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3" autoAdjust="0"/>
  </p:normalViewPr>
  <p:slideViewPr>
    <p:cSldViewPr snapToGrid="0">
      <p:cViewPr varScale="1">
        <p:scale>
          <a:sx n="82" d="100"/>
          <a:sy n="82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0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0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3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8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7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1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4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1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8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9225-8736-4876-AC20-432FE7B4979B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759B-7962-4F74-8933-2D97EFF1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3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stila.ru/data/e4/8d/4b/7c/e48d4b7c214085dee82463a3ffa05fd77539c912f73367b969212128d169be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8431" y="3622431"/>
            <a:ext cx="9179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День открытых дверей в </a:t>
            </a:r>
          </a:p>
          <a:p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старшей группе «Теремок»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5937" y="316523"/>
            <a:ext cx="492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МБДОУ д\с  №27 «Сказка»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30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stila.ru/data/e4/8d/4b/7c/e48d4b7c214085dee82463a3ffa05fd77539c912f73367b969212128d169be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7785" y="3270738"/>
            <a:ext cx="9999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Задачи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Предоставить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родителям информацию о деятельности детей и воспитателей группы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Взаимодействие с родителями с целью развития у них педагогической компетентности по отношению к собственным детям.</a:t>
            </a:r>
          </a:p>
        </p:txBody>
      </p:sp>
    </p:spTree>
    <p:extLst>
      <p:ext uri="{BB962C8B-B14F-4D97-AF65-F5344CB8AC3E}">
        <p14:creationId xmlns:p14="http://schemas.microsoft.com/office/powerpoint/2010/main" val="41081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804934_34-p-fon-dlya-prezentatsii-detskii-sad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1723" y="316523"/>
            <a:ext cx="529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«Кукла из ниток»</a:t>
            </a:r>
            <a:endParaRPr lang="ru-RU" sz="4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61" y="1024409"/>
            <a:ext cx="9108831" cy="44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4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" y="93785"/>
            <a:ext cx="5709138" cy="661181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6" y="93785"/>
            <a:ext cx="5931876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" y="105508"/>
            <a:ext cx="5443903" cy="6635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05508"/>
            <a:ext cx="5673968" cy="66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" y="245197"/>
            <a:ext cx="5694744" cy="3331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4" y="272912"/>
            <a:ext cx="5143500" cy="6375836"/>
          </a:xfrm>
          <a:prstGeom prst="rect">
            <a:avLst/>
          </a:prstGeom>
        </p:spPr>
      </p:pic>
      <p:pic>
        <p:nvPicPr>
          <p:cNvPr id="6146" name="Picture 2" descr="https://podelki.guru/sites/default/files/photoart/smayliki_kartinki_4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25" y="3770828"/>
            <a:ext cx="3671311" cy="28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4" y="185194"/>
            <a:ext cx="10741307" cy="65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50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Altukhov</dc:creator>
  <cp:lastModifiedBy>Ivan Altukhov</cp:lastModifiedBy>
  <cp:revision>7</cp:revision>
  <dcterms:created xsi:type="dcterms:W3CDTF">2022-12-03T09:47:48Z</dcterms:created>
  <dcterms:modified xsi:type="dcterms:W3CDTF">2022-12-03T10:51:49Z</dcterms:modified>
</cp:coreProperties>
</file>