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3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0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5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6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7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8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7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B17F0-0BF4-413E-894B-5932942E90A7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DAD1-00AB-4222-BBC4-225458A4B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0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032" y="304800"/>
            <a:ext cx="9331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Проект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 старшей группе «Теремок» «Это всем легко понять – мусор нужно разделять»  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015" y="2227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38953" y="3657600"/>
            <a:ext cx="60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Подготовили: Алтухова Анастасия Владимировна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Шельпякова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Светлана Ивановна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2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015" y="281354"/>
            <a:ext cx="1186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Опытно – экспериментальная деятельность: </a:t>
            </a:r>
            <a:r>
              <a:rPr lang="ru-RU" sz="2000" b="1" dirty="0">
                <a:solidFill>
                  <a:srgbClr val="002060"/>
                </a:solidFill>
              </a:rPr>
              <a:t>«Что произойдет с мусором </a:t>
            </a:r>
            <a:r>
              <a:rPr lang="ru-RU" sz="2000" b="1" i="1" dirty="0">
                <a:solidFill>
                  <a:srgbClr val="002060"/>
                </a:solidFill>
              </a:rPr>
              <a:t>(яблоко, стекло, пластик)</a:t>
            </a:r>
            <a:r>
              <a:rPr lang="ru-RU" sz="2000" b="1" dirty="0">
                <a:solidFill>
                  <a:srgbClr val="002060"/>
                </a:solidFill>
              </a:rPr>
              <a:t> в земле», </a:t>
            </a:r>
            <a:r>
              <a:rPr lang="ru-RU" sz="2000" b="1" i="1" dirty="0">
                <a:solidFill>
                  <a:srgbClr val="002060"/>
                </a:solidFill>
              </a:rPr>
              <a:t>«Свойства бумаги»</a:t>
            </a:r>
            <a:r>
              <a:rPr lang="ru-RU" sz="2000" b="1" dirty="0">
                <a:solidFill>
                  <a:srgbClr val="002060"/>
                </a:solidFill>
              </a:rPr>
              <a:t>, </a:t>
            </a:r>
            <a:r>
              <a:rPr lang="ru-RU" sz="2000" b="1" i="1" dirty="0">
                <a:solidFill>
                  <a:srgbClr val="002060"/>
                </a:solidFill>
              </a:rPr>
              <a:t>«Изготовление бумаги»</a:t>
            </a:r>
            <a:r>
              <a:rPr lang="ru-RU" sz="2000" b="1" dirty="0">
                <a:solidFill>
                  <a:srgbClr val="002060"/>
                </a:solidFill>
              </a:rPr>
              <a:t>, </a:t>
            </a:r>
            <a:r>
              <a:rPr lang="ru-RU" sz="2000" b="1" i="1" dirty="0">
                <a:solidFill>
                  <a:srgbClr val="002060"/>
                </a:solidFill>
              </a:rPr>
              <a:t>«Вторая жизнь бумаги»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94" y="1686083"/>
            <a:ext cx="3345472" cy="45909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5" y="1196643"/>
            <a:ext cx="3251688" cy="51112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58" y="1270594"/>
            <a:ext cx="3726473" cy="542192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921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" y="103430"/>
            <a:ext cx="3564546" cy="308316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10" y="103430"/>
            <a:ext cx="3222381" cy="34348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6" y="103430"/>
            <a:ext cx="2954944" cy="30480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65" y="3033532"/>
            <a:ext cx="2728550" cy="36820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4" y="3428999"/>
            <a:ext cx="4964442" cy="32866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566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185" y="246185"/>
            <a:ext cx="9718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Рисование плаката: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 Чтобы в дело шли отходы для спасения природы,    Мусор без сомнения требует деления!»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Лепка: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«Дарим мусору вторую жизнь»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" y="1261848"/>
            <a:ext cx="6213230" cy="370075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2751070"/>
            <a:ext cx="6002216" cy="37514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0070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2" y="504092"/>
            <a:ext cx="10290734" cy="60608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561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537" y="257908"/>
            <a:ext cx="1038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Трудовой десант: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«Мы за чистоту на участке и в группе»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5" y="2977662"/>
            <a:ext cx="6201507" cy="323556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1069888"/>
            <a:ext cx="6318738" cy="361070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447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" y="293077"/>
            <a:ext cx="4525109" cy="24501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5" y="3317630"/>
            <a:ext cx="4765433" cy="27080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8649" y="795689"/>
            <a:ext cx="4381584" cy="290743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08" y="695087"/>
            <a:ext cx="3622429" cy="21853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3" y="3739661"/>
            <a:ext cx="4196860" cy="259079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0915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3024554"/>
            <a:ext cx="5802924" cy="3493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7846"/>
            <a:ext cx="5838092" cy="3493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631" y="281354"/>
            <a:ext cx="569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Итоговое мероприятие викторина: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«Это всем легко понять – мусор нужно разделять»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3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1049157"/>
            <a:ext cx="10034954" cy="49765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2662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taiforest.ru/upload/iblock/26a/26a47d60471c6f424a89ce4c6035d5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6" y="1617785"/>
            <a:ext cx="5567291" cy="4935415"/>
          </a:xfrm>
          <a:prstGeom prst="rect">
            <a:avLst/>
          </a:prstGeom>
          <a:noFill/>
          <a:effectLst>
            <a:outerShdw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277" y="1418492"/>
            <a:ext cx="5158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внимание!</a:t>
            </a:r>
            <a:endParaRPr lang="ru-RU" sz="7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4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308" y="293077"/>
            <a:ext cx="86750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Актуальность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Проблема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мусора на сегодняшний день уже не просто трудность, а глобальная экологическая проблема, которая требует 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немедленного решения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 </a:t>
            </a:r>
            <a:endPara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Мусор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наносит вред окружающей среде: он загрязняет воду, почву, опасен для птиц и животных, и также разрушает местную экосистему. Сортировка мусора если и не спасет экологию, то способна значительно уменьшить вред. Также часть мусора - это сырье для различного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2429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185" y="175846"/>
            <a:ext cx="8593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Цель 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проекта: </a:t>
            </a:r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повышение экологической грамотности дошкольников через знакомство с принципами раздельного сбора и возможностью их вторичного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647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631" y="269631"/>
            <a:ext cx="79365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Основные задачи 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проекта: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Образовательные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Расширить знания детей об источниках возникновения отходов, их классификации и способах утилизации.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Создать условия для получения детьми знаний и умений о возможном вторичном использовании бытовых отходов.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Продолжать формировать умение детей обобщать, делать выводы.</a:t>
            </a:r>
          </a:p>
          <a:p>
            <a:r>
              <a:rPr lang="ru-RU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Развивающие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Развивать интерес к познавательной экспериментально-исследовательской деятельности.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Продолжать развивать трудовые навыки и умения.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Развивать умения работать с различным бросовым материалом, знакомить с их свойствами.</a:t>
            </a:r>
          </a:p>
          <a:p>
            <a:r>
              <a:rPr lang="ru-RU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Воспитательные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Продолжать воспитывать бережное отношение к окружающей природе.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Воспитывать желание участвовать в совместной трудовой деятельности.</a:t>
            </a:r>
          </a:p>
          <a:p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 Укреплять позитивные детско-родительские отношения в рамках совместной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00355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246" y="328246"/>
            <a:ext cx="82764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Планируемый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результат</a:t>
            </a:r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Должны знать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Проблемы загрязнения окружающей среды мусором.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Как рационально использовать и минимизировать накопление отходов.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Как эффективно вторично использовать отходы.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Как правильно разделять мусор.</a:t>
            </a:r>
          </a:p>
          <a:p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Должны уметь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- Соблюдать правила осознанного и мотивированного поведения в природе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 почему и как нужно убирать мусор в городе, в лесу, на реке.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 Работать с различными материалами, знакомиться с их свойствами, разнообразной структурой, приобретать трудовые навыки и умения мыслит</a:t>
            </a:r>
          </a:p>
        </p:txBody>
      </p:sp>
    </p:spTree>
    <p:extLst>
      <p:ext uri="{BB962C8B-B14F-4D97-AF65-F5344CB8AC3E}">
        <p14:creationId xmlns:p14="http://schemas.microsoft.com/office/powerpoint/2010/main" val="2004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06" y="2321170"/>
            <a:ext cx="5512239" cy="322384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22031" y="281354"/>
            <a:ext cx="5322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Беседы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«Какой </a:t>
            </a: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бывает мусор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«Как и куда люди выбрасывают мусор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том, что можно сделать, чтобы мусора стало меньше</a:t>
            </a:r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954" y="293077"/>
            <a:ext cx="1194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Д/ И: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  <a:r>
              <a:rPr lang="ru-RU" sz="2000" b="1" i="1" dirty="0">
                <a:solidFill>
                  <a:srgbClr val="002060"/>
                </a:solidFill>
              </a:rPr>
              <a:t>«Сортируем мусор правильно»</a:t>
            </a:r>
            <a:r>
              <a:rPr lang="ru-RU" sz="2000" b="1" dirty="0">
                <a:solidFill>
                  <a:srgbClr val="002060"/>
                </a:solidFill>
              </a:rPr>
              <a:t>, </a:t>
            </a:r>
            <a:r>
              <a:rPr lang="ru-RU" sz="2000" b="1" i="1" dirty="0">
                <a:solidFill>
                  <a:srgbClr val="002060"/>
                </a:solidFill>
              </a:rPr>
              <a:t>«Что лишнее?»</a:t>
            </a:r>
            <a:r>
              <a:rPr lang="ru-RU" sz="2000" b="1" dirty="0">
                <a:solidFill>
                  <a:srgbClr val="002060"/>
                </a:solidFill>
              </a:rPr>
              <a:t>, </a:t>
            </a:r>
            <a:r>
              <a:rPr lang="ru-RU" sz="2000" b="1" i="1" dirty="0">
                <a:solidFill>
                  <a:srgbClr val="002060"/>
                </a:solidFill>
              </a:rPr>
              <a:t>«Хорошо- плохо»</a:t>
            </a:r>
            <a:r>
              <a:rPr lang="ru-RU" sz="2000" b="1" dirty="0">
                <a:solidFill>
                  <a:srgbClr val="002060"/>
                </a:solidFill>
              </a:rPr>
              <a:t>, </a:t>
            </a:r>
            <a:r>
              <a:rPr lang="ru-RU" sz="2000" b="1" i="1" dirty="0">
                <a:solidFill>
                  <a:srgbClr val="002060"/>
                </a:solidFill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</a:rPr>
              <a:t>Спасём планету от мусора»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7" y="946757"/>
            <a:ext cx="4794740" cy="249982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6" y="946757"/>
            <a:ext cx="4876800" cy="249982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7" y="3739663"/>
            <a:ext cx="4794740" cy="25497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7" y="3739663"/>
            <a:ext cx="4876798" cy="25497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47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5" y="2205611"/>
            <a:ext cx="6611816" cy="39272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10308" y="410308"/>
            <a:ext cx="10421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Чтение экологических сказок: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«Зайчик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Медвежонок»,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«Нет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места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мусору»,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«Сказка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хламище-окаянище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», «Маша и Медведь».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2/1675304447_top-fon-com-p-fon-dlya-ekologicheskoi-prezentatsii-dl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399" y="281354"/>
            <a:ext cx="9331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Просмотр презентации: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 Сохраним Мир от мусора!»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Просмотр мультфильмов: </a:t>
            </a:r>
            <a:r>
              <a:rPr lang="ru-RU" sz="20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Фиксики</a:t>
            </a:r>
            <a:r>
              <a:rPr lang="ru-RU" sz="20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– переработка мусора»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просмотр мультфильма из серии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ru-RU" sz="20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Смешарики</a:t>
            </a:r>
            <a:r>
              <a:rPr lang="ru-RU" sz="20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 </a:t>
            </a:r>
            <a:r>
              <a:rPr lang="ru-RU" sz="20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«Жизнь мусора»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 </a:t>
            </a:r>
            <a:r>
              <a:rPr lang="ru-RU" sz="20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«Маленькое большое море»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2613554"/>
            <a:ext cx="5503985" cy="32356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38" y="2098431"/>
            <a:ext cx="5668108" cy="31769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0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141</Words>
  <Application>Microsoft Office PowerPoint</Application>
  <PresentationFormat>Широкоэкранный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Altukhov</dc:creator>
  <cp:lastModifiedBy>Ivan Altukhov</cp:lastModifiedBy>
  <cp:revision>18</cp:revision>
  <dcterms:created xsi:type="dcterms:W3CDTF">2023-03-23T07:12:58Z</dcterms:created>
  <dcterms:modified xsi:type="dcterms:W3CDTF">2023-03-25T06:30:35Z</dcterms:modified>
</cp:coreProperties>
</file>