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QPEAEVXV.wmv"/><Relationship Id="rId1" Type="http://schemas.microsoft.com/office/2007/relationships/media" Target="../media/QPEAEVXV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tx1">
                <a:lumMod val="85000"/>
                <a:lumOff val="1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57800"/>
            <a:ext cx="7772400" cy="936625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Embedded PowerPoint Video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0682" y="5867400"/>
            <a:ext cx="6400800" cy="9144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By PresenterMedia.com</a:t>
            </a:r>
            <a:endParaRPr lang="en-US" sz="1800" dirty="0"/>
          </a:p>
        </p:txBody>
      </p:sp>
      <p:pic>
        <p:nvPicPr>
          <p:cNvPr id="5" name="PresenterMediaLog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On-screen Show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Embedded PowerPoint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Kris</cp:lastModifiedBy>
  <cp:revision>18</cp:revision>
  <dcterms:created xsi:type="dcterms:W3CDTF">2011-08-01T21:17:50Z</dcterms:created>
  <dcterms:modified xsi:type="dcterms:W3CDTF">2012-11-06T16:46:55Z</dcterms:modified>
</cp:coreProperties>
</file>