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50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3724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0166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8410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6396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568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840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827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158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126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901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688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EDD6630-DA9A-49FA-9FE7-209030CE3C4E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32CDC736-4B5D-4DBE-BC7B-0DFA38E8C32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47270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west.be/" TargetMode="External"/><Relationship Id="rId2" Type="http://schemas.openxmlformats.org/officeDocument/2006/relationships/hyperlink" Target="http://www.vangampelaere.b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www.wotvzw.b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err="1" smtClean="0"/>
              <a:t>Surface</a:t>
            </a:r>
            <a:r>
              <a:rPr lang="nl-BE" dirty="0" smtClean="0"/>
              <a:t> in de klas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ICTDAG 03/02/2014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6553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Introductie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Gene Vangampelaere</a:t>
            </a:r>
          </a:p>
          <a:p>
            <a:pPr lvl="1"/>
            <a:r>
              <a:rPr lang="nl-BE" dirty="0" smtClean="0"/>
              <a:t>Technologie adviseur – </a:t>
            </a:r>
            <a:r>
              <a:rPr lang="nl-BE" dirty="0" smtClean="0">
                <a:hlinkClick r:id="rId2"/>
              </a:rPr>
              <a:t>http://www.vangampelaere.be</a:t>
            </a:r>
            <a:r>
              <a:rPr lang="nl-BE" dirty="0" smtClean="0"/>
              <a:t> </a:t>
            </a:r>
          </a:p>
          <a:p>
            <a:pPr lvl="1"/>
            <a:r>
              <a:rPr lang="nl-BE" dirty="0" smtClean="0"/>
              <a:t>ICT Hogeschool West-Vlaanderen – </a:t>
            </a:r>
            <a:r>
              <a:rPr lang="nl-BE" dirty="0" smtClean="0">
                <a:hlinkClick r:id="rId3"/>
              </a:rPr>
              <a:t>http://www.howest.be</a:t>
            </a:r>
            <a:r>
              <a:rPr lang="nl-BE" dirty="0" smtClean="0"/>
              <a:t> </a:t>
            </a:r>
          </a:p>
          <a:p>
            <a:pPr lvl="1"/>
            <a:r>
              <a:rPr lang="nl-BE" dirty="0" smtClean="0"/>
              <a:t>WOT vzw – </a:t>
            </a:r>
            <a:r>
              <a:rPr lang="nl-BE" dirty="0" smtClean="0">
                <a:hlinkClick r:id="rId4"/>
              </a:rPr>
              <a:t>http://www.wotvzw.be</a:t>
            </a:r>
            <a:r>
              <a:rPr lang="nl-BE" dirty="0" smtClean="0"/>
              <a:t> 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2019" y="3091542"/>
            <a:ext cx="2728941" cy="350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17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Agenda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Tablets? </a:t>
            </a:r>
            <a:r>
              <a:rPr lang="nl-BE" dirty="0" err="1" smtClean="0"/>
              <a:t>Surface</a:t>
            </a:r>
            <a:r>
              <a:rPr lang="nl-BE" dirty="0" smtClean="0"/>
              <a:t>?</a:t>
            </a:r>
            <a:r>
              <a:rPr lang="nl-BE" dirty="0"/>
              <a:t> </a:t>
            </a:r>
            <a:r>
              <a:rPr lang="nl-BE" dirty="0" smtClean="0"/>
              <a:t>Een overzicht.</a:t>
            </a:r>
          </a:p>
          <a:p>
            <a:r>
              <a:rPr lang="nl-BE" dirty="0" smtClean="0"/>
              <a:t>Basishandelingen met de </a:t>
            </a:r>
            <a:r>
              <a:rPr lang="nl-BE" dirty="0" err="1" smtClean="0"/>
              <a:t>Surface</a:t>
            </a:r>
            <a:r>
              <a:rPr lang="nl-BE" dirty="0" smtClean="0"/>
              <a:t> (Windows 8)</a:t>
            </a:r>
          </a:p>
          <a:p>
            <a:r>
              <a:rPr lang="nl-BE" dirty="0" smtClean="0"/>
              <a:t>De </a:t>
            </a:r>
            <a:r>
              <a:rPr lang="nl-BE" dirty="0" err="1" smtClean="0"/>
              <a:t>Surface</a:t>
            </a:r>
            <a:r>
              <a:rPr lang="nl-BE" dirty="0" smtClean="0"/>
              <a:t> in het onderwijs</a:t>
            </a:r>
          </a:p>
          <a:p>
            <a:pPr lvl="1"/>
            <a:r>
              <a:rPr lang="nl-BE" dirty="0" smtClean="0"/>
              <a:t>Winkelen in de Store</a:t>
            </a:r>
          </a:p>
          <a:p>
            <a:pPr lvl="1"/>
            <a:r>
              <a:rPr lang="nl-BE" dirty="0" err="1" smtClean="0"/>
              <a:t>SkyDrive</a:t>
            </a:r>
            <a:endParaRPr lang="nl-BE" dirty="0" smtClean="0"/>
          </a:p>
          <a:p>
            <a:pPr lvl="1"/>
            <a:r>
              <a:rPr lang="nl-BE" dirty="0" smtClean="0"/>
              <a:t>OneNote</a:t>
            </a:r>
            <a:endParaRPr lang="nl-BE" dirty="0"/>
          </a:p>
          <a:p>
            <a:pPr lvl="1"/>
            <a:r>
              <a:rPr lang="nl-BE" dirty="0" smtClean="0"/>
              <a:t>Map Game</a:t>
            </a:r>
          </a:p>
          <a:p>
            <a:pPr lvl="1"/>
            <a:r>
              <a:rPr lang="nl-BE" dirty="0" smtClean="0"/>
              <a:t>Drawboard</a:t>
            </a:r>
          </a:p>
          <a:p>
            <a:pPr lvl="1"/>
            <a:r>
              <a:rPr lang="nl-BE" dirty="0" smtClean="0"/>
              <a:t>Math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kids</a:t>
            </a:r>
            <a:endParaRPr lang="nl-BE" dirty="0" smtClean="0"/>
          </a:p>
          <a:p>
            <a:pPr lvl="1"/>
            <a:r>
              <a:rPr lang="nl-BE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83942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Tablets? </a:t>
            </a:r>
            <a:r>
              <a:rPr lang="nl-BE" dirty="0" err="1" smtClean="0"/>
              <a:t>Surface</a:t>
            </a:r>
            <a:r>
              <a:rPr lang="nl-BE" dirty="0" smtClean="0"/>
              <a:t>? Een overzicht.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271657" y="2011680"/>
            <a:ext cx="4158724" cy="3766185"/>
          </a:xfrm>
        </p:spPr>
        <p:txBody>
          <a:bodyPr/>
          <a:lstStyle/>
          <a:p>
            <a:r>
              <a:rPr lang="nl-BE" dirty="0" smtClean="0"/>
              <a:t>iPad</a:t>
            </a:r>
          </a:p>
          <a:p>
            <a:r>
              <a:rPr lang="nl-BE" dirty="0" smtClean="0"/>
              <a:t>Android</a:t>
            </a:r>
          </a:p>
          <a:p>
            <a:r>
              <a:rPr lang="nl-BE" dirty="0" smtClean="0"/>
              <a:t>Windows 8</a:t>
            </a:r>
            <a:endParaRPr lang="nl-BE" dirty="0"/>
          </a:p>
        </p:txBody>
      </p:sp>
      <p:pic>
        <p:nvPicPr>
          <p:cNvPr id="4" name="Picture 12"/>
          <p:cNvPicPr>
            <a:picLocks noChangeAspect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00" b="100000" l="0" r="98889">
                        <a14:foregroundMark x1="14127" y1="10222" x2="14444" y2="38667"/>
                        <a14:foregroundMark x1="44762" y1="89111" x2="63968" y2="85111"/>
                        <a14:foregroundMark x1="13651" y1="51333" x2="15397" y2="97333"/>
                        <a14:foregroundMark x1="13651" y1="42667" x2="11111" y2="53111"/>
                        <a14:backgroundMark x1="17460" y1="6667" x2="90952" y2="6000"/>
                        <a14:backgroundMark x1="52381" y1="96667" x2="96825" y2="85111"/>
                        <a14:backgroundMark x1="4921" y1="8889" x2="3333" y2="51333"/>
                        <a14:backgroundMark x1="36508" y1="97333" x2="56825" y2="90889"/>
                        <a14:backgroundMark x1="27778" y1="95556" x2="67619" y2="87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4122"/>
          <a:stretch/>
        </p:blipFill>
        <p:spPr>
          <a:xfrm>
            <a:off x="0" y="1575015"/>
            <a:ext cx="7393011" cy="550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52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Basishandelingen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Aan- en uitzetten</a:t>
            </a:r>
          </a:p>
          <a:p>
            <a:r>
              <a:rPr lang="nl-BE" dirty="0" smtClean="0"/>
              <a:t>EHBO – Reset</a:t>
            </a:r>
          </a:p>
          <a:p>
            <a:r>
              <a:rPr lang="nl-BE" dirty="0" smtClean="0"/>
              <a:t>Charmesbar</a:t>
            </a:r>
          </a:p>
          <a:p>
            <a:r>
              <a:rPr lang="nl-BE" i="1" dirty="0" err="1" smtClean="0"/>
              <a:t>Swipen</a:t>
            </a:r>
            <a:endParaRPr lang="nl-BE" i="1" dirty="0" smtClean="0"/>
          </a:p>
          <a:p>
            <a:r>
              <a:rPr lang="nl-BE" dirty="0" smtClean="0"/>
              <a:t>Aansluitingen</a:t>
            </a:r>
          </a:p>
          <a:p>
            <a:endParaRPr lang="nl-BE" dirty="0"/>
          </a:p>
        </p:txBody>
      </p:sp>
      <p:grpSp>
        <p:nvGrpSpPr>
          <p:cNvPr id="4" name="Group 5"/>
          <p:cNvGrpSpPr/>
          <p:nvPr/>
        </p:nvGrpSpPr>
        <p:grpSpPr>
          <a:xfrm>
            <a:off x="3484412" y="2494248"/>
            <a:ext cx="8214102" cy="4015409"/>
            <a:chOff x="1911311" y="2473717"/>
            <a:chExt cx="8214102" cy="4015409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1311" y="2473717"/>
              <a:ext cx="8214102" cy="4015409"/>
            </a:xfrm>
            <a:prstGeom prst="rect">
              <a:avLst/>
            </a:prstGeom>
          </p:spPr>
        </p:pic>
        <p:sp>
          <p:nvSpPr>
            <p:cNvPr id="6" name="TextBox 4"/>
            <p:cNvSpPr txBox="1"/>
            <p:nvPr/>
          </p:nvSpPr>
          <p:spPr>
            <a:xfrm>
              <a:off x="2199736" y="2760454"/>
              <a:ext cx="3106933" cy="92333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nl-BE" dirty="0" smtClean="0">
                  <a:solidFill>
                    <a:sysClr val="windowText" lastClr="000000"/>
                  </a:solidFill>
                </a:rPr>
                <a:t>Nee, je kan niet gewoon met je vinger </a:t>
              </a:r>
              <a:r>
                <a:rPr lang="nl-BE" i="1" dirty="0" err="1" smtClean="0">
                  <a:solidFill>
                    <a:sysClr val="windowText" lastClr="000000"/>
                  </a:solidFill>
                </a:rPr>
                <a:t>swipen</a:t>
              </a:r>
              <a:r>
                <a:rPr lang="nl-BE" dirty="0" smtClean="0">
                  <a:solidFill>
                    <a:sysClr val="windowText" lastClr="000000"/>
                  </a:solidFill>
                </a:rPr>
                <a:t> om het volgende schilderij te zien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314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Surface</a:t>
            </a:r>
            <a:r>
              <a:rPr lang="nl-BE" dirty="0" smtClean="0"/>
              <a:t> in het onderwijs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79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34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Surface</a:t>
            </a:r>
            <a:r>
              <a:rPr lang="nl-BE" dirty="0" smtClean="0"/>
              <a:t> in het onderwijs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SkyDrive</a:t>
            </a:r>
            <a:endParaRPr lang="nl-BE" dirty="0" smtClean="0"/>
          </a:p>
          <a:p>
            <a:pPr lvl="1"/>
            <a:r>
              <a:rPr lang="nl-BE" dirty="0" smtClean="0"/>
              <a:t>Samenwerken aan bestanden</a:t>
            </a:r>
          </a:p>
          <a:p>
            <a:pPr lvl="1"/>
            <a:r>
              <a:rPr lang="nl-BE" dirty="0" smtClean="0"/>
              <a:t>Bestanden delen</a:t>
            </a:r>
          </a:p>
          <a:p>
            <a:pPr lvl="1"/>
            <a:r>
              <a:rPr lang="nl-BE" dirty="0" smtClean="0"/>
              <a:t>Enquêtes maken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5144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Surface</a:t>
            </a:r>
            <a:r>
              <a:rPr lang="nl-BE" dirty="0" smtClean="0"/>
              <a:t> in het onderwijs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OneNote</a:t>
            </a:r>
          </a:p>
          <a:p>
            <a:pPr lvl="1"/>
            <a:r>
              <a:rPr lang="nl-BE" dirty="0" smtClean="0"/>
              <a:t>Notities nemen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68373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Surface</a:t>
            </a:r>
            <a:r>
              <a:rPr lang="nl-BE" dirty="0" smtClean="0"/>
              <a:t> in de klas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Map Game</a:t>
            </a:r>
          </a:p>
          <a:p>
            <a:r>
              <a:rPr lang="nl-BE" dirty="0" smtClean="0"/>
              <a:t>Wiskunde</a:t>
            </a:r>
          </a:p>
          <a:p>
            <a:r>
              <a:rPr lang="nl-BE" dirty="0" smtClean="0"/>
              <a:t>PDF notities</a:t>
            </a:r>
          </a:p>
          <a:p>
            <a:r>
              <a:rPr lang="nl-BE" dirty="0" smtClean="0"/>
              <a:t>…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3910232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isch">
  <a:themeElements>
    <a:clrScheme name="Metropolitisch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etropolitisch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isch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0</TotalTime>
  <Words>132</Words>
  <Application>Microsoft Office PowerPoint</Application>
  <PresentationFormat>Breedbeeld</PresentationFormat>
  <Paragraphs>43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 Light</vt:lpstr>
      <vt:lpstr>Metropolitisch</vt:lpstr>
      <vt:lpstr>Surface in de klas</vt:lpstr>
      <vt:lpstr>Introductie</vt:lpstr>
      <vt:lpstr>Agenda</vt:lpstr>
      <vt:lpstr>Tablets? Surface? Een overzicht.</vt:lpstr>
      <vt:lpstr>Basishandelingen </vt:lpstr>
      <vt:lpstr>Surface in het onderwijs</vt:lpstr>
      <vt:lpstr>Surface in het onderwijs</vt:lpstr>
      <vt:lpstr>Surface in het onderwijs</vt:lpstr>
      <vt:lpstr>Surface in de klas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Surface in de klas</dc:title>
  <dc:creator>Gene Vangampelaere</dc:creator>
  <cp:lastModifiedBy>Gene Vangampelaere</cp:lastModifiedBy>
  <cp:revision>3</cp:revision>
  <dcterms:created xsi:type="dcterms:W3CDTF">2014-02-02T13:00:37Z</dcterms:created>
  <dcterms:modified xsi:type="dcterms:W3CDTF">2014-02-02T13:16:17Z</dcterms:modified>
</cp:coreProperties>
</file>