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63" r:id="rId7"/>
    <p:sldId id="261" r:id="rId8"/>
    <p:sldId id="264" r:id="rId9"/>
    <p:sldId id="262" r:id="rId10"/>
    <p:sldId id="268" r:id="rId11"/>
    <p:sldId id="270" r:id="rId12"/>
    <p:sldId id="265" r:id="rId13"/>
    <p:sldId id="271" r:id="rId14"/>
    <p:sldId id="272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BC"/>
    <a:srgbClr val="FF0000"/>
    <a:srgbClr val="F8C59A"/>
    <a:srgbClr val="AEFCBD"/>
    <a:srgbClr val="FFFFCC"/>
    <a:srgbClr val="B8F6B0"/>
    <a:srgbClr val="72ED61"/>
    <a:srgbClr val="FDFA7A"/>
    <a:srgbClr val="DDFFEC"/>
    <a:srgbClr val="C1BA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B8F6B0">
                <a:alpha val="3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57166"/>
            <a:ext cx="558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 образовательное автономное учреждение  «Центр развития ребенка – детский сад № 116 г. Орска 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Ералашка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812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420888"/>
            <a:ext cx="652650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математических способностей у детей младшего дошкольного возраста посредством сказки».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786322"/>
            <a:ext cx="54292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1 квалификационной категории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Теплова Надежда Валентиновна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4779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Игровое упражнение «Три медведя»</a:t>
            </a:r>
            <a:endParaRPr lang="ru-RU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закрепить умение сравнивать предметы по размеру.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Материалы:</a:t>
            </a:r>
            <a:r>
              <a:rPr lang="ru-RU" dirty="0" smtClean="0">
                <a:solidFill>
                  <a:schemeClr val="bg1"/>
                </a:solidFill>
              </a:rPr>
              <a:t> герои сказки «Три медведя», кубики трех размеров.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-20250316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643182"/>
            <a:ext cx="4191029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50316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50001" y="2678901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Развивающая предметно-пространственная среда.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-20250316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283966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50316-WA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83964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50316-WA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428736"/>
            <a:ext cx="283966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067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928671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Беседы с детьми и родителями.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Организация совместных праздников и досугов.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Совместное создание развивающей среды.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Выставка художественной литературы «Сказка и математика».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</a:rPr>
              <a:t>Фотоотчёты</a:t>
            </a:r>
            <a:r>
              <a:rPr lang="ru-RU" sz="2000" dirty="0" smtClean="0">
                <a:solidFill>
                  <a:schemeClr val="bg1"/>
                </a:solidFill>
              </a:rPr>
              <a:t> родителей - совместное проигрывание с детьми развивающих игр по сказкам с математическим содержанием.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50316-WA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357562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50316-WA0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2201468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50316-WA0090.jpg"/>
          <p:cNvPicPr>
            <a:picLocks noChangeAspect="1"/>
          </p:cNvPicPr>
          <p:nvPr/>
        </p:nvPicPr>
        <p:blipFill>
          <a:blip r:embed="rId4" cstate="print"/>
          <a:srcRect b="17826"/>
          <a:stretch>
            <a:fillRect/>
          </a:stretch>
        </p:blipFill>
        <p:spPr>
          <a:xfrm>
            <a:off x="6572264" y="3000372"/>
            <a:ext cx="1928826" cy="352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L8cUmFQ7Fu2GzDwaxykWXcAwYju4SkG94hMDg9CSgwluvOms64Hri9tJR_Yu61NuOWv6J1WKbP0GeOUVztWeIs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4038600" cy="2271713"/>
          </a:xfrm>
        </p:spPr>
      </p:pic>
      <p:pic>
        <p:nvPicPr>
          <p:cNvPr id="6" name="Содержимое 5" descr="d6eZKYgy6Zbb7Wb8OGExW0rDQ9C8nKfSIIY5DFllC45mUV6zjT71dA-gP-nmXpmzbjtRRd0NTPmO0ZEC07BfsY-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36911"/>
            <a:ext cx="2448272" cy="4017165"/>
          </a:xfrm>
        </p:spPr>
      </p:pic>
      <p:pic>
        <p:nvPicPr>
          <p:cNvPr id="8" name="Рисунок 7" descr="C:\Users\User\Desktop\ГМО 26.03.2025\GJsli8lSiMiliUN52pvx-EbmJk257zF3cjLBhfA7U74i36sSC4S1TKgoCIxXa_DcnVpkJ6SMnoUpd4wMSGk1wWH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2664296" cy="3960440"/>
          </a:xfrm>
          <a:prstGeom prst="rect">
            <a:avLst/>
          </a:prstGeom>
          <a:noFill/>
        </p:spPr>
      </p:pic>
      <p:pic>
        <p:nvPicPr>
          <p:cNvPr id="9" name="Рисунок 8" descr="C:\Users\User\Desktop\ГМО 26.03.2025\uJ1OS61GFO3UJaXazCV5DquX5pzjA_HZ3UssWB-y35hE8gE-lUPs3YVsRx7F4O7brN3ohyFND6Y7F5zoSSBgo6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4664"/>
            <a:ext cx="31683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4izRZIMQbhZkg1-ZWOEkiYOqm7nkk8Tneekuc37BCxVnwrl9VFDmgndc7_VfMsMHXAY3EcuSsQPKLSOjCKGopP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036683" cy="4525963"/>
          </a:xfrm>
        </p:spPr>
      </p:pic>
      <p:pic>
        <p:nvPicPr>
          <p:cNvPr id="6" name="Содержимое 5" descr="Je_egHmg8N1u8EXM_zUKIvQUiEqdujP_Umh9q5d3wpGgWTXRoAnYxxHdpqZZfgXKq87SpzPtz7noIwsesi4dYu1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764704"/>
            <a:ext cx="2036683" cy="4525963"/>
          </a:xfrm>
        </p:spPr>
      </p:pic>
      <p:pic>
        <p:nvPicPr>
          <p:cNvPr id="7" name="Рисунок 6" descr="C:\Users\User\Desktop\ГМО 26.03.2025\ta2UAYHlO639_hGH5JpdDiLnlaHqh3cA74b8Oi8gE_5AxzD9qxgR5GYrIE10CwdqmSXCRCn9znhmVFofpTGls1I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20882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ГМО 26.03.2025\XGDFlC1eec8_ljk81KaOdGHfvtm4tK9MsBGfKwF4qK6rl2zk4060OQsrmo1_vlMeL7kAlO-5RpFz0ceF7YnDPn0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132856"/>
            <a:ext cx="194421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04"/>
            <a:ext cx="79296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457200" algn="l"/>
              </a:tabLst>
            </a:pPr>
            <a:r>
              <a:rPr lang="ru-RU" sz="2500" b="1" dirty="0" smtClean="0">
                <a:solidFill>
                  <a:schemeClr val="bg1"/>
                </a:solidFill>
              </a:rPr>
              <a:t>Сказка является эффективным средством формирования математических представлений у детей младшего возраста: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457200" algn="l"/>
              </a:tabLst>
            </a:pPr>
            <a:endParaRPr lang="ru-RU" sz="2500" dirty="0" smtClean="0">
              <a:solidFill>
                <a:schemeClr val="bg1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500" dirty="0" smtClean="0">
                <a:solidFill>
                  <a:schemeClr val="bg1"/>
                </a:solidFill>
              </a:rPr>
              <a:t>привлекает ребёнка сказочными персонажами, сюжетом, фантастическими образами, желанием помочь персонажам и изменить сказку;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500" dirty="0" smtClean="0">
                <a:solidFill>
                  <a:schemeClr val="bg1"/>
                </a:solidFill>
              </a:rPr>
              <a:t>несёт в себе юмор, фантазию, творчество;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500" dirty="0" smtClean="0">
                <a:solidFill>
                  <a:schemeClr val="bg1"/>
                </a:solidFill>
              </a:rPr>
              <a:t>учит ребенка логически мыслить;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500" dirty="0" smtClean="0">
                <a:solidFill>
                  <a:schemeClr val="bg1"/>
                </a:solidFill>
              </a:rPr>
              <a:t>помогает детям добиваться успехов в усвоении материала, закрепляются количественные отношения (много, мало, больше, столько же), умение различать геометрические фигуры, ориентироваться в пространстве и времени.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457200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85794"/>
            <a:ext cx="29527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3143248"/>
            <a:ext cx="759807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600" b="1" spc="5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6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5"/>
            <a:ext cx="83582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2000" dirty="0" smtClean="0">
                <a:solidFill>
                  <a:schemeClr val="bg1"/>
                </a:solidFill>
              </a:rPr>
              <a:t>С самого раннего возраста дети, незаметно для себя и родителей, входят в мир математики.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Обеспечить математическое развитие детей младшего дошкольного  возраста, возможно средствами сказки, ведь сказка совершенствует ум ребенка, помогает развить его речь, познать окружающий мир.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Сказки, как средство математического развития детей в младшем дошкольном возрасте, необходимо рассматривать в единстве содержания и художественной формы.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bg1"/>
                </a:solidFill>
              </a:rPr>
              <a:t>     Многие сказки формируют представления детей о временах года, времени суток, днях недели, о величине и пространственных ориентировках, количественных представлениях. При использовании сказок в процессе формирования элементарных математических представлений у детей  младшего дошкольного возраста основной акцент делается на глубоком ее понимании, сознательном и активном усвоении, так как, увлекшись, дети не замечают, что учатся, развиваются, познают, запоминают новое, и это новое входит в них естественно, легко и непринуждённо.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моей работы: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математических представлений и познавательной активности у детей младшего дошкольного возраста посредством сказки.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поставленной целью мною были сформулированы следующие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Формировать элементарные математические представления у детей о количестве и счёте, о величине и форме, о пространстве и времени.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Развивать слуховое восприятие, внимание, мышление, мелкую моторику, эстетическое восприятие, коммуникативные  способности детей: эмоциональную отзывчивость у детей через игры с математическим содержанием.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Повысить интерес дошкольников к изучению математики, совершенствовать умение использовать математические понятия в познавательно – речевой, творческой и игровой деятельности, в повседневной жизни.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Воспитывать интерес к математике, к совместным играм, любовь к  сказке доброжелательное отношение друг к другу в процессе игры.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397000"/>
          <a:ext cx="7572428" cy="102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5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Народные сказки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развивают у детей младшего дошкольного возраста: умение слушать, умение познавать, умение сравнивать, умение мыслить, внимание, память и воображение.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2786058"/>
          <a:ext cx="7572428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Литературные сказки</a:t>
                      </a:r>
                      <a:r>
                        <a:rPr kumimoji="0" lang="ru-RU" sz="18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учат детей разбираться в эмоциях и чувствах, сопереживать героям.</a:t>
                      </a:r>
                      <a:endParaRPr lang="ru-RU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AEF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3929066"/>
          <a:ext cx="7572428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4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5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Математические сказки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 являются эффективным средством формирования математических представлений у детей младшего дошкольного возраста. Через математическую сказку дети с легкостью усваивают геометрические фигуры, цифры, ориентируются в пространстве. В  сказках можно найти много ситуаций, в которых раскрываются математические представления.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AD8B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285728"/>
            <a:ext cx="3725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Виды сказок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335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Методы: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Словесный: беседа, рассказ, сказки.</a:t>
            </a:r>
            <a:r>
              <a:rPr lang="ru-RU" sz="2800" dirty="0" smtClean="0"/>
              <a:t>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Информационно-рецептивный: </a:t>
            </a:r>
            <a:r>
              <a:rPr lang="ru-RU" sz="2800" dirty="0" smtClean="0">
                <a:solidFill>
                  <a:schemeClr val="bg1"/>
                </a:solidFill>
              </a:rPr>
              <a:t>показ и рассматривание предметных картин и сюжетных картин, показ видео, слайдов.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Игровой: пальчиковые игры, дидактические игры, настольный театр.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Репродуктивный: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совместная деятельность педагога с детьми, проигрывание сказок, дидактические игры и упражнения.</a:t>
            </a:r>
          </a:p>
          <a:p>
            <a:pPr lvl="0" indent="179388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32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Дидактические игры и игровые упражнения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-20250316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2786082" cy="37147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50316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71612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50316-WA0010.jpg"/>
          <p:cNvPicPr>
            <a:picLocks noChangeAspect="1"/>
          </p:cNvPicPr>
          <p:nvPr/>
        </p:nvPicPr>
        <p:blipFill>
          <a:blip r:embed="rId4" cstate="print"/>
          <a:srcRect t="1923"/>
          <a:stretch>
            <a:fillRect/>
          </a:stretch>
        </p:blipFill>
        <p:spPr>
          <a:xfrm>
            <a:off x="285720" y="1571612"/>
            <a:ext cx="278606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42852"/>
            <a:ext cx="5799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Дидактическая игра « Колобок»</a:t>
            </a:r>
            <a:endParaRPr lang="ru-RU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закрепить у детей знания о геометрических фигурах, длинный –короткий, ориентировку в пространстве.</a:t>
            </a:r>
            <a:r>
              <a:rPr lang="ru-RU" dirty="0" smtClean="0"/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Материалы:</a:t>
            </a:r>
            <a:r>
              <a:rPr lang="ru-RU" dirty="0" smtClean="0">
                <a:solidFill>
                  <a:schemeClr val="bg1"/>
                </a:solidFill>
              </a:rPr>
              <a:t> геометрические фигуры (круг, прямоугольник, овал,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квадрат, треугольник). Две полоски длинная и короткая.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-20250316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50316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2952769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50316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464852"/>
            <a:ext cx="295276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3376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Игровое упражнение «Репка»</a:t>
            </a:r>
            <a:endParaRPr lang="ru-RU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познакомить с дидактическим материалом – палочки </a:t>
            </a:r>
            <a:r>
              <a:rPr lang="ru-RU" dirty="0" err="1" smtClean="0">
                <a:solidFill>
                  <a:schemeClr val="bg1"/>
                </a:solidFill>
              </a:rPr>
              <a:t>Кюизенера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Материалы:</a:t>
            </a:r>
            <a:r>
              <a:rPr lang="ru-RU" dirty="0" smtClean="0">
                <a:solidFill>
                  <a:schemeClr val="bg1"/>
                </a:solidFill>
              </a:rPr>
              <a:t> сказочные герои, маски, палочки </a:t>
            </a:r>
            <a:r>
              <a:rPr lang="ru-RU" dirty="0" err="1" smtClean="0">
                <a:solidFill>
                  <a:schemeClr val="bg1"/>
                </a:solidFill>
              </a:rPr>
              <a:t>Кюизенера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-20250316-WA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50316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71612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250316-WA0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000504"/>
            <a:ext cx="2000264" cy="26670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50316-WA00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000504"/>
            <a:ext cx="2000263" cy="26670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50316-WA0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143380"/>
            <a:ext cx="3047988" cy="22859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250316-WA00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171448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5774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Игровое упражнение «Теремок»</a:t>
            </a:r>
            <a:endParaRPr lang="ru-RU" sz="3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5723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Цель:</a:t>
            </a:r>
            <a:r>
              <a:rPr lang="ru-RU" dirty="0" smtClean="0">
                <a:solidFill>
                  <a:schemeClr val="bg1"/>
                </a:solidFill>
              </a:rPr>
              <a:t> закрепление мелкой моторики пальцев рук, закрепление счёта, умения ориентироваться в пространстве.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Материалы:</a:t>
            </a:r>
            <a:r>
              <a:rPr lang="ru-RU" dirty="0" smtClean="0">
                <a:solidFill>
                  <a:schemeClr val="bg1"/>
                </a:solidFill>
              </a:rPr>
              <a:t> пальчиковый театр.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-20250316-WA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50316-WA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0" y="1857365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20250316-WA0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4214818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-20250316-WA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4214818"/>
            <a:ext cx="2881333" cy="2161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-20250316-WA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857364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730</TotalTime>
  <Words>373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 Видмицких</dc:creator>
  <cp:lastModifiedBy>User</cp:lastModifiedBy>
  <cp:revision>39</cp:revision>
  <dcterms:created xsi:type="dcterms:W3CDTF">2025-03-16T06:27:55Z</dcterms:created>
  <dcterms:modified xsi:type="dcterms:W3CDTF">2025-03-20T10:46:20Z</dcterms:modified>
</cp:coreProperties>
</file>