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  <p:sldId id="257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F6C-20E8-4C3B-9D98-3384514829A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E1D-31F8-4372-9743-AB939354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8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F6C-20E8-4C3B-9D98-3384514829A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E1D-31F8-4372-9743-AB939354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9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F6C-20E8-4C3B-9D98-3384514829A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E1D-31F8-4372-9743-AB939354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2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F6C-20E8-4C3B-9D98-3384514829A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E1D-31F8-4372-9743-AB939354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9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F6C-20E8-4C3B-9D98-3384514829A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E1D-31F8-4372-9743-AB939354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4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F6C-20E8-4C3B-9D98-3384514829A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E1D-31F8-4372-9743-AB939354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57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F6C-20E8-4C3B-9D98-3384514829A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E1D-31F8-4372-9743-AB939354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1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F6C-20E8-4C3B-9D98-3384514829A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E1D-31F8-4372-9743-AB939354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8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F6C-20E8-4C3B-9D98-3384514829A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E1D-31F8-4372-9743-AB939354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6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F6C-20E8-4C3B-9D98-3384514829A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E1D-31F8-4372-9743-AB939354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6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F6C-20E8-4C3B-9D98-3384514829A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E1D-31F8-4372-9743-AB939354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7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A2F6C-20E8-4C3B-9D98-3384514829A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60E1D-31F8-4372-9743-AB9393548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7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9859" y="901522"/>
            <a:ext cx="9852338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№208»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Самоцветик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г. Орска»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«Пожарная безопасность», предназначено для детей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возраста.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Костяева Ольга Яковлевна </a:t>
            </a:r>
          </a:p>
          <a:p>
            <a:pPr algn="ctr"/>
            <a:endParaRPr lang="ru-RU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933121"/>
            <a:ext cx="2858992" cy="28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9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5304" y="768626"/>
            <a:ext cx="981986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является средством развивающего обучения, предполагает использование современных технологий: технологии организации коллективной творческой деятельности, коммуникативных технологий, технологии проектной деятельности, игровых технологий.</a:t>
            </a:r>
            <a:endParaRPr lang="ru-RU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49" y="2821918"/>
            <a:ext cx="7981951" cy="34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7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0163" y="167426"/>
            <a:ext cx="98394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i="0" u="sng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2800" b="0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u="none" strike="noStrik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i="0" u="none" strike="noStrik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Еще в древних временах огонь интересовал человека. С одной стороны, огонь – друг человека, а с другой может быть врагом. Без огня очень плохо – не приготовить пищу, не осветить дом. Сейчас, в наше время, когда все электрифицировано, огонь, по-прежнему, играет немаловажную роль. 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i="0" u="none" strike="noStrik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 воспитатели должны помочь детям узнать как можно больше об окружающем мире, предостеречь об возможных опасностях, которые их ожидают на пути к познанию. Начинать знакомить детей с пожарной безопасностью нужно с самого раннего детства, чтобы они знали, как вести себя правильно в опасной ситуации.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i="0" u="none" strike="noStrik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Данный проект в игровой форме дает детям начальные</a:t>
            </a:r>
          </a:p>
          <a:p>
            <a:pPr algn="just"/>
            <a:r>
              <a:rPr lang="ru-RU" sz="2400" b="0" i="0" u="none" strike="noStrik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 пожарной безопасности.</a:t>
            </a:r>
            <a:endParaRPr lang="ru-RU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410" y="4301544"/>
            <a:ext cx="2041595" cy="24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1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880" y="4343965"/>
            <a:ext cx="2103120" cy="21031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31830" y="373487"/>
            <a:ext cx="9879169" cy="72327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Формирование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знаний, умений и навыков детей по правилам пожарной безопасности. Обучение детей выполнению элементарных правил пожарной безопасности, развитие у них чувства самосохранения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детей с правилами пожарной безопасности, со знаками противопожарной безопасности;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детей предвидеть опасное событие, уметь по возможности его избегать, а при необходимости действовать;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навыки самостоятельности, воспитывать ответственное поведение.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-Учить безопасному обращению с бытовыми приборами.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детей с правилом поведения в экстремальных ситуациях и со средствами пожаротушения.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Стимулировать познавательную активность, способствовать развитию коммуникативных навыков;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речи детей, пополнению активного и пассивного словаря детей.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знания детей о правилах пожарной безопасности;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-Уточнить знания детей о профессии пожарного.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связную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66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8952" y="141669"/>
            <a:ext cx="8435661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содержит: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Правила пожарной безопасности</a:t>
            </a:r>
          </a:p>
          <a:p>
            <a:r>
              <a:rPr lang="ru-RU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Причины возникновения пожара</a:t>
            </a:r>
          </a:p>
          <a:p>
            <a:r>
              <a:rPr lang="ru-RU" sz="2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Как вести себя во время пожара</a:t>
            </a:r>
          </a:p>
          <a:p>
            <a:r>
              <a:rPr lang="ru-RU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Что нужно для тушения пожара</a:t>
            </a:r>
          </a:p>
          <a:p>
            <a:r>
              <a:rPr lang="ru-RU" sz="2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</a:t>
            </a:r>
            <a:r>
              <a:rPr lang="ru-RU" sz="2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игра «Собери картинку»</a:t>
            </a:r>
          </a:p>
          <a:p>
            <a:r>
              <a:rPr lang="ru-RU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Пожарная техника</a:t>
            </a:r>
          </a:p>
          <a:p>
            <a:r>
              <a:rPr lang="ru-RU" sz="2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Загадки</a:t>
            </a:r>
            <a:endParaRPr lang="ru-RU" sz="2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4" y="3388284"/>
            <a:ext cx="3159224" cy="2604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51" y="3388284"/>
            <a:ext cx="1596980" cy="2691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2" y="3400889"/>
            <a:ext cx="2151190" cy="25920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30" y="322075"/>
            <a:ext cx="3793630" cy="294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5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4406" y="386366"/>
            <a:ext cx="980474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Дидактическое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«Пожарная безопасность»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использовать воспитателям дошкольного учреждения в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детьми, а так же детьми в самостоятельной и игровой деятельности.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Благодаря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форме работы дети многое узнали о правилах пожарной безопасности. Знают и с удовольствием читают наизусть стихи о пожарниках, транспорте, придумывают загадки, изучают правила. Работа с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лэпбуком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позволила разнообразить работу и повысила познавательный интерес у детей.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6" y="3248688"/>
            <a:ext cx="6930444" cy="28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4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9093" y="620309"/>
            <a:ext cx="3574261" cy="35742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3316" y="620309"/>
            <a:ext cx="3634982" cy="36349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0724" y="2704326"/>
            <a:ext cx="3567686" cy="35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14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</Words>
  <Application>Microsoft Office PowerPoint</Application>
  <PresentationFormat>Широкоэкранный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2024-01-21T13:17:47Z</dcterms:created>
  <dcterms:modified xsi:type="dcterms:W3CDTF">2024-01-22T14:42:20Z</dcterms:modified>
</cp:coreProperties>
</file>