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7"/>
  </p:notesMasterIdLst>
  <p:handoutMasterIdLst>
    <p:handoutMasterId r:id="rId8"/>
  </p:handoutMasterIdLst>
  <p:sldIdLst>
    <p:sldId id="256" r:id="rId3"/>
    <p:sldId id="257" r:id="rId4"/>
    <p:sldId id="258" r:id="rId5"/>
    <p:sldId id="259"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2"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presProps" Target="presProps.xml"/><Relationship Id="rId8" Type="http://schemas.openxmlformats.org/officeDocument/2006/relationships/handoutMaster" Target="handoutMasters/handoutMaster1.xml"/><Relationship Id="rId7" Type="http://schemas.openxmlformats.org/officeDocument/2006/relationships/notesMaster" Target="notesMasters/notesMaster1.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1" Type="http://schemas.openxmlformats.org/officeDocument/2006/relationships/tableStyles" Target="tableStyles.xml"/><Relationship Id="rId10" Type="http://schemas.openxmlformats.org/officeDocument/2006/relationships/viewProps" Target="viewProps.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96C064A-D61B-4B21-B757-51A9B82445B8}" type="datetimeFigureOut">
              <a:rPr lang="en-US" smtClean="0"/>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0305E07-67EA-4042-A3F6-853A8AD8D209}" type="slidenum">
              <a:rPr lang="en-US" smtClean="0"/>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FD42F7-718C-4B98-AAEC-167E6DDD60A7}" type="datetimeFigureOut">
              <a:rPr lang="en-US" smtClean="0"/>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B2AA4F-B828-4D7C-AFD3-893933DAFCB4}" type="slidenum">
              <a:rPr lang="en-US" smtClean="0"/>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bg>
      <p:bgPr>
        <a:solidFill>
          <a:schemeClr val="bg1"/>
        </a:solidFill>
        <a:effectLst/>
      </p:bgPr>
    </p:bg>
    <p:spTree>
      <p:nvGrpSpPr>
        <p:cNvPr id="1" name=""/>
        <p:cNvGrpSpPr/>
        <p:nvPr/>
      </p:nvGrpSpPr>
      <p:grpSpPr>
        <a:xfrm>
          <a:off x="0" y="0"/>
          <a:ext cx="0" cy="0"/>
          <a:chOff x="0" y="0"/>
          <a:chExt cx="0" cy="0"/>
        </a:xfrm>
      </p:grpSpPr>
      <p:pic>
        <p:nvPicPr>
          <p:cNvPr id="2050" name="Picture 2"/>
          <p:cNvPicPr>
            <a:picLocks noChangeAspect="1"/>
          </p:cNvPicPr>
          <p:nvPr/>
        </p:nvPicPr>
        <p:blipFill>
          <a:blip r:embed="rId2"/>
          <a:stretch>
            <a:fillRect/>
          </a:stretch>
        </p:blipFill>
        <p:spPr>
          <a:xfrm>
            <a:off x="0" y="0"/>
            <a:ext cx="12208933" cy="6858000"/>
          </a:xfrm>
          <a:prstGeom prst="rect">
            <a:avLst/>
          </a:prstGeom>
          <a:noFill/>
          <a:ln w="9525">
            <a:noFill/>
          </a:ln>
        </p:spPr>
      </p:pic>
      <p:sp>
        <p:nvSpPr>
          <p:cNvPr id="2051" name="Rectangle 3"/>
          <p:cNvSpPr>
            <a:spLocks noGrp="1" noChangeArrowheads="1"/>
          </p:cNvSpPr>
          <p:nvPr>
            <p:ph type="ctrTitle"/>
          </p:nvPr>
        </p:nvSpPr>
        <p:spPr>
          <a:xfrm>
            <a:off x="624417" y="1196975"/>
            <a:ext cx="10943167" cy="1082675"/>
          </a:xfrm>
        </p:spPr>
        <p:txBody>
          <a:bodyPr/>
          <a:lstStyle>
            <a:lvl1pPr algn="ctr">
              <a:defRPr>
                <a:solidFill>
                  <a:schemeClr val="bg1"/>
                </a:solidFill>
              </a:defRPr>
            </a:lvl1pPr>
          </a:lstStyle>
          <a:p>
            <a:pPr lvl="0"/>
            <a:r>
              <a:rPr lang="en-US" altLang="zh-CN" noProof="0" smtClean="0"/>
              <a:t>Click to edit Master title style</a:t>
            </a:r>
            <a:endParaRPr lang="en-US" altLang="zh-CN" noProof="0" smtClean="0"/>
          </a:p>
        </p:txBody>
      </p:sp>
      <p:sp>
        <p:nvSpPr>
          <p:cNvPr id="2052" name="Rectangle 4"/>
          <p:cNvSpPr>
            <a:spLocks noGrp="1" noChangeArrowheads="1"/>
          </p:cNvSpPr>
          <p:nvPr>
            <p:ph type="subTitle" idx="1"/>
          </p:nvPr>
        </p:nvSpPr>
        <p:spPr>
          <a:xfrm>
            <a:off x="626533" y="2422525"/>
            <a:ext cx="10949517" cy="1752600"/>
          </a:xfrm>
        </p:spPr>
        <p:txBody>
          <a:bodyPr/>
          <a:lstStyle>
            <a:lvl1pPr marL="0" indent="0" algn="ctr">
              <a:buFontTx/>
              <a:buNone/>
              <a:defRPr>
                <a:solidFill>
                  <a:schemeClr val="bg1"/>
                </a:solidFill>
              </a:defRPr>
            </a:lvl1pPr>
          </a:lstStyle>
          <a:p>
            <a:pPr lvl="0"/>
            <a:r>
              <a:rPr lang="en-US" altLang="zh-CN" noProof="0" smtClean="0"/>
              <a:t>Click to edit Master subtitle style</a:t>
            </a:r>
            <a:endParaRPr lang="en-US" altLang="zh-CN" noProof="0" smtClean="0"/>
          </a:p>
        </p:txBody>
      </p:sp>
      <p:sp>
        <p:nvSpPr>
          <p:cNvPr id="9" name="Rectangle 5"/>
          <p:cNvSpPr>
            <a:spLocks noGrp="1" noChangeArrowheads="1"/>
          </p:cNvSpPr>
          <p:nvPr>
            <p:ph type="dt" sz="half" idx="2"/>
          </p:nvPr>
        </p:nvSpPr>
        <p:spPr bwMode="auto">
          <a:xfrm>
            <a:off x="609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63A1C593-65D0-4073-BCC9-577B9352EA97}" type="datetimeFigureOut">
              <a:rPr lang="en-US" smtClean="0"/>
            </a:fld>
            <a:endParaRPr lang="en-US"/>
          </a:p>
        </p:txBody>
      </p:sp>
      <p:sp>
        <p:nvSpPr>
          <p:cNvPr id="10" name="Rectangle 6"/>
          <p:cNvSpPr>
            <a:spLocks noGrp="1" noChangeArrowheads="1"/>
          </p:cNvSpPr>
          <p:nvPr>
            <p:ph type="ftr" sz="quarter" idx="3"/>
          </p:nvPr>
        </p:nvSpPr>
        <p:spPr bwMode="auto">
          <a:xfrm>
            <a:off x="4165600" y="6245225"/>
            <a:ext cx="3860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endParaRPr lang="en-US"/>
          </a:p>
        </p:txBody>
      </p:sp>
      <p:sp>
        <p:nvSpPr>
          <p:cNvPr id="11" name="Rectangle 7"/>
          <p:cNvSpPr>
            <a:spLocks noGrp="1" noChangeArrowheads="1"/>
          </p:cNvSpPr>
          <p:nvPr>
            <p:ph type="sldNum" sz="quarter" idx="4"/>
          </p:nvPr>
        </p:nvSpPr>
        <p:spPr bwMode="auto">
          <a:xfrm>
            <a:off x="8737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9B618960-8005-486C-9A75-10CB2AAC16F9}" type="slidenum">
              <a:rPr lang="en-US" smtClean="0"/>
            </a:fld>
            <a:endParaRPr 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9B618960-8005-486C-9A75-10CB2AAC16F9}" type="slidenum">
              <a:rPr lang="en-US" smtClean="0"/>
            </a:fld>
            <a:endParaRPr lang="en-US"/>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190500"/>
            <a:ext cx="2743200" cy="59372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190500"/>
            <a:ext cx="8026400" cy="5937250"/>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9B618960-8005-486C-9A75-10CB2AAC16F9}" type="slidenum">
              <a:rPr lang="en-US" smtClean="0"/>
            </a:fld>
            <a:endParaRPr lang="en-US"/>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9B618960-8005-486C-9A75-10CB2AAC16F9}" type="slidenum">
              <a:rPr lang="en-US" smtClean="0"/>
            </a:fld>
            <a:endParaRPr lang="en-US"/>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1" y="4589463"/>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9B618960-8005-486C-9A75-10CB2AAC16F9}" type="slidenum">
              <a:rPr lang="en-US" smtClean="0"/>
            </a:fld>
            <a:endParaRPr 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97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9B618960-8005-486C-9A75-10CB2AAC16F9}" type="slidenum">
              <a:rPr lang="en-US" smtClean="0"/>
            </a:fld>
            <a:endParaRPr lang="en-US"/>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40317"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40317" y="2505075"/>
            <a:ext cx="5158316"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71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p>
            <a:fld id="{63A1C593-65D0-4073-BCC9-577B9352EA97}" type="datetimeFigureOut">
              <a:rPr lang="en-US" smtClean="0"/>
            </a:fld>
            <a:endParaRPr lang="en-US"/>
          </a:p>
        </p:txBody>
      </p:sp>
      <p:sp>
        <p:nvSpPr>
          <p:cNvPr id="8" name="Footer Placeholder 7"/>
          <p:cNvSpPr>
            <a:spLocks noGrp="1"/>
          </p:cNvSpPr>
          <p:nvPr>
            <p:ph type="ftr" sz="quarter" idx="11"/>
          </p:nvPr>
        </p:nvSpPr>
        <p:spPr/>
        <p:txBody>
          <a:bodyPr/>
          <a:p>
            <a:endParaRPr lang="en-US"/>
          </a:p>
        </p:txBody>
      </p:sp>
      <p:sp>
        <p:nvSpPr>
          <p:cNvPr id="9" name="Slide Number Placeholder 8"/>
          <p:cNvSpPr>
            <a:spLocks noGrp="1"/>
          </p:cNvSpPr>
          <p:nvPr>
            <p:ph type="sldNum" sz="quarter" idx="12"/>
          </p:nvPr>
        </p:nvSpPr>
        <p:spPr/>
        <p:txBody>
          <a:bodyPr/>
          <a:p>
            <a:fld id="{9B618960-8005-486C-9A75-10CB2AAC16F9}" type="slidenum">
              <a:rPr lang="en-US" smtClean="0"/>
            </a:fld>
            <a:endParaRPr lang="en-US"/>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p>
            <a:fld id="{63A1C593-65D0-4073-BCC9-577B9352EA97}" type="datetimeFigureOut">
              <a:rPr lang="en-US" smtClean="0"/>
            </a:fld>
            <a:endParaRPr lang="en-US"/>
          </a:p>
        </p:txBody>
      </p:sp>
      <p:sp>
        <p:nvSpPr>
          <p:cNvPr id="4" name="Footer Placeholder 3"/>
          <p:cNvSpPr>
            <a:spLocks noGrp="1"/>
          </p:cNvSpPr>
          <p:nvPr>
            <p:ph type="ftr" sz="quarter" idx="11"/>
          </p:nvPr>
        </p:nvSpPr>
        <p:spPr/>
        <p:txBody>
          <a:bodyPr/>
          <a:p>
            <a:endParaRPr lang="en-US"/>
          </a:p>
        </p:txBody>
      </p:sp>
      <p:sp>
        <p:nvSpPr>
          <p:cNvPr id="5" name="Slide Number Placeholder 4"/>
          <p:cNvSpPr>
            <a:spLocks noGrp="1"/>
          </p:cNvSpPr>
          <p:nvPr>
            <p:ph type="sldNum" sz="quarter" idx="12"/>
          </p:nvPr>
        </p:nvSpPr>
        <p:spPr/>
        <p:txBody>
          <a:bodyPr/>
          <a:p>
            <a:fld id="{9B618960-8005-486C-9A75-10CB2AAC16F9}" type="slidenum">
              <a:rPr lang="en-US" smtClean="0"/>
            </a:fld>
            <a:endParaRPr lang="en-US"/>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fld id="{63A1C593-65D0-4073-BCC9-577B9352EA97}" type="datetimeFigureOut">
              <a:rPr lang="en-US" smtClean="0"/>
            </a:fld>
            <a:endParaRPr lang="en-US"/>
          </a:p>
        </p:txBody>
      </p:sp>
      <p:sp>
        <p:nvSpPr>
          <p:cNvPr id="3" name="Footer Placeholder 2"/>
          <p:cNvSpPr>
            <a:spLocks noGrp="1"/>
          </p:cNvSpPr>
          <p:nvPr>
            <p:ph type="ftr" sz="quarter" idx="11"/>
          </p:nvPr>
        </p:nvSpPr>
        <p:spPr/>
        <p:txBody>
          <a:bodyPr/>
          <a:p>
            <a:endParaRPr lang="en-US"/>
          </a:p>
        </p:txBody>
      </p:sp>
      <p:sp>
        <p:nvSpPr>
          <p:cNvPr id="4" name="Slide Number Placeholder 3"/>
          <p:cNvSpPr>
            <a:spLocks noGrp="1"/>
          </p:cNvSpPr>
          <p:nvPr>
            <p:ph type="sldNum" sz="quarter" idx="12"/>
          </p:nvPr>
        </p:nvSpPr>
        <p:spPr/>
        <p:txBody>
          <a:bodyPr/>
          <a:p>
            <a:fld id="{9B618960-8005-486C-9A75-10CB2AAC16F9}" type="slidenum">
              <a:rPr lang="en-US" smtClean="0"/>
            </a:fld>
            <a:endParaRPr 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717"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9B618960-8005-486C-9A75-10CB2AAC16F9}" type="slidenum">
              <a:rPr lang="en-US" smtClean="0"/>
            </a:fld>
            <a:endParaRPr lang="en-US"/>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717" y="987425"/>
            <a:ext cx="6172200" cy="4873625"/>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Tx/>
              <a:buSzTx/>
              <a:buFontTx/>
              <a:buNone/>
              <a:defRPr/>
            </a:pPr>
            <a:endParaRPr kumimoji="0" lang="en-US" sz="3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9B618960-8005-486C-9A75-10CB2AAC16F9}" type="slidenum">
              <a:rPr lang="en-US" smtClean="0"/>
            </a:fld>
            <a:endParaRPr lang="en-US"/>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2.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pic>
        <p:nvPicPr>
          <p:cNvPr id="1026" name="Picture 9"/>
          <p:cNvPicPr>
            <a:picLocks noChangeAspect="1"/>
          </p:cNvPicPr>
          <p:nvPr/>
        </p:nvPicPr>
        <p:blipFill>
          <a:blip r:embed="rId12"/>
          <a:stretch>
            <a:fillRect/>
          </a:stretch>
        </p:blipFill>
        <p:spPr>
          <a:xfrm>
            <a:off x="0" y="0"/>
            <a:ext cx="12208933" cy="6858000"/>
          </a:xfrm>
          <a:prstGeom prst="rect">
            <a:avLst/>
          </a:prstGeom>
          <a:noFill/>
          <a:ln w="9525">
            <a:noFill/>
          </a:ln>
        </p:spPr>
      </p:pic>
      <p:sp>
        <p:nvSpPr>
          <p:cNvPr id="1027" name="Rectangle 3"/>
          <p:cNvSpPr>
            <a:spLocks noGrp="1"/>
          </p:cNvSpPr>
          <p:nvPr>
            <p:ph type="title"/>
          </p:nvPr>
        </p:nvSpPr>
        <p:spPr>
          <a:xfrm>
            <a:off x="609600" y="190500"/>
            <a:ext cx="10972800" cy="582613"/>
          </a:xfrm>
          <a:prstGeom prst="rect">
            <a:avLst/>
          </a:prstGeom>
          <a:noFill/>
          <a:ln w="9525">
            <a:noFill/>
          </a:ln>
        </p:spPr>
        <p:txBody>
          <a:bodyPr anchor="ctr"/>
          <a:p>
            <a:pPr lvl="0"/>
            <a:r>
              <a:rPr lang="en-US" altLang="zh-CN" dirty="0"/>
              <a:t>Click to edit Master title style</a:t>
            </a:r>
            <a:endParaRPr lang="en-US" altLang="zh-CN" dirty="0"/>
          </a:p>
        </p:txBody>
      </p:sp>
      <p:sp>
        <p:nvSpPr>
          <p:cNvPr id="1028" name="Rectangle 4"/>
          <p:cNvSpPr>
            <a:spLocks noGrp="1"/>
          </p:cNvSpPr>
          <p:nvPr>
            <p:ph type="body" idx="1"/>
          </p:nvPr>
        </p:nvSpPr>
        <p:spPr>
          <a:xfrm>
            <a:off x="609600" y="1174750"/>
            <a:ext cx="10972800" cy="4953000"/>
          </a:xfrm>
          <a:prstGeom prst="rect">
            <a:avLst/>
          </a:prstGeom>
          <a:noFill/>
          <a:ln w="9525">
            <a:noFill/>
          </a:ln>
        </p:spPr>
        <p:txBody>
          <a:bodyPr/>
          <a:p>
            <a:pPr lvl="0"/>
            <a:r>
              <a:rPr lang="en-US" altLang="zh-CN" dirty="0"/>
              <a:t>Click to edit Master text styles</a:t>
            </a:r>
            <a:endParaRPr lang="en-US" altLang="zh-CN" dirty="0"/>
          </a:p>
          <a:p>
            <a:pPr lvl="1"/>
            <a:r>
              <a:rPr lang="en-US" altLang="zh-CN" dirty="0"/>
              <a:t>Second level</a:t>
            </a:r>
            <a:endParaRPr lang="en-US" altLang="zh-CN" dirty="0"/>
          </a:p>
          <a:p>
            <a:pPr lvl="2"/>
            <a:r>
              <a:rPr lang="en-US" altLang="zh-CN" dirty="0"/>
              <a:t>Third level</a:t>
            </a:r>
            <a:endParaRPr lang="en-US" altLang="zh-CN" dirty="0"/>
          </a:p>
          <a:p>
            <a:pPr lvl="3"/>
            <a:r>
              <a:rPr lang="en-US" altLang="zh-CN" dirty="0"/>
              <a:t>Fourth level</a:t>
            </a:r>
            <a:endParaRPr lang="en-US" altLang="zh-CN" dirty="0"/>
          </a:p>
          <a:p>
            <a:pPr lvl="4"/>
            <a:r>
              <a:rPr lang="en-US" altLang="zh-CN" dirty="0"/>
              <a:t>Fifth level</a:t>
            </a:r>
            <a:endParaRPr lang="en-US" altLang="zh-CN" dirty="0"/>
          </a:p>
        </p:txBody>
      </p:sp>
      <p:sp>
        <p:nvSpPr>
          <p:cNvPr id="1029" name="Rectangle 5"/>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400"/>
            </a:lvl1pPr>
          </a:lstStyle>
          <a:p>
            <a:fld id="{63A1C593-65D0-4073-BCC9-577B9352EA97}" type="datetimeFigureOut">
              <a:rPr lang="en-US" smtClean="0"/>
            </a:fld>
            <a:endParaRPr lang="en-US"/>
          </a:p>
        </p:txBody>
      </p:sp>
      <p:sp>
        <p:nvSpPr>
          <p:cNvPr id="1030" name="Rectangle 6"/>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a:defRPr sz="1400"/>
            </a:lvl1pPr>
          </a:lstStyle>
          <a:p>
            <a:endParaRPr lang="en-US"/>
          </a:p>
        </p:txBody>
      </p:sp>
      <p:sp>
        <p:nvSpPr>
          <p:cNvPr id="1031" name="Rectangle 7"/>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400"/>
            </a:lvl1pPr>
          </a:lstStyle>
          <a:p>
            <a:fld id="{9B618960-8005-486C-9A75-10CB2AAC16F9}"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rtl="0" fontAlgn="base">
        <a:spcBef>
          <a:spcPct val="0"/>
        </a:spcBef>
        <a:spcAft>
          <a:spcPct val="0"/>
        </a:spcAft>
        <a:defRPr sz="3600" kern="1200">
          <a:solidFill>
            <a:schemeClr val="tx1"/>
          </a:solidFill>
          <a:latin typeface="+mj-lt"/>
          <a:ea typeface="+mj-ea"/>
          <a:cs typeface="+mj-cs"/>
        </a:defRPr>
      </a:lvl1pPr>
      <a:lvl2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2pPr>
      <a:lvl3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3pPr>
      <a:lvl4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4pPr>
      <a:lvl5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5pPr>
      <a:lvl6pPr marL="4572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6pPr>
      <a:lvl7pPr marL="9144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7pPr>
      <a:lvl8pPr marL="13716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8pPr>
      <a:lvl9pPr marL="18288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hyperlink" Target="https://www.jimsmowingmelbournewest.com.au/location/hoppers-crossing/lawn-mowing-hoppers-crossing/" TargetMode="Externa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97940" y="4345940"/>
            <a:ext cx="9144000" cy="2238375"/>
          </a:xfrm>
        </p:spPr>
        <p:txBody>
          <a:bodyPr/>
          <a:lstStyle/>
          <a:p>
            <a:r>
              <a:rPr lang="en-US" b="1" dirty="0">
                <a:solidFill>
                  <a:srgbClr val="FFC000"/>
                </a:solidFill>
              </a:rPr>
              <a:t>Get Lawn Mowing Hoppers Crossing</a:t>
            </a:r>
            <a:endParaRPr lang="en-US" b="1" dirty="0">
              <a:solidFill>
                <a:srgbClr val="FFC000"/>
              </a:solidFill>
            </a:endParaRPr>
          </a:p>
        </p:txBody>
      </p:sp>
      <p:pic>
        <p:nvPicPr>
          <p:cNvPr id="4" name="Picture 3" descr="faviii"/>
          <p:cNvPicPr>
            <a:picLocks noChangeAspect="1"/>
          </p:cNvPicPr>
          <p:nvPr/>
        </p:nvPicPr>
        <p:blipFill>
          <a:blip r:embed="rId1"/>
          <a:stretch>
            <a:fillRect/>
          </a:stretch>
        </p:blipFill>
        <p:spPr>
          <a:xfrm>
            <a:off x="3947160" y="604520"/>
            <a:ext cx="2948940" cy="294894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609600" y="190500"/>
            <a:ext cx="10972800" cy="1344295"/>
          </a:xfrm>
        </p:spPr>
        <p:txBody>
          <a:bodyPr/>
          <a:p>
            <a:pPr algn="just"/>
            <a:r>
              <a:rPr lang="en-US" b="1">
                <a:solidFill>
                  <a:srgbClr val="C00000"/>
                </a:solidFill>
              </a:rPr>
              <a:t>Jim’s Mowing – The Ultimate Lawn &amp; Garden Care Professionals – Call Jim’s Mowing: 131 546</a:t>
            </a:r>
            <a:endParaRPr lang="en-US" b="1">
              <a:solidFill>
                <a:srgbClr val="C00000"/>
              </a:solidFill>
            </a:endParaRPr>
          </a:p>
        </p:txBody>
      </p:sp>
      <p:sp>
        <p:nvSpPr>
          <p:cNvPr id="3" name="Content Placeholder 2"/>
          <p:cNvSpPr>
            <a:spLocks noGrp="1"/>
          </p:cNvSpPr>
          <p:nvPr>
            <p:ph idx="1"/>
          </p:nvPr>
        </p:nvSpPr>
        <p:spPr>
          <a:xfrm>
            <a:off x="609600" y="1624330"/>
            <a:ext cx="10972800" cy="4503420"/>
          </a:xfrm>
        </p:spPr>
        <p:txBody>
          <a:bodyPr/>
          <a:p>
            <a:pPr marL="0" indent="0" algn="just">
              <a:buNone/>
            </a:pPr>
            <a:r>
              <a:rPr lang="en-US"/>
              <a:t>Welcome to </a:t>
            </a:r>
            <a:r>
              <a:rPr lang="en-US" b="1">
                <a:hlinkClick r:id="rId1" tooltip="" action="ppaction://hlinkfile"/>
              </a:rPr>
              <a:t>lawn mowing hoppers crossing</a:t>
            </a:r>
            <a:r>
              <a:rPr lang="en-US"/>
              <a:t>, we’re here for all you lawn mowing needs and much more. Running the local franchise of Jim’s Mowing has been the best part of our life. To us, nothing is more wasteful than allowing a great garden to become overgrown and unusable. Renovating a garden that has been let go, is for us a very satisfying experience.</a:t>
            </a:r>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4" name="Content Placeholder 3" descr="JMW-Header1s"/>
          <p:cNvPicPr>
            <a:picLocks noChangeAspect="1"/>
          </p:cNvPicPr>
          <p:nvPr>
            <p:ph idx="1"/>
          </p:nvPr>
        </p:nvPicPr>
        <p:blipFill>
          <a:blip r:embed="rId1"/>
          <a:stretch>
            <a:fillRect/>
          </a:stretch>
        </p:blipFill>
        <p:spPr>
          <a:xfrm>
            <a:off x="0" y="1532890"/>
            <a:ext cx="10012045" cy="332105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0" y="0"/>
            <a:ext cx="10434320" cy="5807075"/>
          </a:xfrm>
        </p:spPr>
        <p:txBody>
          <a:bodyPr/>
          <a:p>
            <a:pPr marL="0" indent="0" algn="just">
              <a:buNone/>
            </a:pPr>
            <a:r>
              <a:rPr lang="en-US"/>
              <a:t>We are proud of the work we do for our customers, and love to see them enjoying their garden as a result of our hard work. Keeping our tools and equipment in good condition. They say a workman is only as good as his tools. You will see the proof of that saying in the results of our work. Your grass will be cut without damaging the stem, so it won’t go brown a few days later, the edges of your lawn will be cut razor sharp, and once the clippings are cleared away, your driveway and path will look brand new.</a:t>
            </a:r>
            <a:endParaRPr lang="en-US"/>
          </a:p>
        </p:txBody>
      </p:sp>
    </p:spTree>
  </p:cSld>
  <p:clrMapOvr>
    <a:masterClrMapping/>
  </p:clrMapOvr>
</p:sld>
</file>

<file path=ppt/theme/theme1.xml><?xml version="1.0" encoding="utf-8"?>
<a:theme xmlns:a="http://schemas.openxmlformats.org/drawingml/2006/main" name="Blue Waves">
  <a:themeElements>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fontScheme name="Blue Waves">
      <a:majorFont>
        <a:latin typeface="Arial"/>
        <a:ea typeface="SimSun"/>
        <a:cs typeface=""/>
      </a:majorFont>
      <a:minorFont>
        <a:latin typeface="Arial"/>
        <a:ea typeface="SimSun"/>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raClrScheme>
      <a:clrScheme name="Blue Wav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ue Wave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ue Wave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ue Wave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ue Wave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ue Wave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ue Wave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ue Wave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ue Wave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ue Wave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ue Wave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ue Wave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984</Words>
  <Application>WPS Presentation</Application>
  <PresentationFormat>Widescreen</PresentationFormat>
  <Paragraphs>8</Paragraphs>
  <Slides>4</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4</vt:i4>
      </vt:variant>
    </vt:vector>
  </HeadingPairs>
  <TitlesOfParts>
    <vt:vector size="12" baseType="lpstr">
      <vt:lpstr>Arial</vt:lpstr>
      <vt:lpstr>SimSun</vt:lpstr>
      <vt:lpstr>Wingdings</vt:lpstr>
      <vt:lpstr>Calibri Light</vt:lpstr>
      <vt:lpstr>Calibri</vt:lpstr>
      <vt:lpstr>Microsoft YaHei</vt:lpstr>
      <vt:lpstr>Arial Unicode MS</vt:lpstr>
      <vt:lpstr>Blue Waves</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Get Lawn Mowing Hoppers Crossing</dc:title>
  <dc:creator/>
  <cp:lastModifiedBy>manoj</cp:lastModifiedBy>
  <cp:revision>1</cp:revision>
  <dcterms:created xsi:type="dcterms:W3CDTF">2020-10-30T08:06:32Z</dcterms:created>
  <dcterms:modified xsi:type="dcterms:W3CDTF">2020-10-30T08:06:32Z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1033-11.2.0.9718</vt:lpwstr>
  </property>
</Properties>
</file>