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3" r:id="rId4"/>
    <p:sldId id="268" r:id="rId5"/>
    <p:sldId id="267" r:id="rId6"/>
    <p:sldId id="264"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A441996-E711-418C-A5DD-4E963300381E}"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showMasterSp="0">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DA441996-E711-418C-A5DD-4E963300381E}"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showMasterSp="0">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DA441996-E711-418C-A5DD-4E963300381E}"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DA441996-E711-418C-A5DD-4E963300381E}"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DA441996-E711-418C-A5DD-4E963300381E}" type="datetimeFigureOut">
              <a:rPr lang="en-IN" smtClean="0"/>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4DC1D3A-99F7-4FFD-A27D-833A580158C3}" type="slidenum">
              <a:rPr lang="en-IN" smtClean="0"/>
            </a:fld>
            <a:endParaRPr lang="en-IN"/>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showMasterSp="0">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DA441996-E711-418C-A5DD-4E963300381E}"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DC1D3A-99F7-4FFD-A27D-833A580158C3}" type="slidenum">
              <a:rPr lang="en-IN" smtClean="0"/>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showMasterSp="0">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DA441996-E711-418C-A5DD-4E963300381E}" type="datetimeFigureOut">
              <a:rPr lang="en-IN" smtClean="0"/>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4DC1D3A-99F7-4FFD-A27D-833A580158C3}" type="slidenum">
              <a:rPr lang="en-IN" smtClean="0"/>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A441996-E711-418C-A5DD-4E963300381E}" type="datetimeFigureOut">
              <a:rPr lang="en-IN" smtClean="0"/>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4DC1D3A-99F7-4FFD-A27D-833A580158C3}" type="slidenum">
              <a:rPr lang="en-IN" smtClean="0"/>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A441996-E711-418C-A5DD-4E963300381E}" type="datetimeFigureOut">
              <a:rPr lang="en-IN" smtClean="0"/>
            </a:fld>
            <a:endParaRPr lang="en-IN"/>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N"/>
          </a:p>
        </p:txBody>
      </p:sp>
      <p:sp>
        <p:nvSpPr>
          <p:cNvPr id="9" name="Slide Number Placeholder 8"/>
          <p:cNvSpPr>
            <a:spLocks noGrp="1"/>
          </p:cNvSpPr>
          <p:nvPr>
            <p:ph type="sldNum" sz="quarter" idx="12"/>
          </p:nvPr>
        </p:nvSpPr>
        <p:spPr/>
        <p:txBody>
          <a:bodyPr/>
          <a:lstStyle/>
          <a:p>
            <a:fld id="{04DC1D3A-99F7-4FFD-A27D-833A580158C3}" type="slidenum">
              <a:rPr lang="en-IN" smtClean="0"/>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showMasterSp="0">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A441996-E711-418C-A5DD-4E963300381E}" type="datetimeFigureOut">
              <a:rPr lang="en-IN" smtClean="0"/>
            </a:fld>
            <a:endParaRPr lang="en-IN"/>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N"/>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4DC1D3A-99F7-4FFD-A27D-833A580158C3}" type="slidenum">
              <a:rPr lang="en-IN" smtClean="0"/>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DA441996-E711-418C-A5DD-4E963300381E}" type="datetimeFigureOut">
              <a:rPr lang="en-IN" smtClean="0"/>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4DC1D3A-99F7-4FFD-A27D-833A580158C3}" type="slidenum">
              <a:rPr lang="en-IN" smtClean="0"/>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A441996-E711-418C-A5DD-4E963300381E}" type="datetimeFigureOut">
              <a:rPr lang="en-IN" smtClean="0"/>
            </a:fld>
            <a:endParaRPr lang="en-IN"/>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N"/>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4DC1D3A-99F7-4FFD-A27D-833A580158C3}" type="slidenum">
              <a:rPr lang="en-IN" smtClean="0"/>
            </a:fld>
            <a:endParaRPr lang="en-IN"/>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17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800" kern="1200">
          <a:solidFill>
            <a:schemeClr val="tx1">
              <a:lumMod val="75000"/>
              <a:lumOff val="25000"/>
            </a:schemeClr>
          </a:solidFill>
          <a:latin typeface="+mn-lt"/>
          <a:ea typeface="+mn-ea"/>
          <a:cs typeface="+mn-cs"/>
        </a:defRPr>
      </a:lvl2pPr>
      <a:lvl3pPr marL="56705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3pPr>
      <a:lvl4pPr marL="74993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4pPr>
      <a:lvl5pPr marL="932815" indent="-18288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5pPr>
      <a:lvl6pPr marL="109982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6pPr>
      <a:lvl7pPr marL="129984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7pPr>
      <a:lvl8pPr marL="1499870"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8pPr>
      <a:lvl9pPr marL="1699895" indent="-228600" algn="l" defTabSz="914400" rtl="0" eaLnBrk="1" latinLnBrk="0" hangingPunct="1">
        <a:lnSpc>
          <a:spcPct val="90000"/>
        </a:lnSpc>
        <a:spcBef>
          <a:spcPts val="200"/>
        </a:spcBef>
        <a:spcAft>
          <a:spcPts val="400"/>
        </a:spcAft>
        <a:buClr>
          <a:schemeClr val="accent1"/>
        </a:buClr>
        <a:buFont typeface="Calibri" panose="020F0502020204030204"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jpeg"/><Relationship Id="rId1" Type="http://schemas.openxmlformats.org/officeDocument/2006/relationships/hyperlink" Target="https://www.jimsmowingmelbournewest.com.au/location/point-cook/lawn-mowing-point-cook/" TargetMode="Externa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jimsmowingmelbournewest.com.au/location/hoppers-crossing/lawn-mowing-hoppers-cross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jimsmowingmelbournewest.com.au/"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1"/>
          <p:cNvSpPr txBox="1"/>
          <p:nvPr/>
        </p:nvSpPr>
        <p:spPr>
          <a:xfrm>
            <a:off x="1026028" y="2375065"/>
            <a:ext cx="10124902" cy="3624468"/>
          </a:xfrm>
          <a:prstGeom prst="rect">
            <a:avLst/>
          </a:prstGeom>
        </p:spPr>
        <p:txBody>
          <a:bodyPr vert="horz" lIns="91440" tIns="45720" rIns="91440" bIns="45720" rtlCol="0" anchor="b">
            <a:normAutofit fontScale="97500"/>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j-lt"/>
                <a:ea typeface="+mj-ea"/>
                <a:cs typeface="+mj-cs"/>
              </a:defRPr>
            </a:lvl1pPr>
          </a:lstStyle>
          <a:p>
            <a:endParaRPr lang="en-IN" dirty="0">
              <a:latin typeface="Algerian" panose="04020705040A02060702" pitchFamily="82" charset="0"/>
            </a:endParaRPr>
          </a:p>
        </p:txBody>
      </p:sp>
      <p:sp>
        <p:nvSpPr>
          <p:cNvPr id="7" name="Title 4"/>
          <p:cNvSpPr>
            <a:spLocks noGrp="1"/>
          </p:cNvSpPr>
          <p:nvPr>
            <p:ph type="ctrTitle"/>
          </p:nvPr>
        </p:nvSpPr>
        <p:spPr>
          <a:xfrm>
            <a:off x="878774" y="1623654"/>
            <a:ext cx="10419410" cy="3174426"/>
          </a:xfrm>
        </p:spPr>
        <p:txBody>
          <a:bodyPr anchor="ctr">
            <a:normAutofit/>
          </a:bodyPr>
          <a:lstStyle/>
          <a:p>
            <a:pPr algn="ctr"/>
            <a:r>
              <a:rPr lang="en-US" b="1" dirty="0">
                <a:solidFill>
                  <a:srgbClr val="92D050"/>
                </a:solidFill>
              </a:rPr>
              <a:t>lawn and garden maintenance service</a:t>
            </a:r>
            <a:endParaRPr lang="en-US" b="1" dirty="0">
              <a:solidFill>
                <a:srgbClr val="92D050"/>
              </a:solidFill>
            </a:endParaRPr>
          </a:p>
        </p:txBody>
      </p:sp>
      <p:sp>
        <p:nvSpPr>
          <p:cNvPr id="3" name="Rectangle 2"/>
          <p:cNvSpPr/>
          <p:nvPr/>
        </p:nvSpPr>
        <p:spPr>
          <a:xfrm>
            <a:off x="5827594" y="5090615"/>
            <a:ext cx="6027278" cy="1200329"/>
          </a:xfrm>
          <a:prstGeom prst="rect">
            <a:avLst/>
          </a:prstGeom>
        </p:spPr>
        <p:txBody>
          <a:bodyPr wrap="square">
            <a:spAutoFit/>
          </a:bodyPr>
          <a:lstStyle/>
          <a:p>
            <a:r>
              <a:rPr lang="en-IN" sz="3600" b="1" dirty="0">
                <a:solidFill>
                  <a:schemeClr val="accent6">
                    <a:lumMod val="50000"/>
                  </a:schemeClr>
                </a:solidFill>
              </a:rPr>
              <a:t>Welcome to Jims Mowing Melbourne West</a:t>
            </a:r>
            <a:endParaRPr lang="en-IN" sz="3600" b="1" dirty="0">
              <a:solidFill>
                <a:schemeClr val="accent6">
                  <a:lumMod val="50000"/>
                </a:schemeClr>
              </a:solidFill>
            </a:endParaRPr>
          </a:p>
        </p:txBody>
      </p:sp>
      <p:pic>
        <p:nvPicPr>
          <p:cNvPr id="2" name="Picture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50291" y="292535"/>
            <a:ext cx="1751473" cy="133111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pPr algn="ctr"/>
            <a:r>
              <a:rPr lang="en-US" b="1" dirty="0">
                <a:solidFill>
                  <a:srgbClr val="92D050"/>
                </a:solidFill>
              </a:rPr>
              <a:t>Professional Lawn Mowing Services in Point Cook</a:t>
            </a:r>
            <a:endParaRPr lang="en-US" b="1" dirty="0">
              <a:solidFill>
                <a:srgbClr val="92D050"/>
              </a:solidFill>
            </a:endParaRPr>
          </a:p>
        </p:txBody>
      </p:sp>
      <p:sp>
        <p:nvSpPr>
          <p:cNvPr id="3" name="Content Placeholder 2"/>
          <p:cNvSpPr>
            <a:spLocks noGrp="1"/>
          </p:cNvSpPr>
          <p:nvPr>
            <p:ph sz="half" idx="1"/>
          </p:nvPr>
        </p:nvSpPr>
        <p:spPr/>
        <p:txBody>
          <a:bodyPr>
            <a:noAutofit/>
          </a:bodyPr>
          <a:lstStyle/>
          <a:p>
            <a:r>
              <a:rPr lang="en-IN" sz="2400" dirty="0"/>
              <a:t>we are happy to represent </a:t>
            </a:r>
            <a:r>
              <a:rPr lang="en-IN" sz="2400" b="1" dirty="0">
                <a:hlinkClick r:id="rId1" tooltip="" action="ppaction://hlinkfile"/>
              </a:rPr>
              <a:t>lawn mowing point cook</a:t>
            </a:r>
            <a:r>
              <a:rPr lang="en-IN" sz="2400" dirty="0"/>
              <a:t> in your town and giving you fully supportive services. just search  , inquire and book our team and you get our team at , your door.</a:t>
            </a:r>
            <a:endParaRPr lang="en-IN" sz="2400" dirty="0"/>
          </a:p>
        </p:txBody>
      </p:sp>
      <p:pic>
        <p:nvPicPr>
          <p:cNvPr id="4" name="Content Placeholder 3" descr="JMW-HedgeTrimmings"/>
          <p:cNvPicPr>
            <a:picLocks noChangeAspect="1"/>
          </p:cNvPicPr>
          <p:nvPr>
            <p:ph sz="half" idx="2"/>
          </p:nvPr>
        </p:nvPicPr>
        <p:blipFill>
          <a:blip r:embed="rId2"/>
          <a:stretch>
            <a:fillRect/>
          </a:stretch>
        </p:blipFill>
        <p:spPr>
          <a:xfrm>
            <a:off x="6131560" y="2522855"/>
            <a:ext cx="4761865" cy="267017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9902816" cy="846161"/>
          </a:xfrm>
        </p:spPr>
        <p:txBody>
          <a:bodyPr anchor="ctr">
            <a:normAutofit/>
          </a:bodyPr>
          <a:lstStyle/>
          <a:p>
            <a:pPr algn="ctr"/>
            <a:r>
              <a:rPr lang="en-US" b="1" dirty="0">
                <a:solidFill>
                  <a:srgbClr val="92D050"/>
                </a:solidFill>
              </a:rPr>
              <a:t>Get Lawn Mowing Hoppers Crossing</a:t>
            </a:r>
            <a:endParaRPr lang="en-US" b="1" dirty="0">
              <a:solidFill>
                <a:srgbClr val="92D050"/>
              </a:solidFill>
            </a:endParaRPr>
          </a:p>
        </p:txBody>
      </p:sp>
      <p:sp>
        <p:nvSpPr>
          <p:cNvPr id="3" name="Content Placeholder 2"/>
          <p:cNvSpPr>
            <a:spLocks noGrp="1"/>
          </p:cNvSpPr>
          <p:nvPr>
            <p:ph idx="1"/>
          </p:nvPr>
        </p:nvSpPr>
        <p:spPr>
          <a:xfrm>
            <a:off x="1058384" y="2094679"/>
            <a:ext cx="9980608" cy="1225012"/>
          </a:xfrm>
        </p:spPr>
        <p:txBody>
          <a:bodyPr>
            <a:noAutofit/>
          </a:bodyPr>
          <a:lstStyle/>
          <a:p>
            <a:r>
              <a:rPr lang="en-US" sz="2400" dirty="0"/>
              <a:t>Get great </a:t>
            </a:r>
            <a:r>
              <a:rPr lang="en-US" sz="2400" b="1" dirty="0">
                <a:hlinkClick r:id="rId1" tooltip="" action="ppaction://hlinkfile"/>
              </a:rPr>
              <a:t>lawn mowing Hoppers Crossing</a:t>
            </a:r>
            <a:r>
              <a:rPr lang="en-US" sz="2400" dirty="0"/>
              <a:t> services here with us at Jim’s Mowing; we offer highly professional services at great deals so you enjoy hassle-free without breaking your budget.</a:t>
            </a:r>
            <a:endParaRPr lang="en-US" sz="2400" dirty="0"/>
          </a:p>
          <a:p>
            <a:endParaRPr lang="en-US" sz="2400" dirty="0"/>
          </a:p>
          <a:p>
            <a:r>
              <a:rPr lang="en-US" sz="2400" dirty="0"/>
              <a:t>So give us a call, we are crossing your city of lawn mowing hoppers crossing, we are waiting to give you 100% satisfied results about mowing. Easy service, beneficial results and reliable feedback were always essential in growing our lawn mowing business.</a:t>
            </a:r>
            <a:endParaRPr lang="en-US"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9902816" cy="846161"/>
          </a:xfrm>
        </p:spPr>
        <p:txBody>
          <a:bodyPr anchor="ctr">
            <a:normAutofit fontScale="90000"/>
          </a:bodyPr>
          <a:lstStyle/>
          <a:p>
            <a:pPr algn="ctr"/>
            <a:r>
              <a:rPr lang="en-US" b="1" dirty="0">
                <a:solidFill>
                  <a:srgbClr val="92D050"/>
                </a:solidFill>
              </a:rPr>
              <a:t>High-quality lawn and garden maintenance </a:t>
            </a:r>
            <a:r>
              <a:rPr lang="en-US" b="1" dirty="0" smtClean="0">
                <a:solidFill>
                  <a:srgbClr val="92D050"/>
                </a:solidFill>
              </a:rPr>
              <a:t>service</a:t>
            </a:r>
            <a:endParaRPr lang="en-IN" b="1" dirty="0">
              <a:solidFill>
                <a:srgbClr val="92D050"/>
              </a:solidFill>
            </a:endParaRPr>
          </a:p>
        </p:txBody>
      </p:sp>
      <p:sp>
        <p:nvSpPr>
          <p:cNvPr id="3" name="Content Placeholder 2"/>
          <p:cNvSpPr>
            <a:spLocks noGrp="1"/>
          </p:cNvSpPr>
          <p:nvPr>
            <p:ph idx="1"/>
          </p:nvPr>
        </p:nvSpPr>
        <p:spPr>
          <a:xfrm>
            <a:off x="1058384" y="2094679"/>
            <a:ext cx="9980608" cy="1225012"/>
          </a:xfrm>
        </p:spPr>
        <p:txBody>
          <a:bodyPr>
            <a:noAutofit/>
          </a:bodyPr>
          <a:lstStyle/>
          <a:p>
            <a:r>
              <a:rPr lang="en-US" sz="2400" dirty="0"/>
              <a:t>Our expert and certified lawn specialists and highly prepared teams can assist you with accomplishing an extravagant, green lawn that is normally more impervious to disease, bugs, and weeds. Jim’s mowing lawn specialists are prepared to help, regardless of whether you need to treat lawn your current lawn, have issues developing grass, or simply need to learn your alternatives. We are consistently here to help you. We will help you to make your garden more delightful. Our ensured lawn service specialists will work for hand in hand with you to build up a lawn administration routine that precisely meets your particular necessities and needs.  </a:t>
            </a:r>
            <a:endParaRPr lang="en-IN" sz="2400" dirty="0"/>
          </a:p>
          <a:p>
            <a:endParaRPr lang="en-IN"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1378068" y="840190"/>
            <a:ext cx="9478328" cy="5314950"/>
          </a:xfrm>
          <a:prstGeom prst="rect">
            <a:avLst/>
          </a:prstGeom>
          <a:ln w="38100" cap="sq">
            <a:solidFill>
              <a:srgbClr val="000000"/>
            </a:solidFill>
            <a:prstDash val="solid"/>
            <a:miter lim="800000"/>
            <a:headEnd/>
            <a:tailEnd/>
          </a:ln>
          <a:effectLst>
            <a:outerShdw blurRad="50800" dist="38100" dir="2700000" algn="tl" rotWithShape="0">
              <a:srgbClr val="000000">
                <a:alpha val="43000"/>
              </a:srgbClr>
            </a:outerShdw>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845083" y="6035040"/>
            <a:ext cx="4346917" cy="822960"/>
          </a:xfrm>
        </p:spPr>
        <p:txBody>
          <a:bodyPr/>
          <a:lstStyle/>
          <a:p>
            <a:pPr algn="ctr"/>
            <a:r>
              <a:rPr lang="en-US" dirty="0" smtClean="0">
                <a:solidFill>
                  <a:schemeClr val="accent5">
                    <a:lumMod val="50000"/>
                  </a:schemeClr>
                </a:solidFill>
                <a:latin typeface="Californian FB" panose="0207040306080B030204" pitchFamily="18" charset="0"/>
              </a:rPr>
              <a:t>Thank You</a:t>
            </a:r>
            <a:endParaRPr lang="en-IN" dirty="0">
              <a:solidFill>
                <a:schemeClr val="accent5">
                  <a:lumMod val="50000"/>
                </a:schemeClr>
              </a:solidFill>
              <a:latin typeface="Californian FB" panose="0207040306080B030204" pitchFamily="18" charset="0"/>
            </a:endParaRPr>
          </a:p>
        </p:txBody>
      </p:sp>
      <p:sp>
        <p:nvSpPr>
          <p:cNvPr id="3" name="Content Placeholder 2"/>
          <p:cNvSpPr>
            <a:spLocks noGrp="1"/>
          </p:cNvSpPr>
          <p:nvPr>
            <p:ph idx="1"/>
          </p:nvPr>
        </p:nvSpPr>
        <p:spPr>
          <a:xfrm>
            <a:off x="1111348" y="1831666"/>
            <a:ext cx="10058400" cy="4023360"/>
          </a:xfrm>
        </p:spPr>
        <p:txBody>
          <a:bodyPr>
            <a:normAutofit/>
          </a:bodyPr>
          <a:lstStyle/>
          <a:p>
            <a:r>
              <a:rPr lang="en-IN" sz="2800" dirty="0" smtClean="0">
                <a:latin typeface="Arial" panose="020B0604020202020204" pitchFamily="34" charset="0"/>
                <a:cs typeface="Arial" panose="020B0604020202020204" pitchFamily="34" charset="0"/>
              </a:rPr>
              <a:t>Business Name: </a:t>
            </a:r>
            <a:r>
              <a:rPr lang="en-IN" sz="2800" dirty="0"/>
              <a:t>Jims Mowing Melbourne West</a:t>
            </a:r>
            <a:endParaRPr lang="en-US" sz="2800" dirty="0" smtClean="0"/>
          </a:p>
          <a:p>
            <a:endParaRPr lang="en-US" sz="2800" dirty="0" smtClean="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Phone Number:  </a:t>
            </a:r>
            <a:r>
              <a:rPr lang="en-US" sz="2800" dirty="0" smtClean="0">
                <a:latin typeface="Arial" panose="020B0604020202020204" pitchFamily="34" charset="0"/>
                <a:cs typeface="Arial" panose="020B0604020202020204" pitchFamily="34" charset="0"/>
              </a:rPr>
              <a:t>131 546</a:t>
            </a:r>
            <a:endParaRPr lang="en-US" sz="2800" dirty="0" smtClean="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Website</a:t>
            </a:r>
            <a:r>
              <a:rPr lang="en-US" sz="2800" dirty="0" smtClean="0">
                <a:latin typeface="Arial" panose="020B0604020202020204" pitchFamily="34" charset="0"/>
                <a:cs typeface="Arial" panose="020B0604020202020204" pitchFamily="34" charset="0"/>
              </a:rPr>
              <a:t>: </a:t>
            </a:r>
            <a:r>
              <a:rPr lang="en-IN" sz="2800" dirty="0">
                <a:hlinkClick r:id="rId1"/>
              </a:rPr>
              <a:t>https://www.jimsmowingmelbournewest.com.au</a:t>
            </a:r>
            <a:r>
              <a:rPr lang="en-IN" sz="2800" dirty="0" smtClean="0">
                <a:hlinkClick r:id="rId1"/>
              </a:rPr>
              <a:t>/</a:t>
            </a:r>
            <a:r>
              <a:rPr lang="en-IN" sz="2800" dirty="0" smtClean="0"/>
              <a:t> </a:t>
            </a:r>
            <a:endParaRPr lang="en-IN" sz="2800" dirty="0">
              <a:latin typeface="Arial" panose="020B0604020202020204" pitchFamily="34" charset="0"/>
              <a:cs typeface="Arial" panose="020B0604020202020204" pitchFamily="34" charset="0"/>
            </a:endParaRPr>
          </a:p>
        </p:txBody>
      </p:sp>
      <p:sp>
        <p:nvSpPr>
          <p:cNvPr id="5" name="Rectangle 4"/>
          <p:cNvSpPr/>
          <p:nvPr/>
        </p:nvSpPr>
        <p:spPr>
          <a:xfrm>
            <a:off x="3685735" y="365761"/>
            <a:ext cx="4881489" cy="830997"/>
          </a:xfrm>
          <a:prstGeom prst="rect">
            <a:avLst/>
          </a:prstGeom>
        </p:spPr>
        <p:txBody>
          <a:bodyPr wrap="square">
            <a:spAutoFit/>
          </a:bodyPr>
          <a:lstStyle/>
          <a:p>
            <a:pPr algn="ctr"/>
            <a:r>
              <a:rPr lang="en-IN" sz="4800" b="1" dirty="0">
                <a:solidFill>
                  <a:srgbClr val="92D050"/>
                </a:solidFill>
              </a:rPr>
              <a:t>Contact Details</a:t>
            </a:r>
            <a:endParaRPr lang="en-IN" sz="4800" b="1" dirty="0">
              <a:solidFill>
                <a:srgbClr val="92D050"/>
              </a:solidFill>
            </a:endParaRPr>
          </a:p>
        </p:txBody>
      </p:sp>
    </p:spTree>
  </p:cSld>
  <p:clrMapOvr>
    <a:masterClrMapping/>
  </p:clrMapOvr>
</p:sld>
</file>

<file path=ppt/theme/theme1.xml><?xml version="1.0" encoding="utf-8"?>
<a:theme xmlns:a="http://schemas.openxmlformats.org/drawingml/2006/main" name="Retrospect">
  <a:themeElements>
    <a:clrScheme name="Retrospect">
      <a:dk1>
        <a:srgbClr val="000000"/>
      </a:dk1>
      <a:lt1>
        <a:srgbClr val="FFFFFF"/>
      </a:lt1>
      <a:dk2>
        <a:srgbClr val="46464A"/>
      </a:dk2>
      <a:lt2>
        <a:srgbClr val="D1D9E1"/>
      </a:lt2>
      <a:accent1>
        <a:srgbClr val="6F6F74"/>
      </a:accent1>
      <a:accent2>
        <a:srgbClr val="A7B789"/>
      </a:accent2>
      <a:accent3>
        <a:srgbClr val="BEAE98"/>
      </a:accent3>
      <a:accent4>
        <a:srgbClr val="92A9B9"/>
      </a:accent4>
      <a:accent5>
        <a:srgbClr val="9C8265"/>
      </a:accent5>
      <a:accent6>
        <a:srgbClr val="8D6974"/>
      </a:accent6>
      <a:hlink>
        <a:srgbClr val="67AABF"/>
      </a:hlink>
      <a:folHlink>
        <a:srgbClr val="B1B5AB"/>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0</TotalTime>
  <Words>1608</Words>
  <Application>WPS Presentation</Application>
  <PresentationFormat>Widescreen</PresentationFormat>
  <Paragraphs>29</Paragraphs>
  <Slides>6</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6</vt:i4>
      </vt:variant>
    </vt:vector>
  </HeadingPairs>
  <TitlesOfParts>
    <vt:vector size="17" baseType="lpstr">
      <vt:lpstr>Arial</vt:lpstr>
      <vt:lpstr>SimSun</vt:lpstr>
      <vt:lpstr>Wingdings</vt:lpstr>
      <vt:lpstr>Calibri</vt:lpstr>
      <vt:lpstr>Algerian</vt:lpstr>
      <vt:lpstr>Californian FB</vt:lpstr>
      <vt:lpstr>Gabriola</vt:lpstr>
      <vt:lpstr>Calibri Light</vt:lpstr>
      <vt:lpstr>Microsoft YaHei</vt:lpstr>
      <vt:lpstr>Arial Unicode MS</vt:lpstr>
      <vt:lpstr>Retrospect</vt:lpstr>
      <vt:lpstr>Obtain Quick and High-quality Lawn Care Services</vt:lpstr>
      <vt:lpstr>High-quality lawn and garden maintenance service</vt:lpstr>
      <vt:lpstr>High-quality lawn and garden maintenance service</vt:lpstr>
      <vt:lpstr>High-quality lawn and garden maintenance service</vt:lpstr>
      <vt:lpstr>PowerPoint 演示文稿</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Land Capability Assessment Victoria</dc:title>
  <dc:creator>Abhishek</dc:creator>
  <cp:lastModifiedBy>manoj</cp:lastModifiedBy>
  <cp:revision>16</cp:revision>
  <dcterms:created xsi:type="dcterms:W3CDTF">2021-02-24T05:02:00Z</dcterms:created>
  <dcterms:modified xsi:type="dcterms:W3CDTF">2021-05-07T08:48:06Z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1033-11.2.0.10114</vt:lpwstr>
  </property>
</Properties>
</file>