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643"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DCAA3B1-0152-4C0E-AD0D-590D3B36429E}" type="datetimeFigureOut">
              <a:rPr lang="en-IN" smtClean="0"/>
              <a:t>11-11-2022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0960BEA-87DA-4406-899D-F810193594E7}" type="slidenum">
              <a:rPr lang="en-IN" smtClean="0"/>
              <a:t>‹#›</a:t>
            </a:fld>
            <a:endParaRPr lang="en-IN"/>
          </a:p>
        </p:txBody>
      </p:sp>
    </p:spTree>
    <p:extLst>
      <p:ext uri="{BB962C8B-B14F-4D97-AF65-F5344CB8AC3E}">
        <p14:creationId xmlns:p14="http://schemas.microsoft.com/office/powerpoint/2010/main" val="21423694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DCAA3B1-0152-4C0E-AD0D-590D3B36429E}" type="datetimeFigureOut">
              <a:rPr lang="en-IN" smtClean="0"/>
              <a:t>11-11-2022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30960BEA-87DA-4406-899D-F810193594E7}" type="slidenum">
              <a:rPr lang="en-IN" smtClean="0"/>
              <a:t>‹#›</a:t>
            </a:fld>
            <a:endParaRPr lang="en-IN"/>
          </a:p>
        </p:txBody>
      </p:sp>
    </p:spTree>
    <p:extLst>
      <p:ext uri="{BB962C8B-B14F-4D97-AF65-F5344CB8AC3E}">
        <p14:creationId xmlns:p14="http://schemas.microsoft.com/office/powerpoint/2010/main" val="41112545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6DCAA3B1-0152-4C0E-AD0D-590D3B36429E}" type="datetimeFigureOut">
              <a:rPr lang="en-IN" smtClean="0"/>
              <a:t>11-11-2022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0960BEA-87DA-4406-899D-F810193594E7}" type="slidenum">
              <a:rPr lang="en-IN" smtClean="0"/>
              <a:t>‹#›</a:t>
            </a:fld>
            <a:endParaRPr lang="en-IN"/>
          </a:p>
        </p:txBody>
      </p:sp>
    </p:spTree>
    <p:extLst>
      <p:ext uri="{BB962C8B-B14F-4D97-AF65-F5344CB8AC3E}">
        <p14:creationId xmlns:p14="http://schemas.microsoft.com/office/powerpoint/2010/main" val="30288862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6DCAA3B1-0152-4C0E-AD0D-590D3B36429E}" type="datetimeFigureOut">
              <a:rPr lang="en-IN" smtClean="0"/>
              <a:t>11-11-2022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0960BEA-87DA-4406-899D-F810193594E7}" type="slidenum">
              <a:rPr lang="en-IN" smtClean="0"/>
              <a:t>‹#›</a:t>
            </a:fld>
            <a:endParaRPr lang="en-IN"/>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8359459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DCAA3B1-0152-4C0E-AD0D-590D3B36429E}" type="datetimeFigureOut">
              <a:rPr lang="en-IN" smtClean="0"/>
              <a:t>11-11-2022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0960BEA-87DA-4406-899D-F810193594E7}" type="slidenum">
              <a:rPr lang="en-IN" smtClean="0"/>
              <a:t>‹#›</a:t>
            </a:fld>
            <a:endParaRPr lang="en-IN"/>
          </a:p>
        </p:txBody>
      </p:sp>
    </p:spTree>
    <p:extLst>
      <p:ext uri="{BB962C8B-B14F-4D97-AF65-F5344CB8AC3E}">
        <p14:creationId xmlns:p14="http://schemas.microsoft.com/office/powerpoint/2010/main" val="39765007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6DCAA3B1-0152-4C0E-AD0D-590D3B36429E}" type="datetimeFigureOut">
              <a:rPr lang="en-IN" smtClean="0"/>
              <a:t>11-11-2022</a:t>
            </a:fld>
            <a:endParaRPr lang="en-IN"/>
          </a:p>
        </p:txBody>
      </p:sp>
      <p:sp>
        <p:nvSpPr>
          <p:cNvPr id="4"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0960BEA-87DA-4406-899D-F810193594E7}" type="slidenum">
              <a:rPr lang="en-IN" smtClean="0"/>
              <a:t>‹#›</a:t>
            </a:fld>
            <a:endParaRPr lang="en-IN"/>
          </a:p>
        </p:txBody>
      </p:sp>
    </p:spTree>
    <p:extLst>
      <p:ext uri="{BB962C8B-B14F-4D97-AF65-F5344CB8AC3E}">
        <p14:creationId xmlns:p14="http://schemas.microsoft.com/office/powerpoint/2010/main" val="285171050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6DCAA3B1-0152-4C0E-AD0D-590D3B36429E}" type="datetimeFigureOut">
              <a:rPr lang="en-IN" smtClean="0"/>
              <a:t>11-11-2022</a:t>
            </a:fld>
            <a:endParaRPr lang="en-IN"/>
          </a:p>
        </p:txBody>
      </p:sp>
      <p:sp>
        <p:nvSpPr>
          <p:cNvPr id="4"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0960BEA-87DA-4406-899D-F810193594E7}" type="slidenum">
              <a:rPr lang="en-IN" smtClean="0"/>
              <a:t>‹#›</a:t>
            </a:fld>
            <a:endParaRPr lang="en-IN"/>
          </a:p>
        </p:txBody>
      </p:sp>
    </p:spTree>
    <p:extLst>
      <p:ext uri="{BB962C8B-B14F-4D97-AF65-F5344CB8AC3E}">
        <p14:creationId xmlns:p14="http://schemas.microsoft.com/office/powerpoint/2010/main" val="8923033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CAA3B1-0152-4C0E-AD0D-590D3B36429E}" type="datetimeFigureOut">
              <a:rPr lang="en-IN" smtClean="0"/>
              <a:t>11-11-2022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0960BEA-87DA-4406-899D-F810193594E7}" type="slidenum">
              <a:rPr lang="en-IN" smtClean="0"/>
              <a:t>‹#›</a:t>
            </a:fld>
            <a:endParaRPr lang="en-IN"/>
          </a:p>
        </p:txBody>
      </p:sp>
    </p:spTree>
    <p:extLst>
      <p:ext uri="{BB962C8B-B14F-4D97-AF65-F5344CB8AC3E}">
        <p14:creationId xmlns:p14="http://schemas.microsoft.com/office/powerpoint/2010/main" val="18831375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CAA3B1-0152-4C0E-AD0D-590D3B36429E}" type="datetimeFigureOut">
              <a:rPr lang="en-IN" smtClean="0"/>
              <a:t>11-11-2022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0960BEA-87DA-4406-899D-F810193594E7}" type="slidenum">
              <a:rPr lang="en-IN" smtClean="0"/>
              <a:t>‹#›</a:t>
            </a:fld>
            <a:endParaRPr lang="en-IN"/>
          </a:p>
        </p:txBody>
      </p:sp>
    </p:spTree>
    <p:extLst>
      <p:ext uri="{BB962C8B-B14F-4D97-AF65-F5344CB8AC3E}">
        <p14:creationId xmlns:p14="http://schemas.microsoft.com/office/powerpoint/2010/main" val="22169402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6DCAA3B1-0152-4C0E-AD0D-590D3B36429E}" type="datetimeFigureOut">
              <a:rPr lang="en-IN" smtClean="0"/>
              <a:t>11-11-2022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0960BEA-87DA-4406-899D-F810193594E7}" type="slidenum">
              <a:rPr lang="en-IN" smtClean="0"/>
              <a:t>‹#›</a:t>
            </a:fld>
            <a:endParaRPr lang="en-IN"/>
          </a:p>
        </p:txBody>
      </p:sp>
    </p:spTree>
    <p:extLst>
      <p:ext uri="{BB962C8B-B14F-4D97-AF65-F5344CB8AC3E}">
        <p14:creationId xmlns:p14="http://schemas.microsoft.com/office/powerpoint/2010/main" val="26921734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DCAA3B1-0152-4C0E-AD0D-590D3B36429E}" type="datetimeFigureOut">
              <a:rPr lang="en-IN" smtClean="0"/>
              <a:t>11-11-2022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0960BEA-87DA-4406-899D-F810193594E7}" type="slidenum">
              <a:rPr lang="en-IN" smtClean="0"/>
              <a:t>‹#›</a:t>
            </a:fld>
            <a:endParaRPr lang="en-IN"/>
          </a:p>
        </p:txBody>
      </p:sp>
    </p:spTree>
    <p:extLst>
      <p:ext uri="{BB962C8B-B14F-4D97-AF65-F5344CB8AC3E}">
        <p14:creationId xmlns:p14="http://schemas.microsoft.com/office/powerpoint/2010/main" val="17328726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DCAA3B1-0152-4C0E-AD0D-590D3B36429E}" type="datetimeFigureOut">
              <a:rPr lang="en-IN" smtClean="0"/>
              <a:t>11-11-2022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30960BEA-87DA-4406-899D-F810193594E7}" type="slidenum">
              <a:rPr lang="en-IN" smtClean="0"/>
              <a:t>‹#›</a:t>
            </a:fld>
            <a:endParaRPr lang="en-IN"/>
          </a:p>
        </p:txBody>
      </p:sp>
    </p:spTree>
    <p:extLst>
      <p:ext uri="{BB962C8B-B14F-4D97-AF65-F5344CB8AC3E}">
        <p14:creationId xmlns:p14="http://schemas.microsoft.com/office/powerpoint/2010/main" val="10508111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DCAA3B1-0152-4C0E-AD0D-590D3B36429E}" type="datetimeFigureOut">
              <a:rPr lang="en-IN" smtClean="0"/>
              <a:t>11-11-2022</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30960BEA-87DA-4406-899D-F810193594E7}" type="slidenum">
              <a:rPr lang="en-IN" smtClean="0"/>
              <a:t>‹#›</a:t>
            </a:fld>
            <a:endParaRPr lang="en-IN"/>
          </a:p>
        </p:txBody>
      </p:sp>
    </p:spTree>
    <p:extLst>
      <p:ext uri="{BB962C8B-B14F-4D97-AF65-F5344CB8AC3E}">
        <p14:creationId xmlns:p14="http://schemas.microsoft.com/office/powerpoint/2010/main" val="26187877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6DCAA3B1-0152-4C0E-AD0D-590D3B36429E}" type="datetimeFigureOut">
              <a:rPr lang="en-IN" smtClean="0"/>
              <a:t>11-11-2022</a:t>
            </a:fld>
            <a:endParaRPr lang="en-IN"/>
          </a:p>
        </p:txBody>
      </p:sp>
      <p:sp>
        <p:nvSpPr>
          <p:cNvPr id="5" name="Footer Placeholder 3"/>
          <p:cNvSpPr>
            <a:spLocks noGrp="1"/>
          </p:cNvSpPr>
          <p:nvPr>
            <p:ph type="ftr" sz="quarter" idx="11"/>
          </p:nvPr>
        </p:nvSpPr>
        <p:spPr/>
        <p:txBody>
          <a:bodyPr/>
          <a:lstStyle/>
          <a:p>
            <a:endParaRPr lang="en-IN"/>
          </a:p>
        </p:txBody>
      </p:sp>
      <p:sp>
        <p:nvSpPr>
          <p:cNvPr id="6" name="Slide Number Placeholder 4"/>
          <p:cNvSpPr>
            <a:spLocks noGrp="1"/>
          </p:cNvSpPr>
          <p:nvPr>
            <p:ph type="sldNum" sz="quarter" idx="12"/>
          </p:nvPr>
        </p:nvSpPr>
        <p:spPr/>
        <p:txBody>
          <a:bodyPr/>
          <a:lstStyle/>
          <a:p>
            <a:fld id="{30960BEA-87DA-4406-899D-F810193594E7}" type="slidenum">
              <a:rPr lang="en-IN" smtClean="0"/>
              <a:t>‹#›</a:t>
            </a:fld>
            <a:endParaRPr lang="en-IN"/>
          </a:p>
        </p:txBody>
      </p:sp>
    </p:spTree>
    <p:extLst>
      <p:ext uri="{BB962C8B-B14F-4D97-AF65-F5344CB8AC3E}">
        <p14:creationId xmlns:p14="http://schemas.microsoft.com/office/powerpoint/2010/main" val="25860699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6DCAA3B1-0152-4C0E-AD0D-590D3B36429E}" type="datetimeFigureOut">
              <a:rPr lang="en-IN" smtClean="0"/>
              <a:t>11-11-2022</a:t>
            </a:fld>
            <a:endParaRPr lang="en-IN"/>
          </a:p>
        </p:txBody>
      </p:sp>
      <p:sp>
        <p:nvSpPr>
          <p:cNvPr id="5" name="Footer Placeholder 2"/>
          <p:cNvSpPr>
            <a:spLocks noGrp="1"/>
          </p:cNvSpPr>
          <p:nvPr>
            <p:ph type="ftr" sz="quarter" idx="11"/>
          </p:nvPr>
        </p:nvSpPr>
        <p:spPr/>
        <p:txBody>
          <a:bodyPr/>
          <a:lstStyle/>
          <a:p>
            <a:endParaRPr lang="en-IN"/>
          </a:p>
        </p:txBody>
      </p:sp>
      <p:sp>
        <p:nvSpPr>
          <p:cNvPr id="6" name="Slide Number Placeholder 3"/>
          <p:cNvSpPr>
            <a:spLocks noGrp="1"/>
          </p:cNvSpPr>
          <p:nvPr>
            <p:ph type="sldNum" sz="quarter" idx="12"/>
          </p:nvPr>
        </p:nvSpPr>
        <p:spPr/>
        <p:txBody>
          <a:bodyPr/>
          <a:lstStyle/>
          <a:p>
            <a:fld id="{30960BEA-87DA-4406-899D-F810193594E7}" type="slidenum">
              <a:rPr lang="en-IN" smtClean="0"/>
              <a:t>‹#›</a:t>
            </a:fld>
            <a:endParaRPr lang="en-IN"/>
          </a:p>
        </p:txBody>
      </p:sp>
    </p:spTree>
    <p:extLst>
      <p:ext uri="{BB962C8B-B14F-4D97-AF65-F5344CB8AC3E}">
        <p14:creationId xmlns:p14="http://schemas.microsoft.com/office/powerpoint/2010/main" val="40358182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6DCAA3B1-0152-4C0E-AD0D-590D3B36429E}" type="datetimeFigureOut">
              <a:rPr lang="en-IN" smtClean="0"/>
              <a:t>11-11-2022</a:t>
            </a:fld>
            <a:endParaRPr lang="en-IN"/>
          </a:p>
        </p:txBody>
      </p:sp>
      <p:sp>
        <p:nvSpPr>
          <p:cNvPr id="5" name="Footer Placeholder 5"/>
          <p:cNvSpPr>
            <a:spLocks noGrp="1"/>
          </p:cNvSpPr>
          <p:nvPr>
            <p:ph type="ftr" sz="quarter" idx="11"/>
          </p:nvPr>
        </p:nvSpPr>
        <p:spPr/>
        <p:txBody>
          <a:bodyPr/>
          <a:lstStyle/>
          <a:p>
            <a:endParaRPr lang="en-IN"/>
          </a:p>
        </p:txBody>
      </p:sp>
      <p:sp>
        <p:nvSpPr>
          <p:cNvPr id="6" name="Slide Number Placeholder 6"/>
          <p:cNvSpPr>
            <a:spLocks noGrp="1"/>
          </p:cNvSpPr>
          <p:nvPr>
            <p:ph type="sldNum" sz="quarter" idx="12"/>
          </p:nvPr>
        </p:nvSpPr>
        <p:spPr/>
        <p:txBody>
          <a:bodyPr/>
          <a:lstStyle/>
          <a:p>
            <a:fld id="{30960BEA-87DA-4406-899D-F810193594E7}" type="slidenum">
              <a:rPr lang="en-IN" smtClean="0"/>
              <a:t>‹#›</a:t>
            </a:fld>
            <a:endParaRPr lang="en-IN"/>
          </a:p>
        </p:txBody>
      </p:sp>
    </p:spTree>
    <p:extLst>
      <p:ext uri="{BB962C8B-B14F-4D97-AF65-F5344CB8AC3E}">
        <p14:creationId xmlns:p14="http://schemas.microsoft.com/office/powerpoint/2010/main" val="40989414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DCAA3B1-0152-4C0E-AD0D-590D3B36429E}" type="datetimeFigureOut">
              <a:rPr lang="en-IN" smtClean="0"/>
              <a:t>11-11-2022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30960BEA-87DA-4406-899D-F810193594E7}" type="slidenum">
              <a:rPr lang="en-IN" smtClean="0"/>
              <a:t>‹#›</a:t>
            </a:fld>
            <a:endParaRPr lang="en-IN"/>
          </a:p>
        </p:txBody>
      </p:sp>
    </p:spTree>
    <p:extLst>
      <p:ext uri="{BB962C8B-B14F-4D97-AF65-F5344CB8AC3E}">
        <p14:creationId xmlns:p14="http://schemas.microsoft.com/office/powerpoint/2010/main" val="7259124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6DCAA3B1-0152-4C0E-AD0D-590D3B36429E}" type="datetimeFigureOut">
              <a:rPr lang="en-IN" smtClean="0"/>
              <a:t>11-11-2022</a:t>
            </a:fld>
            <a:endParaRPr lang="en-IN"/>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IN"/>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30960BEA-87DA-4406-899D-F810193594E7}" type="slidenum">
              <a:rPr lang="en-IN" smtClean="0"/>
              <a:t>‹#›</a:t>
            </a:fld>
            <a:endParaRPr lang="en-IN"/>
          </a:p>
        </p:txBody>
      </p:sp>
    </p:spTree>
    <p:extLst>
      <p:ext uri="{BB962C8B-B14F-4D97-AF65-F5344CB8AC3E}">
        <p14:creationId xmlns:p14="http://schemas.microsoft.com/office/powerpoint/2010/main" val="1741507712"/>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s://www.jimsmowingmelbournewest.com.au/location/thornhill-park/lawn-mowing-thornhill-park/"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s://www.jimsmowingmelbournewest.com.au/location/diggers-rest/lawn-mowing-diggers-rest/" TargetMode="External"/><Relationship Id="rId2" Type="http://schemas.openxmlformats.org/officeDocument/2006/relationships/image" Target="../media/image7.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hyperlink" Target="https://www.jimsmowingmelbournewest.com.au/location/kurunjang/lawn-mowing-kurunjang/" TargetMode="Externa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hyperlink" Target="https://www.jimsmowingmelbournewest.com.au/" TargetMode="External"/><Relationship Id="rId2" Type="http://schemas.openxmlformats.org/officeDocument/2006/relationships/image" Target="../media/image6.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3FF355-1E11-8182-333B-A6B2AB1AD897}"/>
              </a:ext>
            </a:extLst>
          </p:cNvPr>
          <p:cNvSpPr>
            <a:spLocks noGrp="1"/>
          </p:cNvSpPr>
          <p:nvPr>
            <p:ph type="ctrTitle"/>
          </p:nvPr>
        </p:nvSpPr>
        <p:spPr>
          <a:xfrm>
            <a:off x="1154955" y="1447800"/>
            <a:ext cx="10079102" cy="3329581"/>
          </a:xfrm>
        </p:spPr>
        <p:txBody>
          <a:bodyPr>
            <a:normAutofit/>
          </a:bodyPr>
          <a:lstStyle/>
          <a:p>
            <a:r>
              <a:rPr lang="en-US" sz="6000" b="1" cap="none" dirty="0">
                <a:solidFill>
                  <a:srgbClr val="FFFF00"/>
                </a:solidFill>
                <a:latin typeface="Times New Roman" panose="02020603050405020304" pitchFamily="18" charset="0"/>
                <a:cs typeface="Times New Roman" panose="02020603050405020304" pitchFamily="18" charset="0"/>
              </a:rPr>
              <a:t>Well Come </a:t>
            </a:r>
            <a:r>
              <a:rPr lang="en-US" sz="6000" b="1" dirty="0">
                <a:solidFill>
                  <a:srgbClr val="FFFF00"/>
                </a:solidFill>
                <a:latin typeface="Times New Roman" panose="02020603050405020304" pitchFamily="18" charset="0"/>
                <a:cs typeface="Times New Roman" panose="02020603050405020304" pitchFamily="18" charset="0"/>
              </a:rPr>
              <a:t>To </a:t>
            </a:r>
            <a:r>
              <a:rPr lang="en-IN" sz="6000" b="1" dirty="0" err="1">
                <a:solidFill>
                  <a:srgbClr val="FFFF00"/>
                </a:solidFill>
                <a:latin typeface="Times New Roman" panose="02020603050405020304" pitchFamily="18" charset="0"/>
                <a:cs typeface="Times New Roman" panose="02020603050405020304" pitchFamily="18" charset="0"/>
              </a:rPr>
              <a:t>Jimsmowing</a:t>
            </a:r>
            <a:r>
              <a:rPr lang="en-IN" sz="6000" b="1" dirty="0">
                <a:solidFill>
                  <a:srgbClr val="FFFF00"/>
                </a:solidFill>
                <a:latin typeface="Times New Roman" panose="02020603050405020304" pitchFamily="18" charset="0"/>
                <a:cs typeface="Times New Roman" panose="02020603050405020304" pitchFamily="18" charset="0"/>
              </a:rPr>
              <a:t> Melbourne West</a:t>
            </a:r>
          </a:p>
        </p:txBody>
      </p:sp>
      <p:sp>
        <p:nvSpPr>
          <p:cNvPr id="3" name="Subtitle 2">
            <a:extLst>
              <a:ext uri="{FF2B5EF4-FFF2-40B4-BE49-F238E27FC236}">
                <a16:creationId xmlns:a16="http://schemas.microsoft.com/office/drawing/2014/main" id="{AE97066F-F6D6-EC65-F455-F73150E8E748}"/>
              </a:ext>
            </a:extLst>
          </p:cNvPr>
          <p:cNvSpPr>
            <a:spLocks noGrp="1"/>
          </p:cNvSpPr>
          <p:nvPr>
            <p:ph type="subTitle" idx="1"/>
          </p:nvPr>
        </p:nvSpPr>
        <p:spPr/>
        <p:txBody>
          <a:bodyPr>
            <a:normAutofit/>
          </a:bodyPr>
          <a:lstStyle/>
          <a:p>
            <a:pPr>
              <a:spcBef>
                <a:spcPct val="0"/>
              </a:spcBef>
            </a:pPr>
            <a:r>
              <a:rPr lang="en-IN" sz="4400" b="1" cap="none" dirty="0">
                <a:solidFill>
                  <a:srgbClr val="002060"/>
                </a:solidFill>
                <a:latin typeface="Times New Roman" panose="02020603050405020304" pitchFamily="18" charset="0"/>
                <a:cs typeface="Times New Roman" panose="02020603050405020304" pitchFamily="18" charset="0"/>
                <a:hlinkClick r:id="rId2"/>
              </a:rPr>
              <a:t>Lawn Mowing Thornhill Park</a:t>
            </a:r>
            <a:endParaRPr lang="en-IN" sz="4400" b="1" cap="none" dirty="0">
              <a:solidFill>
                <a:srgbClr val="002060"/>
              </a:solidFill>
              <a:latin typeface="Times New Roman" panose="02020603050405020304" pitchFamily="18" charset="0"/>
              <a:cs typeface="Times New Roman" panose="02020603050405020304" pitchFamily="18" charset="0"/>
            </a:endParaRPr>
          </a:p>
        </p:txBody>
      </p:sp>
      <p:pic>
        <p:nvPicPr>
          <p:cNvPr id="5" name="Picture 4">
            <a:extLst>
              <a:ext uri="{FF2B5EF4-FFF2-40B4-BE49-F238E27FC236}">
                <a16:creationId xmlns:a16="http://schemas.microsoft.com/office/drawing/2014/main" id="{1558CC36-04D7-2B85-7867-1DCE49FDAC6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82268" y="160952"/>
            <a:ext cx="2527562" cy="1919667"/>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4907795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73ED55-95F4-3C6D-2D79-2E61323DCC07}"/>
              </a:ext>
            </a:extLst>
          </p:cNvPr>
          <p:cNvSpPr>
            <a:spLocks noGrp="1"/>
          </p:cNvSpPr>
          <p:nvPr>
            <p:ph type="ctrTitle"/>
          </p:nvPr>
        </p:nvSpPr>
        <p:spPr>
          <a:xfrm>
            <a:off x="0" y="1567543"/>
            <a:ext cx="10844212" cy="587936"/>
          </a:xfrm>
        </p:spPr>
        <p:txBody>
          <a:bodyPr/>
          <a:lstStyle/>
          <a:p>
            <a:r>
              <a:rPr lang="en-IN" sz="6000" b="1" i="0" dirty="0">
                <a:solidFill>
                  <a:srgbClr val="5FA83A"/>
                </a:solidFill>
                <a:effectLst/>
                <a:latin typeface="Times New Roman" panose="02020603050405020304" pitchFamily="18" charset="0"/>
                <a:cs typeface="Times New Roman" panose="02020603050405020304" pitchFamily="18" charset="0"/>
              </a:rPr>
              <a:t>Welcome to Jim's Mowing</a:t>
            </a:r>
            <a:br>
              <a:rPr lang="en-IN" sz="6000" b="0" i="0" dirty="0">
                <a:solidFill>
                  <a:srgbClr val="5FA83A"/>
                </a:solidFill>
                <a:effectLst/>
                <a:latin typeface="Times New Roman" panose="02020603050405020304" pitchFamily="18" charset="0"/>
                <a:cs typeface="Times New Roman" panose="02020603050405020304" pitchFamily="18" charset="0"/>
              </a:rPr>
            </a:br>
            <a:endParaRPr lang="en-IN" sz="6000" dirty="0">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EB5BE077-13ED-0369-D807-2CFC0C54C0F2}"/>
              </a:ext>
            </a:extLst>
          </p:cNvPr>
          <p:cNvSpPr>
            <a:spLocks noGrp="1"/>
          </p:cNvSpPr>
          <p:nvPr>
            <p:ph type="subTitle" idx="1"/>
          </p:nvPr>
        </p:nvSpPr>
        <p:spPr>
          <a:xfrm>
            <a:off x="147248" y="1294059"/>
            <a:ext cx="11917233" cy="861420"/>
          </a:xfrm>
        </p:spPr>
        <p:txBody>
          <a:bodyPr>
            <a:noAutofit/>
          </a:bodyPr>
          <a:lstStyle/>
          <a:p>
            <a:r>
              <a:rPr lang="en-US" sz="1200" b="1" i="0" dirty="0">
                <a:solidFill>
                  <a:schemeClr val="tx1"/>
                </a:solidFill>
                <a:effectLst/>
                <a:latin typeface="inherit"/>
              </a:rPr>
              <a:t>A professional job at an affordable price</a:t>
            </a:r>
            <a:br>
              <a:rPr lang="en-US" sz="1200" b="0" i="0" dirty="0">
                <a:solidFill>
                  <a:schemeClr val="accent3">
                    <a:lumMod val="20000"/>
                    <a:lumOff val="80000"/>
                  </a:schemeClr>
                </a:solidFill>
                <a:effectLst/>
                <a:latin typeface="Raleway" pitchFamily="2" charset="0"/>
              </a:rPr>
            </a:br>
            <a:br>
              <a:rPr lang="en-US" sz="1200" b="0" i="0" dirty="0">
                <a:solidFill>
                  <a:schemeClr val="accent3">
                    <a:lumMod val="20000"/>
                    <a:lumOff val="80000"/>
                  </a:schemeClr>
                </a:solidFill>
                <a:effectLst/>
                <a:latin typeface="Raleway" pitchFamily="2" charset="0"/>
              </a:rPr>
            </a:br>
            <a:r>
              <a:rPr lang="en-US" sz="1200" b="0" i="0" dirty="0">
                <a:solidFill>
                  <a:schemeClr val="accent3">
                    <a:lumMod val="20000"/>
                    <a:lumOff val="80000"/>
                  </a:schemeClr>
                </a:solidFill>
                <a:effectLst/>
                <a:latin typeface="Raleway" pitchFamily="2" charset="0"/>
              </a:rPr>
              <a:t>If you think hiring a professional to look after your lawn and garden is out of your reach, think again. At Jim’s Mowing we can provide you with a range of services to make your life easier and get your garden looking its very best. From lawn mowing and gutter cleaning, to rubbish removal and landscaping, we have the expertise and equipment to do it all. No job is too big or small for our dedicated team.</a:t>
            </a:r>
            <a:br>
              <a:rPr lang="en-US" sz="1200" b="0" i="0" dirty="0">
                <a:solidFill>
                  <a:schemeClr val="accent3">
                    <a:lumMod val="20000"/>
                    <a:lumOff val="80000"/>
                  </a:schemeClr>
                </a:solidFill>
                <a:effectLst/>
                <a:latin typeface="Raleway" pitchFamily="2" charset="0"/>
              </a:rPr>
            </a:br>
            <a:br>
              <a:rPr lang="en-US" sz="1200" b="0" i="0" dirty="0">
                <a:solidFill>
                  <a:schemeClr val="accent3">
                    <a:lumMod val="20000"/>
                    <a:lumOff val="80000"/>
                  </a:schemeClr>
                </a:solidFill>
                <a:effectLst/>
                <a:latin typeface="Raleway" pitchFamily="2" charset="0"/>
              </a:rPr>
            </a:br>
            <a:r>
              <a:rPr lang="en-US" sz="1200" b="1" i="0" dirty="0">
                <a:solidFill>
                  <a:schemeClr val="accent3">
                    <a:lumMod val="20000"/>
                    <a:lumOff val="80000"/>
                  </a:schemeClr>
                </a:solidFill>
                <a:effectLst/>
                <a:latin typeface="inherit"/>
              </a:rPr>
              <a:t>Get a load of your mind</a:t>
            </a:r>
            <a:br>
              <a:rPr lang="en-US" sz="1200" b="0" i="0" dirty="0">
                <a:solidFill>
                  <a:schemeClr val="accent3">
                    <a:lumMod val="20000"/>
                    <a:lumOff val="80000"/>
                  </a:schemeClr>
                </a:solidFill>
                <a:effectLst/>
                <a:latin typeface="Raleway" pitchFamily="2" charset="0"/>
              </a:rPr>
            </a:br>
            <a:br>
              <a:rPr lang="en-US" sz="1200" b="0" i="0" dirty="0">
                <a:solidFill>
                  <a:schemeClr val="accent3">
                    <a:lumMod val="20000"/>
                    <a:lumOff val="80000"/>
                  </a:schemeClr>
                </a:solidFill>
                <a:effectLst/>
                <a:latin typeface="Raleway" pitchFamily="2" charset="0"/>
              </a:rPr>
            </a:br>
            <a:r>
              <a:rPr lang="en-US" sz="1200" b="0" i="0" dirty="0">
                <a:solidFill>
                  <a:schemeClr val="accent3">
                    <a:lumMod val="20000"/>
                    <a:lumOff val="80000"/>
                  </a:schemeClr>
                </a:solidFill>
                <a:effectLst/>
                <a:latin typeface="Raleway" pitchFamily="2" charset="0"/>
              </a:rPr>
              <a:t>Is household rubbish, waste and garden refuse clogging up your backyard and garden? If the job seems too big to tackle yourself, the rubbish removal experts at Jim’s Mowing are here to lend a helping hand. Whether it’s a pile of junk, a heavy tree trunk or even the body of a car, we can remove it from your property with no mess and no fuss. Don’t put it off any longer!</a:t>
            </a:r>
            <a:br>
              <a:rPr lang="en-US" sz="1200" b="0" i="0" dirty="0">
                <a:solidFill>
                  <a:schemeClr val="accent3">
                    <a:lumMod val="20000"/>
                    <a:lumOff val="80000"/>
                  </a:schemeClr>
                </a:solidFill>
                <a:effectLst/>
                <a:latin typeface="Raleway" pitchFamily="2" charset="0"/>
              </a:rPr>
            </a:br>
            <a:br>
              <a:rPr lang="en-US" sz="1200" b="0" i="0" dirty="0">
                <a:solidFill>
                  <a:schemeClr val="accent3">
                    <a:lumMod val="20000"/>
                    <a:lumOff val="80000"/>
                  </a:schemeClr>
                </a:solidFill>
                <a:effectLst/>
                <a:latin typeface="Raleway" pitchFamily="2" charset="0"/>
              </a:rPr>
            </a:br>
            <a:r>
              <a:rPr lang="en-US" sz="1200" b="1" i="0" dirty="0">
                <a:solidFill>
                  <a:schemeClr val="accent3">
                    <a:lumMod val="20000"/>
                    <a:lumOff val="80000"/>
                  </a:schemeClr>
                </a:solidFill>
                <a:effectLst/>
                <a:latin typeface="inherit"/>
              </a:rPr>
              <a:t>Enjoy your weekends again</a:t>
            </a:r>
            <a:br>
              <a:rPr lang="en-US" sz="1200" b="0" i="0" dirty="0">
                <a:solidFill>
                  <a:schemeClr val="accent3">
                    <a:lumMod val="20000"/>
                    <a:lumOff val="80000"/>
                  </a:schemeClr>
                </a:solidFill>
                <a:effectLst/>
                <a:latin typeface="Raleway" pitchFamily="2" charset="0"/>
              </a:rPr>
            </a:br>
            <a:br>
              <a:rPr lang="en-US" sz="1200" b="0" i="0" dirty="0">
                <a:solidFill>
                  <a:schemeClr val="accent3">
                    <a:lumMod val="20000"/>
                    <a:lumOff val="80000"/>
                  </a:schemeClr>
                </a:solidFill>
                <a:effectLst/>
                <a:latin typeface="Raleway" pitchFamily="2" charset="0"/>
              </a:rPr>
            </a:br>
            <a:r>
              <a:rPr lang="en-US" sz="1200" b="0" i="0" dirty="0">
                <a:solidFill>
                  <a:schemeClr val="accent3">
                    <a:lumMod val="20000"/>
                    <a:lumOff val="80000"/>
                  </a:schemeClr>
                </a:solidFill>
                <a:effectLst/>
                <a:latin typeface="Raleway" pitchFamily="2" charset="0"/>
              </a:rPr>
              <a:t>Life is too short to waste your spare time. If you work long hours during the week, your weekends are precious. If you would prefer to relax and unwind on your days off rather than spending hours doing tiring and back-breaking jobs in the garden, call in Jim’s Mowing for an obligation-free quote today.</a:t>
            </a:r>
            <a:br>
              <a:rPr lang="en-US" sz="1200" b="0" i="0" dirty="0">
                <a:solidFill>
                  <a:schemeClr val="accent3">
                    <a:lumMod val="20000"/>
                    <a:lumOff val="80000"/>
                  </a:schemeClr>
                </a:solidFill>
                <a:effectLst/>
                <a:latin typeface="Raleway" pitchFamily="2" charset="0"/>
              </a:rPr>
            </a:br>
            <a:br>
              <a:rPr lang="en-US" sz="1200" b="0" i="0" dirty="0">
                <a:solidFill>
                  <a:schemeClr val="accent3">
                    <a:lumMod val="20000"/>
                    <a:lumOff val="80000"/>
                  </a:schemeClr>
                </a:solidFill>
                <a:effectLst/>
                <a:latin typeface="Raleway" pitchFamily="2" charset="0"/>
              </a:rPr>
            </a:br>
            <a:r>
              <a:rPr lang="en-US" sz="1200" b="1" i="0" dirty="0">
                <a:solidFill>
                  <a:schemeClr val="accent3">
                    <a:lumMod val="20000"/>
                    <a:lumOff val="80000"/>
                  </a:schemeClr>
                </a:solidFill>
                <a:effectLst/>
                <a:latin typeface="inherit"/>
              </a:rPr>
              <a:t>Say goodbye to weeds and pests</a:t>
            </a:r>
            <a:br>
              <a:rPr lang="en-US" sz="1200" b="0" i="0" dirty="0">
                <a:solidFill>
                  <a:schemeClr val="accent3">
                    <a:lumMod val="20000"/>
                    <a:lumOff val="80000"/>
                  </a:schemeClr>
                </a:solidFill>
                <a:effectLst/>
                <a:latin typeface="Raleway" pitchFamily="2" charset="0"/>
              </a:rPr>
            </a:br>
            <a:br>
              <a:rPr lang="en-US" sz="1200" b="0" i="0" dirty="0">
                <a:solidFill>
                  <a:schemeClr val="accent3">
                    <a:lumMod val="20000"/>
                    <a:lumOff val="80000"/>
                  </a:schemeClr>
                </a:solidFill>
                <a:effectLst/>
                <a:latin typeface="Raleway" pitchFamily="2" charset="0"/>
              </a:rPr>
            </a:br>
            <a:r>
              <a:rPr lang="en-US" sz="1200" b="0" i="0" dirty="0">
                <a:solidFill>
                  <a:schemeClr val="accent3">
                    <a:lumMod val="20000"/>
                    <a:lumOff val="80000"/>
                  </a:schemeClr>
                </a:solidFill>
                <a:effectLst/>
                <a:latin typeface="Raleway" pitchFamily="2" charset="0"/>
              </a:rPr>
              <a:t>Handling chemicals and pesticides to kill off pests and weeds can be hazardous. If you’re not sure what you’re doing, you could also ending up causing more harm than good. Let our garden and lawn care professionals do the job for you. We’ll make these annoying invaders disappear for good!</a:t>
            </a:r>
            <a:br>
              <a:rPr lang="en-US" sz="1200" b="0" i="0" dirty="0">
                <a:solidFill>
                  <a:schemeClr val="accent3">
                    <a:lumMod val="20000"/>
                    <a:lumOff val="80000"/>
                  </a:schemeClr>
                </a:solidFill>
                <a:effectLst/>
                <a:latin typeface="Raleway" pitchFamily="2" charset="0"/>
              </a:rPr>
            </a:br>
            <a:br>
              <a:rPr lang="en-US" sz="1200" b="0" i="0" dirty="0">
                <a:solidFill>
                  <a:schemeClr val="accent3">
                    <a:lumMod val="20000"/>
                    <a:lumOff val="80000"/>
                  </a:schemeClr>
                </a:solidFill>
                <a:effectLst/>
                <a:latin typeface="Raleway" pitchFamily="2" charset="0"/>
              </a:rPr>
            </a:br>
            <a:r>
              <a:rPr lang="en-US" sz="1200" b="1" i="0" dirty="0">
                <a:solidFill>
                  <a:schemeClr val="accent3">
                    <a:lumMod val="20000"/>
                    <a:lumOff val="80000"/>
                  </a:schemeClr>
                </a:solidFill>
                <a:effectLst/>
                <a:latin typeface="inherit"/>
              </a:rPr>
              <a:t>Save money on your water bills</a:t>
            </a:r>
            <a:br>
              <a:rPr lang="en-US" sz="1200" b="0" i="0" dirty="0">
                <a:solidFill>
                  <a:schemeClr val="accent3">
                    <a:lumMod val="20000"/>
                    <a:lumOff val="80000"/>
                  </a:schemeClr>
                </a:solidFill>
                <a:effectLst/>
                <a:latin typeface="Raleway" pitchFamily="2" charset="0"/>
              </a:rPr>
            </a:br>
            <a:br>
              <a:rPr lang="en-US" sz="1200" b="0" i="0" dirty="0">
                <a:solidFill>
                  <a:schemeClr val="accent3">
                    <a:lumMod val="20000"/>
                    <a:lumOff val="80000"/>
                  </a:schemeClr>
                </a:solidFill>
                <a:effectLst/>
                <a:latin typeface="Raleway" pitchFamily="2" charset="0"/>
              </a:rPr>
            </a:br>
            <a:r>
              <a:rPr lang="en-US" sz="1200" b="0" i="0" dirty="0">
                <a:solidFill>
                  <a:schemeClr val="accent3">
                    <a:lumMod val="20000"/>
                    <a:lumOff val="80000"/>
                  </a:schemeClr>
                </a:solidFill>
                <a:effectLst/>
                <a:latin typeface="Raleway" pitchFamily="2" charset="0"/>
              </a:rPr>
              <a:t>If your water bills are on the rise, we can establish a drought-tolerant garden that is beautiful yet easy to maintain. Your Jim’s Mowing professional will choose the right plants for your local climate and soil so that it flourishes all year round.</a:t>
            </a:r>
          </a:p>
          <a:p>
            <a:endParaRPr lang="en-IN" sz="1200" dirty="0">
              <a:solidFill>
                <a:schemeClr val="accent3">
                  <a:lumMod val="20000"/>
                  <a:lumOff val="80000"/>
                </a:schemeClr>
              </a:solidFill>
            </a:endParaRPr>
          </a:p>
        </p:txBody>
      </p:sp>
    </p:spTree>
    <p:extLst>
      <p:ext uri="{BB962C8B-B14F-4D97-AF65-F5344CB8AC3E}">
        <p14:creationId xmlns:p14="http://schemas.microsoft.com/office/powerpoint/2010/main" val="6325386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2593F8-D9C6-52C5-08BC-01065C842778}"/>
              </a:ext>
            </a:extLst>
          </p:cNvPr>
          <p:cNvSpPr>
            <a:spLocks noGrp="1"/>
          </p:cNvSpPr>
          <p:nvPr>
            <p:ph type="ctrTitle"/>
          </p:nvPr>
        </p:nvSpPr>
        <p:spPr>
          <a:xfrm>
            <a:off x="0" y="1219200"/>
            <a:ext cx="9803331" cy="1258078"/>
          </a:xfrm>
        </p:spPr>
        <p:txBody>
          <a:bodyPr/>
          <a:lstStyle/>
          <a:p>
            <a:pPr fontAlgn="base"/>
            <a:r>
              <a:rPr lang="en-IN" sz="4800" b="1" i="0" dirty="0">
                <a:solidFill>
                  <a:srgbClr val="00B050"/>
                </a:solidFill>
                <a:effectLst/>
                <a:latin typeface="Times New Roman" panose="02020603050405020304" pitchFamily="18" charset="0"/>
                <a:cs typeface="Times New Roman" panose="02020603050405020304" pitchFamily="18" charset="0"/>
              </a:rPr>
              <a:t>Gardening Services Melbourne West</a:t>
            </a:r>
            <a:br>
              <a:rPr lang="en-IN" sz="4800" b="1" i="0" dirty="0">
                <a:solidFill>
                  <a:srgbClr val="00B050"/>
                </a:solidFill>
                <a:effectLst/>
                <a:latin typeface="Times New Roman" panose="02020603050405020304" pitchFamily="18" charset="0"/>
                <a:cs typeface="Times New Roman" panose="02020603050405020304" pitchFamily="18" charset="0"/>
              </a:rPr>
            </a:br>
            <a:br>
              <a:rPr lang="en-IN" sz="4800" b="1" dirty="0">
                <a:solidFill>
                  <a:srgbClr val="00B050"/>
                </a:solidFill>
                <a:latin typeface="Times New Roman" panose="02020603050405020304" pitchFamily="18" charset="0"/>
                <a:cs typeface="Times New Roman" panose="02020603050405020304" pitchFamily="18" charset="0"/>
              </a:rPr>
            </a:br>
            <a:endParaRPr lang="en-IN" sz="4800" b="1" dirty="0">
              <a:solidFill>
                <a:srgbClr val="00B050"/>
              </a:solidFill>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2C527F63-0361-5246-91BC-D38FA581D5B1}"/>
              </a:ext>
            </a:extLst>
          </p:cNvPr>
          <p:cNvSpPr>
            <a:spLocks noGrp="1"/>
          </p:cNvSpPr>
          <p:nvPr>
            <p:ph type="subTitle" idx="1"/>
          </p:nvPr>
        </p:nvSpPr>
        <p:spPr>
          <a:xfrm>
            <a:off x="296538" y="1219200"/>
            <a:ext cx="8754155" cy="861420"/>
          </a:xfrm>
        </p:spPr>
        <p:txBody>
          <a:bodyPr>
            <a:noAutofit/>
          </a:bodyPr>
          <a:lstStyle/>
          <a:p>
            <a:r>
              <a:rPr lang="en-US" sz="1800" b="0" i="0" cap="none" dirty="0">
                <a:solidFill>
                  <a:srgbClr val="FFFF00"/>
                </a:solidFill>
                <a:effectLst/>
                <a:latin typeface="Times New Roman" panose="02020603050405020304" pitchFamily="18" charset="0"/>
                <a:cs typeface="Times New Roman" panose="02020603050405020304" pitchFamily="18" charset="0"/>
              </a:rPr>
              <a:t>Do You Wish You Could Spend Less Time Working In Your Garden And More Time Actually Enjoying It? Jim’s Mowing Can Not Only Look After Your Lawn, We Can Look After Your Garden Too, With Professional Care That Will Have It Looking Beautiful And Healthy In Next To No Time. Let Us Provide You With An Obligation Free Quote On The Garden Services You Need And Then Schedule In A Time To Visit That Suits You. We Guarantee Your Garden Will Transform Before Your Very Eyes!</a:t>
            </a:r>
            <a:endParaRPr lang="en-IN" sz="1800" cap="none" dirty="0">
              <a:solidFill>
                <a:srgbClr val="FFFF00"/>
              </a:solidFill>
              <a:latin typeface="Times New Roman" panose="02020603050405020304" pitchFamily="18" charset="0"/>
              <a:cs typeface="Times New Roman" panose="02020603050405020304" pitchFamily="18" charset="0"/>
            </a:endParaRPr>
          </a:p>
        </p:txBody>
      </p:sp>
      <p:pic>
        <p:nvPicPr>
          <p:cNvPr id="5" name="Picture 4">
            <a:extLst>
              <a:ext uri="{FF2B5EF4-FFF2-40B4-BE49-F238E27FC236}">
                <a16:creationId xmlns:a16="http://schemas.microsoft.com/office/drawing/2014/main" id="{D96E6FEC-E7D0-7D03-2499-49E14CD1F5F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050693" y="1280519"/>
            <a:ext cx="2857500" cy="1938541"/>
          </a:xfrm>
          <a:prstGeom prst="rect">
            <a:avLst/>
          </a:prstGeom>
        </p:spPr>
      </p:pic>
      <p:sp>
        <p:nvSpPr>
          <p:cNvPr id="7" name="TextBox 6">
            <a:extLst>
              <a:ext uri="{FF2B5EF4-FFF2-40B4-BE49-F238E27FC236}">
                <a16:creationId xmlns:a16="http://schemas.microsoft.com/office/drawing/2014/main" id="{02644EEC-1831-6A04-AF18-8A7CE2FF8286}"/>
              </a:ext>
            </a:extLst>
          </p:cNvPr>
          <p:cNvSpPr txBox="1"/>
          <p:nvPr/>
        </p:nvSpPr>
        <p:spPr>
          <a:xfrm>
            <a:off x="151623" y="3339100"/>
            <a:ext cx="7938018" cy="830997"/>
          </a:xfrm>
          <a:prstGeom prst="rect">
            <a:avLst/>
          </a:prstGeom>
          <a:noFill/>
        </p:spPr>
        <p:txBody>
          <a:bodyPr wrap="square">
            <a:spAutoFit/>
          </a:bodyPr>
          <a:lstStyle/>
          <a:p>
            <a:r>
              <a:rPr lang="en-US" sz="2400" b="1" i="0" dirty="0">
                <a:effectLst/>
                <a:latin typeface="Raleway" pitchFamily="2" charset="0"/>
              </a:rPr>
              <a:t>Weeding, Pruning, Hedging – We Do It All!</a:t>
            </a:r>
            <a:br>
              <a:rPr lang="en-US" sz="2400" dirty="0"/>
            </a:br>
            <a:endParaRPr lang="en-IN" sz="2400" dirty="0"/>
          </a:p>
        </p:txBody>
      </p:sp>
      <p:sp>
        <p:nvSpPr>
          <p:cNvPr id="9" name="TextBox 8">
            <a:extLst>
              <a:ext uri="{FF2B5EF4-FFF2-40B4-BE49-F238E27FC236}">
                <a16:creationId xmlns:a16="http://schemas.microsoft.com/office/drawing/2014/main" id="{EF0ABF01-D9FE-0997-DBFB-DEF9E2FB651F}"/>
              </a:ext>
            </a:extLst>
          </p:cNvPr>
          <p:cNvSpPr txBox="1"/>
          <p:nvPr/>
        </p:nvSpPr>
        <p:spPr>
          <a:xfrm>
            <a:off x="151623" y="3754598"/>
            <a:ext cx="9888116" cy="2092881"/>
          </a:xfrm>
          <a:prstGeom prst="rect">
            <a:avLst/>
          </a:prstGeom>
          <a:noFill/>
        </p:spPr>
        <p:txBody>
          <a:bodyPr wrap="square">
            <a:spAutoFit/>
          </a:bodyPr>
          <a:lstStyle/>
          <a:p>
            <a:r>
              <a:rPr lang="en-US" b="0" i="0" dirty="0">
                <a:solidFill>
                  <a:schemeClr val="accent2">
                    <a:lumMod val="20000"/>
                    <a:lumOff val="80000"/>
                  </a:schemeClr>
                </a:solidFill>
                <a:effectLst/>
                <a:latin typeface="Raleway" pitchFamily="2" charset="0"/>
              </a:rPr>
              <a:t>Is your garden crying out for some love and attention? Whether it’s carpet weed invading your lawn or bridal creeper taking hold in your garden, we know the most effective ways to kill off garden weeds and stop them in their tracks. Or if you find pruning and hedging a chore, Jim’s Mowing can step in to make your trees, shrubs and hedges look healthy and in great shape again. We have the patience and experience to turn your garden into a place you’ll want to spend more time in, all without you having to do a thing! For More Info.</a:t>
            </a:r>
            <a:r>
              <a:rPr lang="en-IN" sz="1800" b="0" i="0" dirty="0">
                <a:effectLst/>
                <a:latin typeface="Arial" panose="020B0604020202020204" pitchFamily="34" charset="0"/>
              </a:rPr>
              <a:t> </a:t>
            </a:r>
            <a:r>
              <a:rPr lang="en-IN" sz="2000" b="1" i="0" dirty="0">
                <a:solidFill>
                  <a:schemeClr val="bg2">
                    <a:lumMod val="20000"/>
                    <a:lumOff val="80000"/>
                  </a:schemeClr>
                </a:solidFill>
                <a:effectLst/>
                <a:latin typeface="Times New Roman" panose="02020603050405020304" pitchFamily="18" charset="0"/>
                <a:cs typeface="Times New Roman" panose="02020603050405020304" pitchFamily="18" charset="0"/>
                <a:hlinkClick r:id="rId3"/>
              </a:rPr>
              <a:t>Lawn Mowing Diggers Rest</a:t>
            </a:r>
            <a:endParaRPr lang="en-IN" b="1" dirty="0">
              <a:solidFill>
                <a:schemeClr val="bg2">
                  <a:lumMod val="20000"/>
                  <a:lumOff val="8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781522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5339BB-AF8A-904D-B515-668D018DAC37}"/>
              </a:ext>
            </a:extLst>
          </p:cNvPr>
          <p:cNvSpPr>
            <a:spLocks noGrp="1"/>
          </p:cNvSpPr>
          <p:nvPr>
            <p:ph type="ctrTitle"/>
          </p:nvPr>
        </p:nvSpPr>
        <p:spPr>
          <a:xfrm>
            <a:off x="50801" y="2472613"/>
            <a:ext cx="9929812" cy="755887"/>
          </a:xfrm>
        </p:spPr>
        <p:txBody>
          <a:bodyPr/>
          <a:lstStyle/>
          <a:p>
            <a:pPr fontAlgn="base"/>
            <a:r>
              <a:rPr lang="en-IN" sz="6000" b="1" i="0" dirty="0">
                <a:solidFill>
                  <a:srgbClr val="FFC000"/>
                </a:solidFill>
                <a:effectLst/>
                <a:latin typeface="Times New Roman" panose="02020603050405020304" pitchFamily="18" charset="0"/>
                <a:cs typeface="Times New Roman" panose="02020603050405020304" pitchFamily="18" charset="0"/>
              </a:rPr>
              <a:t>About Us</a:t>
            </a:r>
            <a:br>
              <a:rPr lang="en-IN" sz="6000" b="0" i="0" dirty="0">
                <a:solidFill>
                  <a:srgbClr val="FFC000"/>
                </a:solidFill>
                <a:effectLst/>
                <a:latin typeface="Times New Roman" panose="02020603050405020304" pitchFamily="18" charset="0"/>
                <a:cs typeface="Times New Roman" panose="02020603050405020304" pitchFamily="18" charset="0"/>
              </a:rPr>
            </a:br>
            <a:br>
              <a:rPr lang="en-IN" sz="6000" b="0" i="0" dirty="0">
                <a:solidFill>
                  <a:srgbClr val="FFC000"/>
                </a:solidFill>
                <a:effectLst/>
                <a:latin typeface="Times New Roman" panose="02020603050405020304" pitchFamily="18" charset="0"/>
                <a:cs typeface="Times New Roman" panose="02020603050405020304" pitchFamily="18" charset="0"/>
              </a:rPr>
            </a:br>
            <a:endParaRPr lang="en-IN" sz="6000" dirty="0">
              <a:solidFill>
                <a:srgbClr val="FFC000"/>
              </a:solidFill>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AB7FCAED-94F8-EB4D-DA32-BC31B615FC50}"/>
              </a:ext>
            </a:extLst>
          </p:cNvPr>
          <p:cNvSpPr>
            <a:spLocks noGrp="1"/>
          </p:cNvSpPr>
          <p:nvPr>
            <p:ph type="subTitle" idx="1"/>
          </p:nvPr>
        </p:nvSpPr>
        <p:spPr>
          <a:xfrm>
            <a:off x="147248" y="1611193"/>
            <a:ext cx="6244221" cy="861420"/>
          </a:xfrm>
        </p:spPr>
        <p:txBody>
          <a:bodyPr>
            <a:noAutofit/>
          </a:bodyPr>
          <a:lstStyle/>
          <a:p>
            <a:pPr algn="ctr" fontAlgn="base"/>
            <a:r>
              <a:rPr lang="en-US" sz="1600" b="1" i="0" cap="none" dirty="0">
                <a:solidFill>
                  <a:schemeClr val="tx1"/>
                </a:solidFill>
                <a:effectLst/>
                <a:latin typeface="Times New Roman" panose="02020603050405020304" pitchFamily="18" charset="0"/>
                <a:cs typeface="Times New Roman" panose="02020603050405020304" pitchFamily="18" charset="0"/>
              </a:rPr>
              <a:t>About Us</a:t>
            </a:r>
            <a:endParaRPr lang="en-US" sz="1600" b="0" i="0" cap="none" dirty="0">
              <a:solidFill>
                <a:schemeClr val="tx1"/>
              </a:solidFill>
              <a:effectLst/>
              <a:latin typeface="Times New Roman" panose="02020603050405020304" pitchFamily="18" charset="0"/>
              <a:cs typeface="Times New Roman" panose="02020603050405020304" pitchFamily="18" charset="0"/>
            </a:endParaRPr>
          </a:p>
          <a:p>
            <a:pPr algn="just" fontAlgn="base"/>
            <a:r>
              <a:rPr lang="en-US" sz="1600" b="0" i="0" cap="none" dirty="0">
                <a:solidFill>
                  <a:schemeClr val="tx1"/>
                </a:solidFill>
                <a:effectLst/>
                <a:latin typeface="Times New Roman" panose="02020603050405020304" pitchFamily="18" charset="0"/>
                <a:cs typeface="Times New Roman" panose="02020603050405020304" pitchFamily="18" charset="0"/>
              </a:rPr>
              <a:t>Welcome To Jim’s Mowing Melbourne Western Suburbs. If You’re After A Reliable, Prompt And Professional Lawn And Garden Care Service That You Can Afford, Jim’s Moving May Just Be The Answer You’ve Been Looking For. We Can Do Much More Than Just Mow And Care For Your Lawn. We Can Also Provide Garden Makeover And Landscaping, Rubbish Removal, Gutter Cleaning Services And More. Whether It’s </a:t>
            </a:r>
            <a:r>
              <a:rPr lang="en-US" sz="1600" b="0" i="0" cap="none" dirty="0" err="1">
                <a:solidFill>
                  <a:schemeClr val="tx1"/>
                </a:solidFill>
                <a:effectLst/>
                <a:latin typeface="Times New Roman" panose="02020603050405020304" pitchFamily="18" charset="0"/>
                <a:cs typeface="Times New Roman" panose="02020603050405020304" pitchFamily="18" charset="0"/>
              </a:rPr>
              <a:t>Fertilising</a:t>
            </a:r>
            <a:r>
              <a:rPr lang="en-US" sz="1600" b="0" i="0" cap="none" dirty="0">
                <a:solidFill>
                  <a:schemeClr val="tx1"/>
                </a:solidFill>
                <a:effectLst/>
                <a:latin typeface="Times New Roman" panose="02020603050405020304" pitchFamily="18" charset="0"/>
                <a:cs typeface="Times New Roman" panose="02020603050405020304" pitchFamily="18" charset="0"/>
              </a:rPr>
              <a:t> And Weeding, Installing Gutter Guards Or Even Laying New Turf, We’re More Than Happy To Help!</a:t>
            </a:r>
            <a:br>
              <a:rPr lang="en-US" sz="1600" b="0" i="0" cap="none" dirty="0">
                <a:solidFill>
                  <a:schemeClr val="tx1"/>
                </a:solidFill>
                <a:effectLst/>
                <a:latin typeface="Times New Roman" panose="02020603050405020304" pitchFamily="18" charset="0"/>
                <a:cs typeface="Times New Roman" panose="02020603050405020304" pitchFamily="18" charset="0"/>
              </a:rPr>
            </a:br>
            <a:br>
              <a:rPr lang="en-US" sz="1600" b="0" i="0" cap="none" dirty="0">
                <a:solidFill>
                  <a:schemeClr val="tx1"/>
                </a:solidFill>
                <a:effectLst/>
                <a:latin typeface="Times New Roman" panose="02020603050405020304" pitchFamily="18" charset="0"/>
                <a:cs typeface="Times New Roman" panose="02020603050405020304" pitchFamily="18" charset="0"/>
              </a:rPr>
            </a:br>
            <a:r>
              <a:rPr lang="en-US" sz="1600" b="0" i="0" cap="none" dirty="0">
                <a:solidFill>
                  <a:schemeClr val="tx1"/>
                </a:solidFill>
                <a:effectLst/>
                <a:latin typeface="Times New Roman" panose="02020603050405020304" pitchFamily="18" charset="0"/>
                <a:cs typeface="Times New Roman" panose="02020603050405020304" pitchFamily="18" charset="0"/>
              </a:rPr>
              <a:t>With A Network Of Over 1,500 Franchisees Operating Around Australia And Over Three Decades Of Experience, You Can Rely On Jim’s Mowing To Get The Job Done. Our Team Of Dedicated Professionals Know Your Local Area And Are Highly-skilled In Using All The Tools And Equipment Needed To Get Your Lawn And Garden Looking Its Absolute Best. We Are Passionate About Providing Our Customers With A </a:t>
            </a:r>
            <a:r>
              <a:rPr lang="en-US" sz="1600" b="0" i="0" cap="none" dirty="0" err="1">
                <a:solidFill>
                  <a:schemeClr val="tx1"/>
                </a:solidFill>
                <a:effectLst/>
                <a:latin typeface="Times New Roman" panose="02020603050405020304" pitchFamily="18" charset="0"/>
                <a:cs typeface="Times New Roman" panose="02020603050405020304" pitchFamily="18" charset="0"/>
              </a:rPr>
              <a:t>Personalised</a:t>
            </a:r>
            <a:r>
              <a:rPr lang="en-US" sz="1600" b="0" i="0" cap="none" dirty="0">
                <a:solidFill>
                  <a:schemeClr val="tx1"/>
                </a:solidFill>
                <a:effectLst/>
                <a:latin typeface="Times New Roman" panose="02020603050405020304" pitchFamily="18" charset="0"/>
                <a:cs typeface="Times New Roman" panose="02020603050405020304" pitchFamily="18" charset="0"/>
              </a:rPr>
              <a:t> And High-quality Service That Is Second To None.</a:t>
            </a:r>
          </a:p>
          <a:p>
            <a:pPr algn="just" fontAlgn="base"/>
            <a:r>
              <a:rPr lang="en-US" sz="1600" cap="none" dirty="0">
                <a:solidFill>
                  <a:schemeClr val="tx1"/>
                </a:solidFill>
                <a:latin typeface="Times New Roman" panose="02020603050405020304" pitchFamily="18" charset="0"/>
                <a:cs typeface="Times New Roman" panose="02020603050405020304" pitchFamily="18" charset="0"/>
              </a:rPr>
              <a:t>For More Info Visit About Us.</a:t>
            </a:r>
            <a:r>
              <a:rPr lang="en-IN" sz="1800" b="0" i="0" dirty="0">
                <a:effectLst/>
                <a:latin typeface="Arial" panose="020B0604020202020204" pitchFamily="34" charset="0"/>
              </a:rPr>
              <a:t> </a:t>
            </a:r>
            <a:r>
              <a:rPr lang="en-IN" b="1" i="0" cap="none" dirty="0">
                <a:solidFill>
                  <a:srgbClr val="FFFF00"/>
                </a:solidFill>
                <a:effectLst/>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Lawn Mowing Kurunjang</a:t>
            </a:r>
            <a:endParaRPr lang="en-US" sz="1600" b="1" i="0" cap="none" dirty="0">
              <a:solidFill>
                <a:srgbClr val="FFFF00"/>
              </a:solidFill>
              <a:effectLst/>
              <a:latin typeface="Times New Roman" panose="02020603050405020304" pitchFamily="18" charset="0"/>
              <a:cs typeface="Times New Roman" panose="02020603050405020304" pitchFamily="18" charset="0"/>
            </a:endParaRPr>
          </a:p>
          <a:p>
            <a:endParaRPr lang="en-IN" sz="1600" cap="none" dirty="0">
              <a:solidFill>
                <a:schemeClr val="tx1"/>
              </a:solidFill>
              <a:latin typeface="Times New Roman" panose="02020603050405020304" pitchFamily="18" charset="0"/>
              <a:cs typeface="Times New Roman" panose="02020603050405020304" pitchFamily="18" charset="0"/>
            </a:endParaRPr>
          </a:p>
        </p:txBody>
      </p:sp>
      <p:pic>
        <p:nvPicPr>
          <p:cNvPr id="5" name="Picture 4">
            <a:extLst>
              <a:ext uri="{FF2B5EF4-FFF2-40B4-BE49-F238E27FC236}">
                <a16:creationId xmlns:a16="http://schemas.microsoft.com/office/drawing/2014/main" id="{A51EA922-D6BC-F05F-7F45-917822D15BC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37617" y="1433911"/>
            <a:ext cx="5541315" cy="3806890"/>
          </a:xfrm>
          <a:prstGeom prst="rect">
            <a:avLst/>
          </a:prstGeom>
        </p:spPr>
      </p:pic>
    </p:spTree>
    <p:extLst>
      <p:ext uri="{BB962C8B-B14F-4D97-AF65-F5344CB8AC3E}">
        <p14:creationId xmlns:p14="http://schemas.microsoft.com/office/powerpoint/2010/main" val="6720614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1A693D5B-5286-A6CC-02AB-7781E27B75D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5613" y="150386"/>
            <a:ext cx="1831716" cy="1391177"/>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7" name="TextBox 6">
            <a:extLst>
              <a:ext uri="{FF2B5EF4-FFF2-40B4-BE49-F238E27FC236}">
                <a16:creationId xmlns:a16="http://schemas.microsoft.com/office/drawing/2014/main" id="{757FA3E8-F89F-1F0A-061D-504E3B868C28}"/>
              </a:ext>
            </a:extLst>
          </p:cNvPr>
          <p:cNvSpPr txBox="1"/>
          <p:nvPr/>
        </p:nvSpPr>
        <p:spPr>
          <a:xfrm>
            <a:off x="3720581" y="2097642"/>
            <a:ext cx="6097554" cy="707886"/>
          </a:xfrm>
          <a:prstGeom prst="rect">
            <a:avLst/>
          </a:prstGeom>
          <a:noFill/>
        </p:spPr>
        <p:txBody>
          <a:bodyPr wrap="square">
            <a:spAutoFit/>
          </a:bodyPr>
          <a:lstStyle/>
          <a:p>
            <a:r>
              <a:rPr lang="en-IN" sz="4000" b="1" u="sng" cap="none" dirty="0">
                <a:solidFill>
                  <a:srgbClr val="00B0F0"/>
                </a:solidFill>
                <a:latin typeface="Times New Roman" panose="02020603050405020304" pitchFamily="18" charset="0"/>
                <a:cs typeface="Times New Roman" panose="02020603050405020304" pitchFamily="18" charset="0"/>
              </a:rPr>
              <a:t>Contact Us</a:t>
            </a:r>
            <a:endParaRPr lang="en-IN" sz="4000" dirty="0">
              <a:solidFill>
                <a:srgbClr val="00B0F0"/>
              </a:solidFill>
            </a:endParaRPr>
          </a:p>
        </p:txBody>
      </p:sp>
      <p:sp>
        <p:nvSpPr>
          <p:cNvPr id="9" name="TextBox 8">
            <a:extLst>
              <a:ext uri="{FF2B5EF4-FFF2-40B4-BE49-F238E27FC236}">
                <a16:creationId xmlns:a16="http://schemas.microsoft.com/office/drawing/2014/main" id="{12B90754-7885-16BC-E4B5-887D62C2172B}"/>
              </a:ext>
            </a:extLst>
          </p:cNvPr>
          <p:cNvSpPr txBox="1"/>
          <p:nvPr/>
        </p:nvSpPr>
        <p:spPr>
          <a:xfrm>
            <a:off x="2502936" y="2905780"/>
            <a:ext cx="7315199" cy="523220"/>
          </a:xfrm>
          <a:prstGeom prst="rect">
            <a:avLst/>
          </a:prstGeom>
          <a:noFill/>
        </p:spPr>
        <p:txBody>
          <a:bodyPr wrap="square">
            <a:spAutoFit/>
          </a:bodyPr>
          <a:lstStyle/>
          <a:p>
            <a:r>
              <a:rPr lang="en-IN" sz="2800" b="1" cap="none" dirty="0">
                <a:solidFill>
                  <a:schemeClr val="tx1">
                    <a:lumMod val="85000"/>
                  </a:schemeClr>
                </a:solidFill>
                <a:latin typeface="Bookman Old Style" panose="02050604050505020204" pitchFamily="18" charset="0"/>
                <a:cs typeface="Times New Roman" panose="02020603050405020304" pitchFamily="18" charset="0"/>
              </a:rPr>
              <a:t>Address Us: </a:t>
            </a:r>
            <a:r>
              <a:rPr lang="en-IN" sz="2400" i="0" dirty="0">
                <a:solidFill>
                  <a:schemeClr val="tx1">
                    <a:lumMod val="85000"/>
                  </a:schemeClr>
                </a:solidFill>
                <a:effectLst/>
                <a:latin typeface="Bookman Old Style" panose="02050604050505020204" pitchFamily="18" charset="0"/>
              </a:rPr>
              <a:t>Melbourne, Victoria, Australia</a:t>
            </a:r>
            <a:endParaRPr lang="en-IN" sz="2400" dirty="0">
              <a:solidFill>
                <a:schemeClr val="tx1">
                  <a:lumMod val="85000"/>
                </a:schemeClr>
              </a:solidFill>
              <a:latin typeface="Bookman Old Style" panose="02050604050505020204" pitchFamily="18" charset="0"/>
            </a:endParaRPr>
          </a:p>
        </p:txBody>
      </p:sp>
      <p:sp>
        <p:nvSpPr>
          <p:cNvPr id="11" name="TextBox 10">
            <a:extLst>
              <a:ext uri="{FF2B5EF4-FFF2-40B4-BE49-F238E27FC236}">
                <a16:creationId xmlns:a16="http://schemas.microsoft.com/office/drawing/2014/main" id="{899FD3F8-F240-4D7E-4F39-3F9CD1A7226C}"/>
              </a:ext>
            </a:extLst>
          </p:cNvPr>
          <p:cNvSpPr txBox="1"/>
          <p:nvPr/>
        </p:nvSpPr>
        <p:spPr>
          <a:xfrm>
            <a:off x="2502936" y="3345226"/>
            <a:ext cx="6097554" cy="584775"/>
          </a:xfrm>
          <a:prstGeom prst="rect">
            <a:avLst/>
          </a:prstGeom>
          <a:noFill/>
        </p:spPr>
        <p:txBody>
          <a:bodyPr wrap="square">
            <a:spAutoFit/>
          </a:bodyPr>
          <a:lstStyle/>
          <a:p>
            <a:pPr algn="l"/>
            <a:r>
              <a:rPr lang="en-IN" sz="2400" b="1" dirty="0">
                <a:solidFill>
                  <a:srgbClr val="FFC000"/>
                </a:solidFill>
                <a:latin typeface="Bookman Old Style" panose="02050604050505020204" pitchFamily="18" charset="0"/>
              </a:rPr>
              <a:t>Contact</a:t>
            </a:r>
            <a:r>
              <a:rPr lang="en-IN" sz="2000" b="1" dirty="0">
                <a:solidFill>
                  <a:srgbClr val="FFC000"/>
                </a:solidFill>
                <a:latin typeface="Bookman Old Style" panose="02050604050505020204" pitchFamily="18" charset="0"/>
              </a:rPr>
              <a:t> </a:t>
            </a:r>
            <a:r>
              <a:rPr lang="en-IN" sz="2400" b="1" dirty="0">
                <a:solidFill>
                  <a:srgbClr val="FFC000"/>
                </a:solidFill>
                <a:latin typeface="Bookman Old Style" panose="02050604050505020204" pitchFamily="18" charset="0"/>
              </a:rPr>
              <a:t>Us</a:t>
            </a:r>
            <a:r>
              <a:rPr lang="en-IN" sz="2000" b="1" dirty="0">
                <a:solidFill>
                  <a:srgbClr val="FFC000"/>
                </a:solidFill>
                <a:latin typeface="Bookman Old Style" panose="02050604050505020204" pitchFamily="18" charset="0"/>
              </a:rPr>
              <a:t>: </a:t>
            </a:r>
            <a:r>
              <a:rPr lang="en-IN" sz="2000" b="1" i="0" dirty="0">
                <a:solidFill>
                  <a:srgbClr val="FFC000"/>
                </a:solidFill>
                <a:effectLst/>
                <a:latin typeface="Arial" panose="020B0604020202020204" pitchFamily="34" charset="0"/>
              </a:rPr>
              <a:t>13 15 46</a:t>
            </a:r>
            <a:r>
              <a:rPr lang="en-IN" sz="3200" b="1" dirty="0">
                <a:solidFill>
                  <a:srgbClr val="FFC000"/>
                </a:solidFill>
              </a:rPr>
              <a:t> </a:t>
            </a:r>
            <a:endParaRPr lang="en-IN" sz="2000" b="1" dirty="0">
              <a:solidFill>
                <a:srgbClr val="FFC000"/>
              </a:solidFill>
              <a:latin typeface="Bookman Old Style" panose="02050604050505020204" pitchFamily="18" charset="0"/>
            </a:endParaRPr>
          </a:p>
        </p:txBody>
      </p:sp>
      <p:sp>
        <p:nvSpPr>
          <p:cNvPr id="13" name="TextBox 12">
            <a:extLst>
              <a:ext uri="{FF2B5EF4-FFF2-40B4-BE49-F238E27FC236}">
                <a16:creationId xmlns:a16="http://schemas.microsoft.com/office/drawing/2014/main" id="{8C046B06-3AB2-5702-9CD2-7472C3DE0D09}"/>
              </a:ext>
            </a:extLst>
          </p:cNvPr>
          <p:cNvSpPr txBox="1"/>
          <p:nvPr/>
        </p:nvSpPr>
        <p:spPr>
          <a:xfrm>
            <a:off x="2502936" y="3947336"/>
            <a:ext cx="6097554" cy="1015663"/>
          </a:xfrm>
          <a:prstGeom prst="rect">
            <a:avLst/>
          </a:prstGeom>
          <a:noFill/>
        </p:spPr>
        <p:txBody>
          <a:bodyPr wrap="square">
            <a:spAutoFit/>
          </a:bodyPr>
          <a:lstStyle/>
          <a:p>
            <a:r>
              <a:rPr lang="en-IN" sz="2000" b="1" dirty="0">
                <a:solidFill>
                  <a:schemeClr val="accent3">
                    <a:lumMod val="20000"/>
                    <a:lumOff val="80000"/>
                  </a:schemeClr>
                </a:solidFill>
                <a:latin typeface="Bookman Old Style" panose="02050604050505020204" pitchFamily="18" charset="0"/>
              </a:rPr>
              <a:t>For More Information Please Visit Here: </a:t>
            </a:r>
            <a:r>
              <a:rPr lang="en-IN" sz="2000" b="1" dirty="0">
                <a:solidFill>
                  <a:schemeClr val="accent3">
                    <a:lumMod val="20000"/>
                    <a:lumOff val="80000"/>
                  </a:schemeClr>
                </a:solidFill>
                <a:latin typeface="Bookman Old Style" panose="02050604050505020204" pitchFamily="18" charset="0"/>
                <a:hlinkClick r:id="rId3"/>
              </a:rPr>
              <a:t>https://www.jimsmowingmelbournewest.com.au</a:t>
            </a:r>
            <a:endParaRPr lang="en-IN" sz="2000" dirty="0">
              <a:solidFill>
                <a:schemeClr val="accent3">
                  <a:lumMod val="20000"/>
                  <a:lumOff val="80000"/>
                </a:schemeClr>
              </a:solidFill>
            </a:endParaRPr>
          </a:p>
        </p:txBody>
      </p:sp>
      <p:sp>
        <p:nvSpPr>
          <p:cNvPr id="14" name="TextBox 13">
            <a:extLst>
              <a:ext uri="{FF2B5EF4-FFF2-40B4-BE49-F238E27FC236}">
                <a16:creationId xmlns:a16="http://schemas.microsoft.com/office/drawing/2014/main" id="{E00575E2-A970-B2FF-8632-E3265F7172AF}"/>
              </a:ext>
            </a:extLst>
          </p:cNvPr>
          <p:cNvSpPr txBox="1"/>
          <p:nvPr/>
        </p:nvSpPr>
        <p:spPr>
          <a:xfrm>
            <a:off x="10031183" y="5832997"/>
            <a:ext cx="2089281" cy="707886"/>
          </a:xfrm>
          <a:prstGeom prst="rect">
            <a:avLst/>
          </a:prstGeom>
          <a:noFill/>
        </p:spPr>
        <p:txBody>
          <a:bodyPr wrap="square">
            <a:spAutoFit/>
          </a:bodyPr>
          <a:lstStyle/>
          <a:p>
            <a:r>
              <a:rPr lang="en-IN" sz="4000" b="1" u="sng" cap="none" dirty="0">
                <a:solidFill>
                  <a:schemeClr val="accent1">
                    <a:lumMod val="40000"/>
                    <a:lumOff val="60000"/>
                  </a:schemeClr>
                </a:solidFill>
                <a:latin typeface="Times New Roman" panose="02020603050405020304" pitchFamily="18" charset="0"/>
                <a:cs typeface="Times New Roman" panose="02020603050405020304" pitchFamily="18" charset="0"/>
              </a:rPr>
              <a:t>Thanks</a:t>
            </a:r>
            <a:endParaRPr lang="en-IN" sz="4000" dirty="0">
              <a:solidFill>
                <a:schemeClr val="accent1">
                  <a:lumMod val="40000"/>
                  <a:lumOff val="60000"/>
                </a:schemeClr>
              </a:solidFill>
            </a:endParaRPr>
          </a:p>
        </p:txBody>
      </p:sp>
    </p:spTree>
    <p:extLst>
      <p:ext uri="{BB962C8B-B14F-4D97-AF65-F5344CB8AC3E}">
        <p14:creationId xmlns:p14="http://schemas.microsoft.com/office/powerpoint/2010/main" val="320033607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TM02836342[[fn=Ion]]</Template>
  <TotalTime>16</TotalTime>
  <Words>833</Words>
  <Application>Microsoft Office PowerPoint</Application>
  <PresentationFormat>Widescreen</PresentationFormat>
  <Paragraphs>17</Paragraphs>
  <Slides>5</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5</vt:i4>
      </vt:variant>
    </vt:vector>
  </HeadingPairs>
  <TitlesOfParts>
    <vt:vector size="13" baseType="lpstr">
      <vt:lpstr>Arial</vt:lpstr>
      <vt:lpstr>Bookman Old Style</vt:lpstr>
      <vt:lpstr>Century Gothic</vt:lpstr>
      <vt:lpstr>inherit</vt:lpstr>
      <vt:lpstr>Raleway</vt:lpstr>
      <vt:lpstr>Times New Roman</vt:lpstr>
      <vt:lpstr>Wingdings 3</vt:lpstr>
      <vt:lpstr>Ion</vt:lpstr>
      <vt:lpstr>Well Come To Jimsmowing Melbourne West</vt:lpstr>
      <vt:lpstr>Welcome to Jim's Mowing </vt:lpstr>
      <vt:lpstr>Gardening Services Melbourne West  </vt:lpstr>
      <vt:lpstr>About Us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Well Come To Jimsmowing Melbourne West</dc:title>
  <dc:creator>ravi sharma</dc:creator>
  <cp:lastModifiedBy>ravi sharma</cp:lastModifiedBy>
  <cp:revision>1</cp:revision>
  <dcterms:created xsi:type="dcterms:W3CDTF">2022-11-11T04:16:16Z</dcterms:created>
  <dcterms:modified xsi:type="dcterms:W3CDTF">2022-11-11T04:33:00Z</dcterms:modified>
</cp:coreProperties>
</file>