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63" r:id="rId4"/>
    <p:sldId id="264" r:id="rId5"/>
    <p:sldId id="265"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A441996-E711-418C-A5DD-4E963300381E}"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DC1D3A-99F7-4FFD-A27D-833A580158C3}"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7937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A441996-E711-418C-A5DD-4E963300381E}"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DC1D3A-99F7-4FFD-A27D-833A580158C3}" type="slidenum">
              <a:rPr lang="en-IN" smtClean="0"/>
              <a:t>‹#›</a:t>
            </a:fld>
            <a:endParaRPr lang="en-IN"/>
          </a:p>
        </p:txBody>
      </p:sp>
    </p:spTree>
    <p:extLst>
      <p:ext uri="{BB962C8B-B14F-4D97-AF65-F5344CB8AC3E}">
        <p14:creationId xmlns:p14="http://schemas.microsoft.com/office/powerpoint/2010/main" val="997615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A441996-E711-418C-A5DD-4E963300381E}"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DC1D3A-99F7-4FFD-A27D-833A580158C3}" type="slidenum">
              <a:rPr lang="en-IN" smtClean="0"/>
              <a:t>‹#›</a:t>
            </a:fld>
            <a:endParaRPr lang="en-IN"/>
          </a:p>
        </p:txBody>
      </p:sp>
    </p:spTree>
    <p:extLst>
      <p:ext uri="{BB962C8B-B14F-4D97-AF65-F5344CB8AC3E}">
        <p14:creationId xmlns:p14="http://schemas.microsoft.com/office/powerpoint/2010/main" val="29279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A441996-E711-418C-A5DD-4E963300381E}"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DC1D3A-99F7-4FFD-A27D-833A580158C3}" type="slidenum">
              <a:rPr lang="en-IN" smtClean="0"/>
              <a:t>‹#›</a:t>
            </a:fld>
            <a:endParaRPr lang="en-IN"/>
          </a:p>
        </p:txBody>
      </p:sp>
    </p:spTree>
    <p:extLst>
      <p:ext uri="{BB962C8B-B14F-4D97-AF65-F5344CB8AC3E}">
        <p14:creationId xmlns:p14="http://schemas.microsoft.com/office/powerpoint/2010/main" val="159204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441996-E711-418C-A5DD-4E963300381E}"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DC1D3A-99F7-4FFD-A27D-833A580158C3}"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0257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A441996-E711-418C-A5DD-4E963300381E}" type="datetimeFigureOut">
              <a:rPr lang="en-IN" smtClean="0"/>
              <a:t>02-04-2021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DC1D3A-99F7-4FFD-A27D-833A580158C3}" type="slidenum">
              <a:rPr lang="en-IN" smtClean="0"/>
              <a:t>‹#›</a:t>
            </a:fld>
            <a:endParaRPr lang="en-IN"/>
          </a:p>
        </p:txBody>
      </p:sp>
    </p:spTree>
    <p:extLst>
      <p:ext uri="{BB962C8B-B14F-4D97-AF65-F5344CB8AC3E}">
        <p14:creationId xmlns:p14="http://schemas.microsoft.com/office/powerpoint/2010/main" val="2603287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A441996-E711-418C-A5DD-4E963300381E}" type="datetimeFigureOut">
              <a:rPr lang="en-IN" smtClean="0"/>
              <a:t>02-04-2021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4DC1D3A-99F7-4FFD-A27D-833A580158C3}" type="slidenum">
              <a:rPr lang="en-IN" smtClean="0"/>
              <a:t>‹#›</a:t>
            </a:fld>
            <a:endParaRPr lang="en-IN"/>
          </a:p>
        </p:txBody>
      </p:sp>
    </p:spTree>
    <p:extLst>
      <p:ext uri="{BB962C8B-B14F-4D97-AF65-F5344CB8AC3E}">
        <p14:creationId xmlns:p14="http://schemas.microsoft.com/office/powerpoint/2010/main" val="1799431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A441996-E711-418C-A5DD-4E963300381E}" type="datetimeFigureOut">
              <a:rPr lang="en-IN" smtClean="0"/>
              <a:t>02-04-2021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4DC1D3A-99F7-4FFD-A27D-833A580158C3}" type="slidenum">
              <a:rPr lang="en-IN" smtClean="0"/>
              <a:t>‹#›</a:t>
            </a:fld>
            <a:endParaRPr lang="en-IN"/>
          </a:p>
        </p:txBody>
      </p:sp>
    </p:spTree>
    <p:extLst>
      <p:ext uri="{BB962C8B-B14F-4D97-AF65-F5344CB8AC3E}">
        <p14:creationId xmlns:p14="http://schemas.microsoft.com/office/powerpoint/2010/main" val="2279286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A441996-E711-418C-A5DD-4E963300381E}" type="datetimeFigureOut">
              <a:rPr lang="en-IN" smtClean="0"/>
              <a:t>02-04-2021</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04DC1D3A-99F7-4FFD-A27D-833A580158C3}" type="slidenum">
              <a:rPr lang="en-IN" smtClean="0"/>
              <a:t>‹#›</a:t>
            </a:fld>
            <a:endParaRPr lang="en-IN"/>
          </a:p>
        </p:txBody>
      </p:sp>
    </p:spTree>
    <p:extLst>
      <p:ext uri="{BB962C8B-B14F-4D97-AF65-F5344CB8AC3E}">
        <p14:creationId xmlns:p14="http://schemas.microsoft.com/office/powerpoint/2010/main" val="3070844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A441996-E711-418C-A5DD-4E963300381E}" type="datetimeFigureOut">
              <a:rPr lang="en-IN" smtClean="0"/>
              <a:t>02-04-2021</a:t>
            </a:fld>
            <a:endParaRPr lang="en-IN"/>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4DC1D3A-99F7-4FFD-A27D-833A580158C3}" type="slidenum">
              <a:rPr lang="en-IN" smtClean="0"/>
              <a:t>‹#›</a:t>
            </a:fld>
            <a:endParaRPr lang="en-IN"/>
          </a:p>
        </p:txBody>
      </p:sp>
    </p:spTree>
    <p:extLst>
      <p:ext uri="{BB962C8B-B14F-4D97-AF65-F5344CB8AC3E}">
        <p14:creationId xmlns:p14="http://schemas.microsoft.com/office/powerpoint/2010/main" val="195542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41996-E711-418C-A5DD-4E963300381E}" type="datetimeFigureOut">
              <a:rPr lang="en-IN" smtClean="0"/>
              <a:t>02-04-2021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DC1D3A-99F7-4FFD-A27D-833A580158C3}" type="slidenum">
              <a:rPr lang="en-IN" smtClean="0"/>
              <a:t>‹#›</a:t>
            </a:fld>
            <a:endParaRPr lang="en-IN"/>
          </a:p>
        </p:txBody>
      </p:sp>
    </p:spTree>
    <p:extLst>
      <p:ext uri="{BB962C8B-B14F-4D97-AF65-F5344CB8AC3E}">
        <p14:creationId xmlns:p14="http://schemas.microsoft.com/office/powerpoint/2010/main" val="2732663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A441996-E711-418C-A5DD-4E963300381E}" type="datetimeFigureOut">
              <a:rPr lang="en-IN" smtClean="0"/>
              <a:t>02-04-2021</a:t>
            </a:fld>
            <a:endParaRPr lang="en-IN"/>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4DC1D3A-99F7-4FFD-A27D-833A580158C3}" type="slidenum">
              <a:rPr lang="en-IN" smtClean="0"/>
              <a:t>‹#›</a:t>
            </a:fld>
            <a:endParaRPr lang="en-IN"/>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581311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jimsmowingmelbournewest.com.au/location/truganina/lawn-mowing-truganin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jimsmowingmelbournewest.com.au/location/melton-south/lawn-mowing-melton-south/"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jimsmowingmelbournewest.com.a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1026028" y="2375065"/>
            <a:ext cx="10124902" cy="3624468"/>
          </a:xfrm>
          <a:prstGeom prst="rect">
            <a:avLst/>
          </a:prstGeom>
        </p:spPr>
        <p:txBody>
          <a:bodyPr vert="horz" lIns="91440" tIns="45720" rIns="91440" bIns="45720" rtlCol="0" anchor="b">
            <a:normAutofit fontScale="97500"/>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endParaRPr lang="en-IN" dirty="0">
              <a:latin typeface="Algerian" panose="04020705040A02060702" pitchFamily="82" charset="0"/>
            </a:endParaRPr>
          </a:p>
        </p:txBody>
      </p:sp>
      <p:sp>
        <p:nvSpPr>
          <p:cNvPr id="7" name="Title 4"/>
          <p:cNvSpPr>
            <a:spLocks noGrp="1"/>
          </p:cNvSpPr>
          <p:nvPr>
            <p:ph type="ctrTitle"/>
          </p:nvPr>
        </p:nvSpPr>
        <p:spPr>
          <a:xfrm>
            <a:off x="878774" y="1623654"/>
            <a:ext cx="10419410" cy="3174426"/>
          </a:xfrm>
        </p:spPr>
        <p:txBody>
          <a:bodyPr anchor="ctr">
            <a:normAutofit fontScale="90000"/>
          </a:bodyPr>
          <a:lstStyle/>
          <a:p>
            <a:pPr algn="ctr"/>
            <a:r>
              <a:rPr lang="en-US" b="1" dirty="0">
                <a:solidFill>
                  <a:srgbClr val="92D050"/>
                </a:solidFill>
              </a:rPr>
              <a:t>Obtain Quick and High-quality Lawn Care Services</a:t>
            </a:r>
            <a:endParaRPr lang="en-IN" b="1" dirty="0">
              <a:solidFill>
                <a:srgbClr val="92D050"/>
              </a:solidFill>
            </a:endParaRPr>
          </a:p>
        </p:txBody>
      </p:sp>
      <p:sp>
        <p:nvSpPr>
          <p:cNvPr id="3" name="Rectangle 2"/>
          <p:cNvSpPr/>
          <p:nvPr/>
        </p:nvSpPr>
        <p:spPr>
          <a:xfrm>
            <a:off x="5827594" y="5090615"/>
            <a:ext cx="6027278" cy="1200329"/>
          </a:xfrm>
          <a:prstGeom prst="rect">
            <a:avLst/>
          </a:prstGeom>
        </p:spPr>
        <p:txBody>
          <a:bodyPr wrap="square">
            <a:spAutoFit/>
          </a:bodyPr>
          <a:lstStyle/>
          <a:p>
            <a:r>
              <a:rPr lang="en-IN" sz="3600" b="1" dirty="0">
                <a:solidFill>
                  <a:schemeClr val="accent6">
                    <a:lumMod val="50000"/>
                  </a:schemeClr>
                </a:solidFill>
              </a:rPr>
              <a:t>Welcome to Jims Mowing Melbourne West</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291" y="292535"/>
            <a:ext cx="1751473" cy="1331119"/>
          </a:xfrm>
          <a:prstGeom prst="rect">
            <a:avLst/>
          </a:prstGeom>
        </p:spPr>
      </p:pic>
    </p:spTree>
    <p:extLst>
      <p:ext uri="{BB962C8B-B14F-4D97-AF65-F5344CB8AC3E}">
        <p14:creationId xmlns:p14="http://schemas.microsoft.com/office/powerpoint/2010/main" val="1065191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1695" y="1228300"/>
            <a:ext cx="10536071" cy="4271750"/>
          </a:xfrm>
        </p:spPr>
        <p:txBody>
          <a:bodyPr>
            <a:normAutofit/>
          </a:bodyPr>
          <a:lstStyle/>
          <a:p>
            <a:pPr marL="0" indent="0" algn="just">
              <a:buNone/>
            </a:pPr>
            <a:r>
              <a:rPr lang="en-US" sz="2400" dirty="0"/>
              <a:t>A beautiful and green lawn makes for a welcoming house and can increase the values of your house. So if you are thinking to maintain your lawn then you have to hire a professional and certified lawn service provider. </a:t>
            </a:r>
            <a:r>
              <a:rPr lang="en-IN" sz="2400" b="1" dirty="0">
                <a:hlinkClick r:id="rId2"/>
              </a:rPr>
              <a:t>lawn mowing </a:t>
            </a:r>
            <a:r>
              <a:rPr lang="en-IN" sz="2400" b="1" dirty="0" err="1">
                <a:hlinkClick r:id="rId2"/>
              </a:rPr>
              <a:t>truganina</a:t>
            </a:r>
            <a:r>
              <a:rPr lang="en-US" sz="2400" dirty="0" smtClean="0"/>
              <a:t> </a:t>
            </a:r>
            <a:r>
              <a:rPr lang="en-US" sz="2400" dirty="0"/>
              <a:t>and maintaining a lawn is not an easy task so hiring a lawn service provider is an ideal option for you. Jim’s mowing is an experienced and certified gardening service provider. We are here to save your time, money, and efforts. We offer professional gardening services which include garden care, lawn mowing, lawn care, garden design, hedging and pruning, rubbish removal, and gutter cleaning. We are a one-stop destination for lawn care solutions. Whether it is a small lawn or large, we can manage everything for you.  </a:t>
            </a:r>
            <a:endParaRPr lang="en-IN" sz="2400" dirty="0"/>
          </a:p>
          <a:p>
            <a:pPr marL="0" indent="0" algn="just">
              <a:buNone/>
            </a:pPr>
            <a:endParaRPr lang="en-IN"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1210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9902816" cy="846161"/>
          </a:xfrm>
        </p:spPr>
        <p:txBody>
          <a:bodyPr anchor="ctr">
            <a:normAutofit fontScale="90000"/>
          </a:bodyPr>
          <a:lstStyle/>
          <a:p>
            <a:pPr algn="ctr"/>
            <a:r>
              <a:rPr lang="en-US" b="1" dirty="0">
                <a:solidFill>
                  <a:srgbClr val="92D050"/>
                </a:solidFill>
              </a:rPr>
              <a:t>High-quality lawn and garden maintenance </a:t>
            </a:r>
            <a:r>
              <a:rPr lang="en-US" b="1" dirty="0" smtClean="0">
                <a:solidFill>
                  <a:srgbClr val="92D050"/>
                </a:solidFill>
              </a:rPr>
              <a:t>service</a:t>
            </a:r>
            <a:endParaRPr lang="en-IN" b="1" dirty="0">
              <a:solidFill>
                <a:srgbClr val="92D050"/>
              </a:solidFill>
            </a:endParaRPr>
          </a:p>
        </p:txBody>
      </p:sp>
      <p:sp>
        <p:nvSpPr>
          <p:cNvPr id="3" name="Content Placeholder 2"/>
          <p:cNvSpPr>
            <a:spLocks noGrp="1"/>
          </p:cNvSpPr>
          <p:nvPr>
            <p:ph idx="1"/>
          </p:nvPr>
        </p:nvSpPr>
        <p:spPr>
          <a:xfrm>
            <a:off x="1058384" y="2094679"/>
            <a:ext cx="9980608" cy="1225012"/>
          </a:xfrm>
        </p:spPr>
        <p:txBody>
          <a:bodyPr>
            <a:noAutofit/>
          </a:bodyPr>
          <a:lstStyle/>
          <a:p>
            <a:r>
              <a:rPr lang="en-US" sz="2400" dirty="0"/>
              <a:t>Our expert and certified lawn specialists and highly prepared teams can assist you with accomplishing an extravagant, green lawn that is normally more impervious to disease, bugs, and weeds. Jim’s mowing lawn specialists are prepared to help, regardless of whether you need to treat lawn your current lawn, have issues developing grass, or simply need to learn your alternatives. We are consistently here to help you. We will help you to make your garden more delightful. Our ensured lawn service specialists will work for hand in hand with you to build up a lawn administration routine that precisely meets your particular necessities and needs.  </a:t>
            </a:r>
            <a:endParaRPr lang="en-IN" sz="2400" dirty="0"/>
          </a:p>
          <a:p>
            <a:endParaRPr lang="en-IN" sz="2400" dirty="0"/>
          </a:p>
        </p:txBody>
      </p:sp>
    </p:spTree>
    <p:extLst>
      <p:ext uri="{BB962C8B-B14F-4D97-AF65-F5344CB8AC3E}">
        <p14:creationId xmlns:p14="http://schemas.microsoft.com/office/powerpoint/2010/main" val="3265302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8068" y="840190"/>
            <a:ext cx="9478328" cy="53149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294606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689" y="1654666"/>
            <a:ext cx="10058400" cy="1620797"/>
          </a:xfrm>
        </p:spPr>
        <p:txBody>
          <a:bodyPr>
            <a:noAutofit/>
          </a:bodyPr>
          <a:lstStyle/>
          <a:p>
            <a:r>
              <a:rPr lang="en-US" sz="2400" dirty="0"/>
              <a:t>One of most advantages of recruiting gardening services administrations is that we are equipped with the most latest and advanced tools so you will get quick and best services. Proficient experts, useful assets, and best-in-class service give us the assets to best deal with any size work in the most productive, conservative, and responsible way. Our services of </a:t>
            </a:r>
            <a:r>
              <a:rPr lang="en-US" sz="2400" b="1" dirty="0">
                <a:hlinkClick r:id="rId2"/>
              </a:rPr>
              <a:t>lawn mowing in </a:t>
            </a:r>
            <a:r>
              <a:rPr lang="en-US" sz="2400" b="1" dirty="0" err="1">
                <a:hlinkClick r:id="rId2"/>
              </a:rPr>
              <a:t>melton</a:t>
            </a:r>
            <a:r>
              <a:rPr lang="en-US" sz="2400" b="1" dirty="0">
                <a:hlinkClick r:id="rId2"/>
              </a:rPr>
              <a:t> south</a:t>
            </a:r>
            <a:r>
              <a:rPr lang="en-US" sz="2400" dirty="0"/>
              <a:t>, </a:t>
            </a:r>
            <a:r>
              <a:rPr lang="en-US" sz="2400" dirty="0" err="1"/>
              <a:t>melton</a:t>
            </a:r>
            <a:r>
              <a:rPr lang="en-US" sz="2400" dirty="0"/>
              <a:t> west, </a:t>
            </a:r>
            <a:r>
              <a:rPr lang="en-US" sz="2400" dirty="0" err="1"/>
              <a:t>caroline</a:t>
            </a:r>
            <a:r>
              <a:rPr lang="en-US" sz="2400" dirty="0"/>
              <a:t> springs, and deer park are accessible at a cost-effective price. With proper lawn care services, we can make your grass develop to turn out to be more delightful, greener, and more grounded than a year ago. So if you want our gardening services then you can avail by calling us. our team is always ready to offer the best services and support you.</a:t>
            </a:r>
            <a:endParaRPr lang="en-IN" sz="2400" dirty="0"/>
          </a:p>
        </p:txBody>
      </p:sp>
    </p:spTree>
    <p:extLst>
      <p:ext uri="{BB962C8B-B14F-4D97-AF65-F5344CB8AC3E}">
        <p14:creationId xmlns:p14="http://schemas.microsoft.com/office/powerpoint/2010/main" val="3948702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845083" y="6035040"/>
            <a:ext cx="4346917" cy="822960"/>
          </a:xfrm>
        </p:spPr>
        <p:txBody>
          <a:bodyPr/>
          <a:lstStyle/>
          <a:p>
            <a:pPr algn="ctr"/>
            <a:r>
              <a:rPr lang="en-US" dirty="0" smtClean="0">
                <a:solidFill>
                  <a:schemeClr val="accent5">
                    <a:lumMod val="50000"/>
                  </a:schemeClr>
                </a:solidFill>
                <a:latin typeface="Californian FB" panose="0207040306080B030204" pitchFamily="18" charset="0"/>
              </a:rPr>
              <a:t>Thank You</a:t>
            </a:r>
            <a:endParaRPr lang="en-IN" dirty="0">
              <a:solidFill>
                <a:schemeClr val="accent5">
                  <a:lumMod val="50000"/>
                </a:schemeClr>
              </a:solidFill>
              <a:latin typeface="Californian FB" panose="0207040306080B030204" pitchFamily="18" charset="0"/>
            </a:endParaRPr>
          </a:p>
        </p:txBody>
      </p:sp>
      <p:sp>
        <p:nvSpPr>
          <p:cNvPr id="3" name="Content Placeholder 2"/>
          <p:cNvSpPr>
            <a:spLocks noGrp="1"/>
          </p:cNvSpPr>
          <p:nvPr>
            <p:ph idx="1"/>
          </p:nvPr>
        </p:nvSpPr>
        <p:spPr>
          <a:xfrm>
            <a:off x="1111348" y="1831666"/>
            <a:ext cx="10058400" cy="4023360"/>
          </a:xfrm>
        </p:spPr>
        <p:txBody>
          <a:bodyPr>
            <a:normAutofit/>
          </a:bodyPr>
          <a:lstStyle/>
          <a:p>
            <a:r>
              <a:rPr lang="en-IN" sz="2800" dirty="0" smtClean="0">
                <a:latin typeface="Arial" panose="020B0604020202020204" pitchFamily="34" charset="0"/>
                <a:cs typeface="Arial" panose="020B0604020202020204" pitchFamily="34" charset="0"/>
              </a:rPr>
              <a:t>Business Name: </a:t>
            </a:r>
            <a:r>
              <a:rPr lang="en-IN" sz="2800" dirty="0"/>
              <a:t>Jims Mowing Melbourne West</a:t>
            </a:r>
            <a:endParaRPr lang="en-US" sz="2800" dirty="0" smtClean="0"/>
          </a:p>
          <a:p>
            <a:endParaRPr lang="en-US" sz="28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Phone Number:  </a:t>
            </a:r>
            <a:r>
              <a:rPr lang="en-US" sz="2800" dirty="0" smtClean="0">
                <a:latin typeface="Arial" panose="020B0604020202020204" pitchFamily="34" charset="0"/>
                <a:cs typeface="Arial" panose="020B0604020202020204" pitchFamily="34" charset="0"/>
              </a:rPr>
              <a:t>131 546</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Website</a:t>
            </a:r>
            <a:r>
              <a:rPr lang="en-US" sz="2800" dirty="0" smtClean="0">
                <a:latin typeface="Arial" panose="020B0604020202020204" pitchFamily="34" charset="0"/>
                <a:cs typeface="Arial" panose="020B0604020202020204" pitchFamily="34" charset="0"/>
              </a:rPr>
              <a:t>: </a:t>
            </a:r>
            <a:r>
              <a:rPr lang="en-IN" sz="2800" dirty="0">
                <a:hlinkClick r:id="rId2"/>
              </a:rPr>
              <a:t>https://www.jimsmowingmelbournewest.com.au</a:t>
            </a:r>
            <a:r>
              <a:rPr lang="en-IN" sz="2800" dirty="0" smtClean="0">
                <a:hlinkClick r:id="rId2"/>
              </a:rPr>
              <a:t>/</a:t>
            </a:r>
            <a:r>
              <a:rPr lang="en-IN" sz="2800" dirty="0" smtClean="0"/>
              <a:t> </a:t>
            </a:r>
            <a:endParaRPr lang="en-IN" sz="2800" dirty="0">
              <a:latin typeface="Arial" panose="020B0604020202020204" pitchFamily="34" charset="0"/>
              <a:cs typeface="Arial" panose="020B0604020202020204" pitchFamily="34" charset="0"/>
            </a:endParaRPr>
          </a:p>
        </p:txBody>
      </p:sp>
      <p:sp>
        <p:nvSpPr>
          <p:cNvPr id="5" name="Rectangle 4"/>
          <p:cNvSpPr/>
          <p:nvPr/>
        </p:nvSpPr>
        <p:spPr>
          <a:xfrm>
            <a:off x="3685735" y="365761"/>
            <a:ext cx="4881489" cy="830997"/>
          </a:xfrm>
          <a:prstGeom prst="rect">
            <a:avLst/>
          </a:prstGeom>
        </p:spPr>
        <p:txBody>
          <a:bodyPr wrap="square">
            <a:spAutoFit/>
          </a:bodyPr>
          <a:lstStyle/>
          <a:p>
            <a:pPr algn="ctr"/>
            <a:r>
              <a:rPr lang="en-IN" sz="4800" b="1" dirty="0">
                <a:solidFill>
                  <a:srgbClr val="92D050"/>
                </a:solidFill>
              </a:rPr>
              <a:t>Contact Details</a:t>
            </a:r>
          </a:p>
        </p:txBody>
      </p:sp>
    </p:spTree>
    <p:extLst>
      <p:ext uri="{BB962C8B-B14F-4D97-AF65-F5344CB8AC3E}">
        <p14:creationId xmlns:p14="http://schemas.microsoft.com/office/powerpoint/2010/main" val="39095534"/>
      </p:ext>
    </p:extLst>
  </p:cSld>
  <p:clrMapOvr>
    <a:masterClrMapping/>
  </p:clrMapOvr>
</p:sld>
</file>

<file path=ppt/theme/theme1.xml><?xml version="1.0" encoding="utf-8"?>
<a:theme xmlns:a="http://schemas.openxmlformats.org/drawingml/2006/main" name="Retrospect">
  <a:themeElements>
    <a:clrScheme name="Retrospect">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docProps/app.xml><?xml version="1.0" encoding="utf-8"?>
<Properties xmlns="http://schemas.openxmlformats.org/officeDocument/2006/extended-properties" xmlns:vt="http://schemas.openxmlformats.org/officeDocument/2006/docPropsVTypes">
  <Template>Retrospect</Template>
  <TotalTime>164</TotalTime>
  <Words>447</Words>
  <Application>Microsoft Office PowerPoint</Application>
  <PresentationFormat>Widescreen</PresentationFormat>
  <Paragraphs>13</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Algerian</vt:lpstr>
      <vt:lpstr>Arial</vt:lpstr>
      <vt:lpstr>Calibri</vt:lpstr>
      <vt:lpstr>Calibri Light</vt:lpstr>
      <vt:lpstr>Californian FB</vt:lpstr>
      <vt:lpstr>Retrospect</vt:lpstr>
      <vt:lpstr>Obtain Quick and High-quality Lawn Care Services</vt:lpstr>
      <vt:lpstr>PowerPoint Presentation</vt:lpstr>
      <vt:lpstr>High-quality lawn and garden maintenance service</vt:lpstr>
      <vt:lpstr>PowerPoint Presentation</vt:lpstr>
      <vt:lpstr>PowerPoint Presentation</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Land Capability Assessment Victoria</dc:title>
  <dc:creator>Abhishek</dc:creator>
  <cp:lastModifiedBy>new</cp:lastModifiedBy>
  <cp:revision>15</cp:revision>
  <dcterms:created xsi:type="dcterms:W3CDTF">2021-02-24T05:02:44Z</dcterms:created>
  <dcterms:modified xsi:type="dcterms:W3CDTF">2021-04-02T05:57:57Z</dcterms:modified>
</cp:coreProperties>
</file>