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 autoCompressPictures="0">
  <p:sldMasterIdLst>
    <p:sldMasterId id="2147483648" r:id="rId4"/>
  </p:sldMasterIdLst>
  <p:notesMasterIdLst>
    <p:notesMasterId r:id="rId10"/>
  </p:notesMasterIdLst>
  <p:handoutMasterIdLst>
    <p:handoutMasterId r:id="rId11"/>
  </p:handoutMasterIdLst>
  <p:sldIdLst>
    <p:sldId id="258" r:id="rId5"/>
    <p:sldId id="268" r:id="rId6"/>
    <p:sldId id="269" r:id="rId7"/>
    <p:sldId id="270" r:id="rId8"/>
    <p:sldId id="27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C567A"/>
    <a:srgbClr val="0D1D51"/>
    <a:srgbClr val="0072C7"/>
    <a:srgbClr val="66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5" autoAdjust="0"/>
    <p:restoredTop sz="87949" autoAdjust="0"/>
  </p:normalViewPr>
  <p:slideViewPr>
    <p:cSldViewPr snapToGrid="0" showGuides="1">
      <p:cViewPr varScale="1">
        <p:scale>
          <a:sx n="74" d="100"/>
          <a:sy n="74" d="100"/>
        </p:scale>
        <p:origin x="49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1560" y="-146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="" xmlns:a16="http://schemas.microsoft.com/office/drawing/2014/main" id="{27243D74-B9C1-450A-B0F3-6C6DCB0CF20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32C27C33-9BB1-41D5-A236-12767E7E722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AB3EA8-A58D-4C92-A3AB-D271CCC294C7}" type="datetimeFigureOut">
              <a:rPr lang="en-US" smtClean="0"/>
              <a:t>2/25/2021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44A7EADB-04A4-4093-B238-438E2C7317A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EDDD8696-706D-440E-AE04-4C644F0613E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2A5DE8-F2C4-4DB3-88D1-656DCD59E73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98243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EFB4FA-E877-413E-B608-88789D806C57}" type="datetimeFigureOut">
              <a:rPr lang="en-US" noProof="0" smtClean="0"/>
              <a:t>2/25/2021</a:t>
            </a:fld>
            <a:endParaRPr lang="en-US" noProof="0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36304E-FDE3-4B4F-A3B7-EBE87F3FA5E2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0851386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36304E-FDE3-4B4F-A3B7-EBE87F3FA5E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7957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36304E-FDE3-4B4F-A3B7-EBE87F3FA5E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1690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36304E-FDE3-4B4F-A3B7-EBE87F3FA5E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3988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36304E-FDE3-4B4F-A3B7-EBE87F3FA5E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0789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36304E-FDE3-4B4F-A3B7-EBE87F3FA5E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1227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svg"/><Relationship Id="rId5" Type="http://schemas.openxmlformats.org/officeDocument/2006/relationships/image" Target="../media/image3.png"/><Relationship Id="rId4" Type="http://schemas.openxmlformats.org/officeDocument/2006/relationships/image" Target="../media/image4.sv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_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456FD49-C258-4333-9422-358C976A341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43650" y="2173288"/>
            <a:ext cx="5143500" cy="2090808"/>
          </a:xfrm>
        </p:spPr>
        <p:txBody>
          <a:bodyPr anchor="b">
            <a:noAutofit/>
          </a:bodyPr>
          <a:lstStyle>
            <a:lvl1pPr algn="l">
              <a:defRPr sz="5400" b="1" cap="all" baseline="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noProof="0" dirty="0"/>
              <a:t>Title comes here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59758E15-A93D-4FB9-843D-1490E27A15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43650" y="4279971"/>
            <a:ext cx="5143500" cy="503167"/>
          </a:xfrm>
        </p:spPr>
        <p:txBody>
          <a:bodyPr>
            <a:no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smtClean="0"/>
              <a:t>Click to edit Master subtitle style</a:t>
            </a:r>
            <a:endParaRPr lang="en-US" noProof="0" dirty="0"/>
          </a:p>
        </p:txBody>
      </p:sp>
      <p:sp>
        <p:nvSpPr>
          <p:cNvPr id="13" name="Picture Placeholder 12">
            <a:extLst>
              <a:ext uri="{FF2B5EF4-FFF2-40B4-BE49-F238E27FC236}">
                <a16:creationId xmlns="" xmlns:a16="http://schemas.microsoft.com/office/drawing/2014/main" id="{BCCC559D-0EC3-432C-B397-6897B366DF3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10812" y="728545"/>
            <a:ext cx="5305661" cy="5305661"/>
          </a:xfrm>
          <a:prstGeom prst="ellipse">
            <a:avLst/>
          </a:prstGeo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 smtClean="0"/>
              <a:t>Click icon to add picture</a:t>
            </a:r>
            <a:endParaRPr lang="en-US" noProof="0" dirty="0"/>
          </a:p>
        </p:txBody>
      </p:sp>
      <p:grpSp>
        <p:nvGrpSpPr>
          <p:cNvPr id="14" name="Group 13">
            <a:extLst>
              <a:ext uri="{FF2B5EF4-FFF2-40B4-BE49-F238E27FC236}">
                <a16:creationId xmlns="" xmlns:a16="http://schemas.microsoft.com/office/drawing/2014/main" id="{0DC2055F-AE3F-46BE-B57E-A0F1A86D1C36}"/>
              </a:ext>
            </a:extLst>
          </p:cNvPr>
          <p:cNvGrpSpPr/>
          <p:nvPr userDrawn="1"/>
        </p:nvGrpSpPr>
        <p:grpSpPr>
          <a:xfrm>
            <a:off x="-1728305" y="-2049517"/>
            <a:ext cx="8917229" cy="10769768"/>
            <a:chOff x="11114088" y="2241550"/>
            <a:chExt cx="1905000" cy="2354263"/>
          </a:xfrm>
          <a:solidFill>
            <a:schemeClr val="bg2">
              <a:alpha val="91000"/>
            </a:schemeClr>
          </a:solidFill>
        </p:grpSpPr>
        <p:sp>
          <p:nvSpPr>
            <p:cNvPr id="15" name="Freeform 5">
              <a:extLst>
                <a:ext uri="{FF2B5EF4-FFF2-40B4-BE49-F238E27FC236}">
                  <a16:creationId xmlns="" xmlns:a16="http://schemas.microsoft.com/office/drawing/2014/main" id="{C98EF042-A3B8-406D-BC16-153A989F571A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14088" y="2241550"/>
              <a:ext cx="1905000" cy="2354263"/>
            </a:xfrm>
            <a:custGeom>
              <a:avLst/>
              <a:gdLst>
                <a:gd name="T0" fmla="*/ 0 w 447"/>
                <a:gd name="T1" fmla="*/ 264 h 553"/>
                <a:gd name="T2" fmla="*/ 141 w 447"/>
                <a:gd name="T3" fmla="*/ 48 h 553"/>
                <a:gd name="T4" fmla="*/ 414 w 447"/>
                <a:gd name="T5" fmla="*/ 67 h 553"/>
                <a:gd name="T6" fmla="*/ 438 w 447"/>
                <a:gd name="T7" fmla="*/ 98 h 553"/>
                <a:gd name="T8" fmla="*/ 391 w 447"/>
                <a:gd name="T9" fmla="*/ 111 h 553"/>
                <a:gd name="T10" fmla="*/ 94 w 447"/>
                <a:gd name="T11" fmla="*/ 149 h 553"/>
                <a:gd name="T12" fmla="*/ 107 w 447"/>
                <a:gd name="T13" fmla="*/ 424 h 553"/>
                <a:gd name="T14" fmla="*/ 383 w 447"/>
                <a:gd name="T15" fmla="*/ 453 h 553"/>
                <a:gd name="T16" fmla="*/ 393 w 447"/>
                <a:gd name="T17" fmla="*/ 446 h 553"/>
                <a:gd name="T18" fmla="*/ 433 w 447"/>
                <a:gd name="T19" fmla="*/ 449 h 553"/>
                <a:gd name="T20" fmla="*/ 421 w 447"/>
                <a:gd name="T21" fmla="*/ 485 h 553"/>
                <a:gd name="T22" fmla="*/ 194 w 447"/>
                <a:gd name="T23" fmla="*/ 531 h 553"/>
                <a:gd name="T24" fmla="*/ 0 w 447"/>
                <a:gd name="T25" fmla="*/ 264 h 5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3">
                  <a:moveTo>
                    <a:pt x="0" y="264"/>
                  </a:moveTo>
                  <a:cubicBezTo>
                    <a:pt x="5" y="176"/>
                    <a:pt x="49" y="96"/>
                    <a:pt x="141" y="48"/>
                  </a:cubicBezTo>
                  <a:cubicBezTo>
                    <a:pt x="235" y="0"/>
                    <a:pt x="327" y="9"/>
                    <a:pt x="414" y="67"/>
                  </a:cubicBezTo>
                  <a:cubicBezTo>
                    <a:pt x="425" y="75"/>
                    <a:pt x="439" y="82"/>
                    <a:pt x="438" y="98"/>
                  </a:cubicBezTo>
                  <a:cubicBezTo>
                    <a:pt x="437" y="120"/>
                    <a:pt x="413" y="127"/>
                    <a:pt x="391" y="111"/>
                  </a:cubicBezTo>
                  <a:cubicBezTo>
                    <a:pt x="294" y="40"/>
                    <a:pt x="166" y="56"/>
                    <a:pt x="94" y="149"/>
                  </a:cubicBezTo>
                  <a:cubicBezTo>
                    <a:pt x="30" y="231"/>
                    <a:pt x="36" y="349"/>
                    <a:pt x="107" y="424"/>
                  </a:cubicBezTo>
                  <a:cubicBezTo>
                    <a:pt x="180" y="502"/>
                    <a:pt x="296" y="514"/>
                    <a:pt x="383" y="453"/>
                  </a:cubicBezTo>
                  <a:cubicBezTo>
                    <a:pt x="386" y="451"/>
                    <a:pt x="390" y="449"/>
                    <a:pt x="393" y="446"/>
                  </a:cubicBezTo>
                  <a:cubicBezTo>
                    <a:pt x="407" y="433"/>
                    <a:pt x="420" y="433"/>
                    <a:pt x="433" y="449"/>
                  </a:cubicBezTo>
                  <a:cubicBezTo>
                    <a:pt x="447" y="467"/>
                    <a:pt x="433" y="477"/>
                    <a:pt x="421" y="485"/>
                  </a:cubicBezTo>
                  <a:cubicBezTo>
                    <a:pt x="353" y="537"/>
                    <a:pt x="277" y="553"/>
                    <a:pt x="194" y="531"/>
                  </a:cubicBezTo>
                  <a:cubicBezTo>
                    <a:pt x="79" y="501"/>
                    <a:pt x="1" y="397"/>
                    <a:pt x="0" y="26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  <p:sp>
          <p:nvSpPr>
            <p:cNvPr id="16" name="Freeform 6">
              <a:extLst>
                <a:ext uri="{FF2B5EF4-FFF2-40B4-BE49-F238E27FC236}">
                  <a16:creationId xmlns="" xmlns:a16="http://schemas.microsoft.com/office/drawing/2014/main" id="{68E5FAC9-A660-4D7A-AC84-0A7C8CC3BB65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12538" y="2590800"/>
              <a:ext cx="835025" cy="1673225"/>
            </a:xfrm>
            <a:custGeom>
              <a:avLst/>
              <a:gdLst>
                <a:gd name="T0" fmla="*/ 0 w 196"/>
                <a:gd name="T1" fmla="*/ 198 h 393"/>
                <a:gd name="T2" fmla="*/ 157 w 196"/>
                <a:gd name="T3" fmla="*/ 8 h 393"/>
                <a:gd name="T4" fmla="*/ 192 w 196"/>
                <a:gd name="T5" fmla="*/ 22 h 393"/>
                <a:gd name="T6" fmla="*/ 167 w 196"/>
                <a:gd name="T7" fmla="*/ 56 h 393"/>
                <a:gd name="T8" fmla="*/ 48 w 196"/>
                <a:gd name="T9" fmla="*/ 198 h 393"/>
                <a:gd name="T10" fmla="*/ 170 w 196"/>
                <a:gd name="T11" fmla="*/ 339 h 393"/>
                <a:gd name="T12" fmla="*/ 193 w 196"/>
                <a:gd name="T13" fmla="*/ 372 h 393"/>
                <a:gd name="T14" fmla="*/ 160 w 196"/>
                <a:gd name="T15" fmla="*/ 387 h 393"/>
                <a:gd name="T16" fmla="*/ 0 w 196"/>
                <a:gd name="T17" fmla="*/ 198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6" h="393">
                  <a:moveTo>
                    <a:pt x="0" y="198"/>
                  </a:moveTo>
                  <a:cubicBezTo>
                    <a:pt x="0" y="103"/>
                    <a:pt x="64" y="26"/>
                    <a:pt x="157" y="8"/>
                  </a:cubicBezTo>
                  <a:cubicBezTo>
                    <a:pt x="171" y="6"/>
                    <a:pt x="188" y="0"/>
                    <a:pt x="192" y="22"/>
                  </a:cubicBezTo>
                  <a:cubicBezTo>
                    <a:pt x="196" y="41"/>
                    <a:pt x="190" y="52"/>
                    <a:pt x="167" y="56"/>
                  </a:cubicBezTo>
                  <a:cubicBezTo>
                    <a:pt x="95" y="70"/>
                    <a:pt x="47" y="129"/>
                    <a:pt x="48" y="198"/>
                  </a:cubicBezTo>
                  <a:cubicBezTo>
                    <a:pt x="48" y="267"/>
                    <a:pt x="97" y="325"/>
                    <a:pt x="170" y="339"/>
                  </a:cubicBezTo>
                  <a:cubicBezTo>
                    <a:pt x="191" y="343"/>
                    <a:pt x="195" y="354"/>
                    <a:pt x="193" y="372"/>
                  </a:cubicBezTo>
                  <a:cubicBezTo>
                    <a:pt x="190" y="393"/>
                    <a:pt x="174" y="389"/>
                    <a:pt x="160" y="387"/>
                  </a:cubicBezTo>
                  <a:cubicBezTo>
                    <a:pt x="70" y="375"/>
                    <a:pt x="0" y="293"/>
                    <a:pt x="0" y="19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</p:grpSp>
      <p:cxnSp>
        <p:nvCxnSpPr>
          <p:cNvPr id="5" name="Straight Connector 4">
            <a:extLst>
              <a:ext uri="{FF2B5EF4-FFF2-40B4-BE49-F238E27FC236}">
                <a16:creationId xmlns="" xmlns:a16="http://schemas.microsoft.com/office/drawing/2014/main" id="{819AFA09-F4B1-493D-BCAD-FF30C20CD1AA}"/>
              </a:ext>
            </a:extLst>
          </p:cNvPr>
          <p:cNvCxnSpPr/>
          <p:nvPr userDrawn="1"/>
        </p:nvCxnSpPr>
        <p:spPr>
          <a:xfrm>
            <a:off x="6469778" y="4233582"/>
            <a:ext cx="25323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8496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59758E15-A93D-4FB9-843D-1490E27A151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002130" y="4484691"/>
            <a:ext cx="4540440" cy="503167"/>
          </a:xfrm>
        </p:spPr>
        <p:txBody>
          <a:bodyPr>
            <a:no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/>
              <a:t>email</a:t>
            </a:r>
          </a:p>
        </p:txBody>
      </p:sp>
      <p:sp>
        <p:nvSpPr>
          <p:cNvPr id="13" name="Picture Placeholder 12">
            <a:extLst>
              <a:ext uri="{FF2B5EF4-FFF2-40B4-BE49-F238E27FC236}">
                <a16:creationId xmlns="" xmlns:a16="http://schemas.microsoft.com/office/drawing/2014/main" id="{BCCC559D-0EC3-432C-B397-6897B366DF3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10812" y="728545"/>
            <a:ext cx="5305661" cy="5305661"/>
          </a:xfrm>
          <a:prstGeom prst="ellipse">
            <a:avLst/>
          </a:prstGeo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 smtClean="0"/>
              <a:t>Click icon to add picture</a:t>
            </a:r>
            <a:endParaRPr lang="en-US" noProof="0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="" xmlns:a16="http://schemas.microsoft.com/office/drawing/2014/main" id="{819AFA09-F4B1-493D-BCAD-FF30C20CD1AA}"/>
              </a:ext>
            </a:extLst>
          </p:cNvPr>
          <p:cNvCxnSpPr/>
          <p:nvPr userDrawn="1"/>
        </p:nvCxnSpPr>
        <p:spPr>
          <a:xfrm>
            <a:off x="6469778" y="4233582"/>
            <a:ext cx="25323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6">
            <a:extLst>
              <a:ext uri="{FF2B5EF4-FFF2-40B4-BE49-F238E27FC236}">
                <a16:creationId xmlns="" xmlns:a16="http://schemas.microsoft.com/office/drawing/2014/main" id="{4E0FBE0E-A6B0-483E-93DD-5C20DA069DB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02320" y="5012635"/>
            <a:ext cx="4533900" cy="503238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None/>
              <a:defRPr lang="en-US" sz="1600" b="0" cap="all" baseline="0" dirty="0" smtClean="0"/>
            </a:lvl1pPr>
          </a:lstStyle>
          <a:p>
            <a:pPr marL="228600" lvl="0" indent="-228600"/>
            <a:r>
              <a:rPr lang="en-US" noProof="0" dirty="0"/>
              <a:t>Website </a:t>
            </a:r>
            <a:r>
              <a:rPr lang="en-US" noProof="0" dirty="0" err="1"/>
              <a:t>url</a:t>
            </a:r>
            <a:r>
              <a:rPr lang="en-US" noProof="0" dirty="0"/>
              <a:t> here</a:t>
            </a:r>
          </a:p>
        </p:txBody>
      </p:sp>
      <p:pic>
        <p:nvPicPr>
          <p:cNvPr id="17" name="Graphic 16" descr="Envelope">
            <a:extLst>
              <a:ext uri="{FF2B5EF4-FFF2-40B4-BE49-F238E27FC236}">
                <a16:creationId xmlns="" xmlns:a16="http://schemas.microsoft.com/office/drawing/2014/main" id="{E5B30B87-6C2E-48F1-9026-E4F6BEA1CFE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541475" y="4452337"/>
            <a:ext cx="387795" cy="387795"/>
          </a:xfrm>
          <a:prstGeom prst="rect">
            <a:avLst/>
          </a:prstGeom>
        </p:spPr>
      </p:pic>
      <p:pic>
        <p:nvPicPr>
          <p:cNvPr id="18" name="Graphic 17" descr="Network">
            <a:extLst>
              <a:ext uri="{FF2B5EF4-FFF2-40B4-BE49-F238E27FC236}">
                <a16:creationId xmlns="" xmlns:a16="http://schemas.microsoft.com/office/drawing/2014/main" id="{2DA3CFE0-4ED8-4345-A158-94E70F463E99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522084" y="4925640"/>
            <a:ext cx="426575" cy="42657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="" xmlns:a16="http://schemas.microsoft.com/office/drawing/2014/main" id="{2CE9908F-CF81-43F9-880A-401D0C0FB2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9778" y="3429000"/>
            <a:ext cx="5011410" cy="651448"/>
          </a:xfrm>
          <a:noFill/>
        </p:spPr>
        <p:txBody>
          <a:bodyPr wrap="square" rtlCol="0">
            <a:noAutofit/>
          </a:bodyPr>
          <a:lstStyle>
            <a:lvl1pPr>
              <a:defRPr lang="en-US" sz="6000" b="1" cap="all" baseline="0">
                <a:solidFill>
                  <a:schemeClr val="accent1"/>
                </a:solidFill>
                <a:ea typeface="+mn-ea"/>
                <a:cs typeface="+mn-cs"/>
              </a:defRPr>
            </a:lvl1pPr>
          </a:lstStyle>
          <a:p>
            <a:pPr marL="0" lvl="0"/>
            <a:r>
              <a:rPr lang="en-US" noProof="0" smtClean="0"/>
              <a:t>Click to edit Master 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637136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_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86299464-ED20-4919-8B3A-2CFAE8DA2347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3" name="Picture Placeholder 12">
            <a:extLst>
              <a:ext uri="{FF2B5EF4-FFF2-40B4-BE49-F238E27FC236}">
                <a16:creationId xmlns="" xmlns:a16="http://schemas.microsoft.com/office/drawing/2014/main" id="{BCCC559D-0EC3-432C-B397-6897B366DF3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10812" y="728545"/>
            <a:ext cx="5305661" cy="5305661"/>
          </a:xfrm>
          <a:prstGeom prst="ellipse">
            <a:avLst/>
          </a:prstGeo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 smtClean="0"/>
              <a:t>Click icon to add picture</a:t>
            </a:r>
            <a:endParaRPr lang="en-US" noProof="0" dirty="0"/>
          </a:p>
        </p:txBody>
      </p:sp>
      <p:grpSp>
        <p:nvGrpSpPr>
          <p:cNvPr id="14" name="Group 13">
            <a:extLst>
              <a:ext uri="{FF2B5EF4-FFF2-40B4-BE49-F238E27FC236}">
                <a16:creationId xmlns="" xmlns:a16="http://schemas.microsoft.com/office/drawing/2014/main" id="{0DC2055F-AE3F-46BE-B57E-A0F1A86D1C36}"/>
              </a:ext>
            </a:extLst>
          </p:cNvPr>
          <p:cNvGrpSpPr/>
          <p:nvPr userDrawn="1"/>
        </p:nvGrpSpPr>
        <p:grpSpPr>
          <a:xfrm>
            <a:off x="-1728305" y="-2049517"/>
            <a:ext cx="8917229" cy="10769768"/>
            <a:chOff x="11114088" y="2241550"/>
            <a:chExt cx="1905000" cy="2354263"/>
          </a:xfrm>
          <a:solidFill>
            <a:schemeClr val="bg1">
              <a:alpha val="16000"/>
            </a:schemeClr>
          </a:solidFill>
        </p:grpSpPr>
        <p:sp>
          <p:nvSpPr>
            <p:cNvPr id="15" name="Freeform 5">
              <a:extLst>
                <a:ext uri="{FF2B5EF4-FFF2-40B4-BE49-F238E27FC236}">
                  <a16:creationId xmlns="" xmlns:a16="http://schemas.microsoft.com/office/drawing/2014/main" id="{C98EF042-A3B8-406D-BC16-153A989F571A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14088" y="2241550"/>
              <a:ext cx="1905000" cy="2354263"/>
            </a:xfrm>
            <a:custGeom>
              <a:avLst/>
              <a:gdLst>
                <a:gd name="T0" fmla="*/ 0 w 447"/>
                <a:gd name="T1" fmla="*/ 264 h 553"/>
                <a:gd name="T2" fmla="*/ 141 w 447"/>
                <a:gd name="T3" fmla="*/ 48 h 553"/>
                <a:gd name="T4" fmla="*/ 414 w 447"/>
                <a:gd name="T5" fmla="*/ 67 h 553"/>
                <a:gd name="T6" fmla="*/ 438 w 447"/>
                <a:gd name="T7" fmla="*/ 98 h 553"/>
                <a:gd name="T8" fmla="*/ 391 w 447"/>
                <a:gd name="T9" fmla="*/ 111 h 553"/>
                <a:gd name="T10" fmla="*/ 94 w 447"/>
                <a:gd name="T11" fmla="*/ 149 h 553"/>
                <a:gd name="T12" fmla="*/ 107 w 447"/>
                <a:gd name="T13" fmla="*/ 424 h 553"/>
                <a:gd name="T14" fmla="*/ 383 w 447"/>
                <a:gd name="T15" fmla="*/ 453 h 553"/>
                <a:gd name="T16" fmla="*/ 393 w 447"/>
                <a:gd name="T17" fmla="*/ 446 h 553"/>
                <a:gd name="T18" fmla="*/ 433 w 447"/>
                <a:gd name="T19" fmla="*/ 449 h 553"/>
                <a:gd name="T20" fmla="*/ 421 w 447"/>
                <a:gd name="T21" fmla="*/ 485 h 553"/>
                <a:gd name="T22" fmla="*/ 194 w 447"/>
                <a:gd name="T23" fmla="*/ 531 h 553"/>
                <a:gd name="T24" fmla="*/ 0 w 447"/>
                <a:gd name="T25" fmla="*/ 264 h 5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3">
                  <a:moveTo>
                    <a:pt x="0" y="264"/>
                  </a:moveTo>
                  <a:cubicBezTo>
                    <a:pt x="5" y="176"/>
                    <a:pt x="49" y="96"/>
                    <a:pt x="141" y="48"/>
                  </a:cubicBezTo>
                  <a:cubicBezTo>
                    <a:pt x="235" y="0"/>
                    <a:pt x="327" y="9"/>
                    <a:pt x="414" y="67"/>
                  </a:cubicBezTo>
                  <a:cubicBezTo>
                    <a:pt x="425" y="75"/>
                    <a:pt x="439" y="82"/>
                    <a:pt x="438" y="98"/>
                  </a:cubicBezTo>
                  <a:cubicBezTo>
                    <a:pt x="437" y="120"/>
                    <a:pt x="413" y="127"/>
                    <a:pt x="391" y="111"/>
                  </a:cubicBezTo>
                  <a:cubicBezTo>
                    <a:pt x="294" y="40"/>
                    <a:pt x="166" y="56"/>
                    <a:pt x="94" y="149"/>
                  </a:cubicBezTo>
                  <a:cubicBezTo>
                    <a:pt x="30" y="231"/>
                    <a:pt x="36" y="349"/>
                    <a:pt x="107" y="424"/>
                  </a:cubicBezTo>
                  <a:cubicBezTo>
                    <a:pt x="180" y="502"/>
                    <a:pt x="296" y="514"/>
                    <a:pt x="383" y="453"/>
                  </a:cubicBezTo>
                  <a:cubicBezTo>
                    <a:pt x="386" y="451"/>
                    <a:pt x="390" y="449"/>
                    <a:pt x="393" y="446"/>
                  </a:cubicBezTo>
                  <a:cubicBezTo>
                    <a:pt x="407" y="433"/>
                    <a:pt x="420" y="433"/>
                    <a:pt x="433" y="449"/>
                  </a:cubicBezTo>
                  <a:cubicBezTo>
                    <a:pt x="447" y="467"/>
                    <a:pt x="433" y="477"/>
                    <a:pt x="421" y="485"/>
                  </a:cubicBezTo>
                  <a:cubicBezTo>
                    <a:pt x="353" y="537"/>
                    <a:pt x="277" y="553"/>
                    <a:pt x="194" y="531"/>
                  </a:cubicBezTo>
                  <a:cubicBezTo>
                    <a:pt x="79" y="501"/>
                    <a:pt x="1" y="397"/>
                    <a:pt x="0" y="26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  <p:sp>
          <p:nvSpPr>
            <p:cNvPr id="16" name="Freeform 6">
              <a:extLst>
                <a:ext uri="{FF2B5EF4-FFF2-40B4-BE49-F238E27FC236}">
                  <a16:creationId xmlns="" xmlns:a16="http://schemas.microsoft.com/office/drawing/2014/main" id="{68E5FAC9-A660-4D7A-AC84-0A7C8CC3BB65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12538" y="2590800"/>
              <a:ext cx="835025" cy="1673225"/>
            </a:xfrm>
            <a:custGeom>
              <a:avLst/>
              <a:gdLst>
                <a:gd name="T0" fmla="*/ 0 w 196"/>
                <a:gd name="T1" fmla="*/ 198 h 393"/>
                <a:gd name="T2" fmla="*/ 157 w 196"/>
                <a:gd name="T3" fmla="*/ 8 h 393"/>
                <a:gd name="T4" fmla="*/ 192 w 196"/>
                <a:gd name="T5" fmla="*/ 22 h 393"/>
                <a:gd name="T6" fmla="*/ 167 w 196"/>
                <a:gd name="T7" fmla="*/ 56 h 393"/>
                <a:gd name="T8" fmla="*/ 48 w 196"/>
                <a:gd name="T9" fmla="*/ 198 h 393"/>
                <a:gd name="T10" fmla="*/ 170 w 196"/>
                <a:gd name="T11" fmla="*/ 339 h 393"/>
                <a:gd name="T12" fmla="*/ 193 w 196"/>
                <a:gd name="T13" fmla="*/ 372 h 393"/>
                <a:gd name="T14" fmla="*/ 160 w 196"/>
                <a:gd name="T15" fmla="*/ 387 h 393"/>
                <a:gd name="T16" fmla="*/ 0 w 196"/>
                <a:gd name="T17" fmla="*/ 198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6" h="393">
                  <a:moveTo>
                    <a:pt x="0" y="198"/>
                  </a:moveTo>
                  <a:cubicBezTo>
                    <a:pt x="0" y="103"/>
                    <a:pt x="64" y="26"/>
                    <a:pt x="157" y="8"/>
                  </a:cubicBezTo>
                  <a:cubicBezTo>
                    <a:pt x="171" y="6"/>
                    <a:pt x="188" y="0"/>
                    <a:pt x="192" y="22"/>
                  </a:cubicBezTo>
                  <a:cubicBezTo>
                    <a:pt x="196" y="41"/>
                    <a:pt x="190" y="52"/>
                    <a:pt x="167" y="56"/>
                  </a:cubicBezTo>
                  <a:cubicBezTo>
                    <a:pt x="95" y="70"/>
                    <a:pt x="47" y="129"/>
                    <a:pt x="48" y="198"/>
                  </a:cubicBezTo>
                  <a:cubicBezTo>
                    <a:pt x="48" y="267"/>
                    <a:pt x="97" y="325"/>
                    <a:pt x="170" y="339"/>
                  </a:cubicBezTo>
                  <a:cubicBezTo>
                    <a:pt x="191" y="343"/>
                    <a:pt x="195" y="354"/>
                    <a:pt x="193" y="372"/>
                  </a:cubicBezTo>
                  <a:cubicBezTo>
                    <a:pt x="190" y="393"/>
                    <a:pt x="174" y="389"/>
                    <a:pt x="160" y="387"/>
                  </a:cubicBezTo>
                  <a:cubicBezTo>
                    <a:pt x="70" y="375"/>
                    <a:pt x="0" y="293"/>
                    <a:pt x="0" y="19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</p:grpSp>
      <p:cxnSp>
        <p:nvCxnSpPr>
          <p:cNvPr id="12" name="Straight Connector 11">
            <a:extLst>
              <a:ext uri="{FF2B5EF4-FFF2-40B4-BE49-F238E27FC236}">
                <a16:creationId xmlns="" xmlns:a16="http://schemas.microsoft.com/office/drawing/2014/main" id="{77C312F4-62C2-4903-8C4B-423A8717E481}"/>
              </a:ext>
            </a:extLst>
          </p:cNvPr>
          <p:cNvCxnSpPr/>
          <p:nvPr userDrawn="1"/>
        </p:nvCxnSpPr>
        <p:spPr>
          <a:xfrm>
            <a:off x="6469778" y="4233582"/>
            <a:ext cx="2532336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Graphic 18" descr="Envelope">
            <a:extLst>
              <a:ext uri="{FF2B5EF4-FFF2-40B4-BE49-F238E27FC236}">
                <a16:creationId xmlns="" xmlns:a16="http://schemas.microsoft.com/office/drawing/2014/main" id="{A686352B-226C-4579-B831-0DC14EC3895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41475" y="4452337"/>
            <a:ext cx="387795" cy="387795"/>
          </a:xfrm>
          <a:prstGeom prst="rect">
            <a:avLst/>
          </a:prstGeom>
        </p:spPr>
      </p:pic>
      <p:pic>
        <p:nvPicPr>
          <p:cNvPr id="20" name="Graphic 19" descr="Network">
            <a:extLst>
              <a:ext uri="{FF2B5EF4-FFF2-40B4-BE49-F238E27FC236}">
                <a16:creationId xmlns="" xmlns:a16="http://schemas.microsoft.com/office/drawing/2014/main" id="{460C8169-012B-451A-A6C2-6FEC0DC82AF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22084" y="4925640"/>
            <a:ext cx="426575" cy="426575"/>
          </a:xfrm>
          <a:prstGeom prst="rect">
            <a:avLst/>
          </a:prstGeom>
        </p:spPr>
      </p:pic>
      <p:sp>
        <p:nvSpPr>
          <p:cNvPr id="21" name="Subtitle 2">
            <a:extLst>
              <a:ext uri="{FF2B5EF4-FFF2-40B4-BE49-F238E27FC236}">
                <a16:creationId xmlns="" xmlns:a16="http://schemas.microsoft.com/office/drawing/2014/main" id="{ADF17BC1-06CE-42EA-A970-31A7ED871AA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002130" y="4484691"/>
            <a:ext cx="4540440" cy="503167"/>
          </a:xfrm>
        </p:spPr>
        <p:txBody>
          <a:bodyPr>
            <a:noAutofit/>
          </a:bodyPr>
          <a:lstStyle>
            <a:lvl1pPr marL="0" indent="0" algn="l">
              <a:buNone/>
              <a:defRPr sz="1600" b="0" cap="all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/>
              <a:t>email</a:t>
            </a:r>
          </a:p>
        </p:txBody>
      </p:sp>
      <p:sp>
        <p:nvSpPr>
          <p:cNvPr id="22" name="Text Placeholder 6">
            <a:extLst>
              <a:ext uri="{FF2B5EF4-FFF2-40B4-BE49-F238E27FC236}">
                <a16:creationId xmlns="" xmlns:a16="http://schemas.microsoft.com/office/drawing/2014/main" id="{7035F1B3-4E91-44FF-B4E7-E5D87C7A034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02320" y="5012635"/>
            <a:ext cx="4533900" cy="503238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None/>
              <a:defRPr lang="en-US" sz="1600" b="0" cap="all" baseline="0" dirty="0" smtClean="0">
                <a:solidFill>
                  <a:schemeClr val="bg1"/>
                </a:solidFill>
              </a:defRPr>
            </a:lvl1pPr>
          </a:lstStyle>
          <a:p>
            <a:pPr marL="228600" lvl="0" indent="-228600"/>
            <a:r>
              <a:rPr lang="en-US" noProof="0" dirty="0"/>
              <a:t>Website </a:t>
            </a:r>
            <a:r>
              <a:rPr lang="en-US" noProof="0" dirty="0" err="1"/>
              <a:t>url</a:t>
            </a:r>
            <a:r>
              <a:rPr lang="en-US" noProof="0" dirty="0"/>
              <a:t> here</a:t>
            </a:r>
          </a:p>
        </p:txBody>
      </p:sp>
      <p:sp>
        <p:nvSpPr>
          <p:cNvPr id="18" name="Title 1">
            <a:extLst>
              <a:ext uri="{FF2B5EF4-FFF2-40B4-BE49-F238E27FC236}">
                <a16:creationId xmlns="" xmlns:a16="http://schemas.microsoft.com/office/drawing/2014/main" id="{525B5135-F466-4A63-A42C-3BB2BAA7D2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9778" y="3158641"/>
            <a:ext cx="5011410" cy="921807"/>
          </a:xfrm>
          <a:noFill/>
        </p:spPr>
        <p:txBody>
          <a:bodyPr wrap="square" rtlCol="0">
            <a:noAutofit/>
          </a:bodyPr>
          <a:lstStyle>
            <a:lvl1pPr>
              <a:defRPr lang="en-US" sz="6000" b="1" cap="all" baseline="0" dirty="0">
                <a:solidFill>
                  <a:schemeClr val="bg1"/>
                </a:solidFill>
                <a:ea typeface="+mn-ea"/>
                <a:cs typeface="+mn-cs"/>
              </a:defRPr>
            </a:lvl1pPr>
          </a:lstStyle>
          <a:p>
            <a:pPr marL="0" lvl="0"/>
            <a:r>
              <a:rPr lang="en-US" noProof="0" smtClean="0"/>
              <a:t>Click to edit Master 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81010702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7333">
          <p15:clr>
            <a:srgbClr val="FBAE40"/>
          </p15:clr>
        </p15:guide>
        <p15:guide id="4" pos="362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86299464-ED20-4919-8B3A-2CFAE8DA2347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6" name="Oval 5">
            <a:extLst>
              <a:ext uri="{FF2B5EF4-FFF2-40B4-BE49-F238E27FC236}">
                <a16:creationId xmlns="" xmlns:a16="http://schemas.microsoft.com/office/drawing/2014/main" id="{1F54E98B-AC75-484D-9121-68498EB888AA}"/>
              </a:ext>
            </a:extLst>
          </p:cNvPr>
          <p:cNvSpPr/>
          <p:nvPr userDrawn="1"/>
        </p:nvSpPr>
        <p:spPr>
          <a:xfrm>
            <a:off x="754010" y="708293"/>
            <a:ext cx="5334029" cy="5334029"/>
          </a:xfrm>
          <a:prstGeom prst="ellipse">
            <a:avLst/>
          </a:prstGeom>
          <a:solidFill>
            <a:schemeClr val="bg1">
              <a:alpha val="1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2456FD49-C258-4333-9422-358C976A341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43650" y="2173288"/>
            <a:ext cx="5143500" cy="2090808"/>
          </a:xfrm>
        </p:spPr>
        <p:txBody>
          <a:bodyPr anchor="b">
            <a:noAutofit/>
          </a:bodyPr>
          <a:lstStyle>
            <a:lvl1pPr algn="l">
              <a:defRPr sz="54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noProof="0" dirty="0"/>
              <a:t>Title comes here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59758E15-A93D-4FB9-843D-1490E27A15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43650" y="4279971"/>
            <a:ext cx="5143500" cy="503167"/>
          </a:xfrm>
        </p:spPr>
        <p:txBody>
          <a:bodyPr>
            <a:noAutofit/>
          </a:bodyPr>
          <a:lstStyle>
            <a:lvl1pPr marL="0" indent="0" algn="l">
              <a:buNone/>
              <a:defRPr sz="1800" b="0" cap="all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smtClean="0"/>
              <a:t>Click to edit Master subtitle style</a:t>
            </a:r>
            <a:endParaRPr lang="en-US" noProof="0" dirty="0"/>
          </a:p>
        </p:txBody>
      </p:sp>
      <p:grpSp>
        <p:nvGrpSpPr>
          <p:cNvPr id="14" name="Group 13">
            <a:extLst>
              <a:ext uri="{FF2B5EF4-FFF2-40B4-BE49-F238E27FC236}">
                <a16:creationId xmlns="" xmlns:a16="http://schemas.microsoft.com/office/drawing/2014/main" id="{0DC2055F-AE3F-46BE-B57E-A0F1A86D1C36}"/>
              </a:ext>
            </a:extLst>
          </p:cNvPr>
          <p:cNvGrpSpPr/>
          <p:nvPr userDrawn="1"/>
        </p:nvGrpSpPr>
        <p:grpSpPr>
          <a:xfrm>
            <a:off x="-1728305" y="-2049517"/>
            <a:ext cx="8917229" cy="10769768"/>
            <a:chOff x="11114088" y="2241550"/>
            <a:chExt cx="1905000" cy="2354263"/>
          </a:xfrm>
          <a:solidFill>
            <a:schemeClr val="bg1">
              <a:alpha val="16000"/>
            </a:schemeClr>
          </a:solidFill>
        </p:grpSpPr>
        <p:sp>
          <p:nvSpPr>
            <p:cNvPr id="15" name="Freeform 5">
              <a:extLst>
                <a:ext uri="{FF2B5EF4-FFF2-40B4-BE49-F238E27FC236}">
                  <a16:creationId xmlns="" xmlns:a16="http://schemas.microsoft.com/office/drawing/2014/main" id="{C98EF042-A3B8-406D-BC16-153A989F571A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14088" y="2241550"/>
              <a:ext cx="1905000" cy="2354263"/>
            </a:xfrm>
            <a:custGeom>
              <a:avLst/>
              <a:gdLst>
                <a:gd name="T0" fmla="*/ 0 w 447"/>
                <a:gd name="T1" fmla="*/ 264 h 553"/>
                <a:gd name="T2" fmla="*/ 141 w 447"/>
                <a:gd name="T3" fmla="*/ 48 h 553"/>
                <a:gd name="T4" fmla="*/ 414 w 447"/>
                <a:gd name="T5" fmla="*/ 67 h 553"/>
                <a:gd name="T6" fmla="*/ 438 w 447"/>
                <a:gd name="T7" fmla="*/ 98 h 553"/>
                <a:gd name="T8" fmla="*/ 391 w 447"/>
                <a:gd name="T9" fmla="*/ 111 h 553"/>
                <a:gd name="T10" fmla="*/ 94 w 447"/>
                <a:gd name="T11" fmla="*/ 149 h 553"/>
                <a:gd name="T12" fmla="*/ 107 w 447"/>
                <a:gd name="T13" fmla="*/ 424 h 553"/>
                <a:gd name="T14" fmla="*/ 383 w 447"/>
                <a:gd name="T15" fmla="*/ 453 h 553"/>
                <a:gd name="T16" fmla="*/ 393 w 447"/>
                <a:gd name="T17" fmla="*/ 446 h 553"/>
                <a:gd name="T18" fmla="*/ 433 w 447"/>
                <a:gd name="T19" fmla="*/ 449 h 553"/>
                <a:gd name="T20" fmla="*/ 421 w 447"/>
                <a:gd name="T21" fmla="*/ 485 h 553"/>
                <a:gd name="T22" fmla="*/ 194 w 447"/>
                <a:gd name="T23" fmla="*/ 531 h 553"/>
                <a:gd name="T24" fmla="*/ 0 w 447"/>
                <a:gd name="T25" fmla="*/ 264 h 5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3">
                  <a:moveTo>
                    <a:pt x="0" y="264"/>
                  </a:moveTo>
                  <a:cubicBezTo>
                    <a:pt x="5" y="176"/>
                    <a:pt x="49" y="96"/>
                    <a:pt x="141" y="48"/>
                  </a:cubicBezTo>
                  <a:cubicBezTo>
                    <a:pt x="235" y="0"/>
                    <a:pt x="327" y="9"/>
                    <a:pt x="414" y="67"/>
                  </a:cubicBezTo>
                  <a:cubicBezTo>
                    <a:pt x="425" y="75"/>
                    <a:pt x="439" y="82"/>
                    <a:pt x="438" y="98"/>
                  </a:cubicBezTo>
                  <a:cubicBezTo>
                    <a:pt x="437" y="120"/>
                    <a:pt x="413" y="127"/>
                    <a:pt x="391" y="111"/>
                  </a:cubicBezTo>
                  <a:cubicBezTo>
                    <a:pt x="294" y="40"/>
                    <a:pt x="166" y="56"/>
                    <a:pt x="94" y="149"/>
                  </a:cubicBezTo>
                  <a:cubicBezTo>
                    <a:pt x="30" y="231"/>
                    <a:pt x="36" y="349"/>
                    <a:pt x="107" y="424"/>
                  </a:cubicBezTo>
                  <a:cubicBezTo>
                    <a:pt x="180" y="502"/>
                    <a:pt x="296" y="514"/>
                    <a:pt x="383" y="453"/>
                  </a:cubicBezTo>
                  <a:cubicBezTo>
                    <a:pt x="386" y="451"/>
                    <a:pt x="390" y="449"/>
                    <a:pt x="393" y="446"/>
                  </a:cubicBezTo>
                  <a:cubicBezTo>
                    <a:pt x="407" y="433"/>
                    <a:pt x="420" y="433"/>
                    <a:pt x="433" y="449"/>
                  </a:cubicBezTo>
                  <a:cubicBezTo>
                    <a:pt x="447" y="467"/>
                    <a:pt x="433" y="477"/>
                    <a:pt x="421" y="485"/>
                  </a:cubicBezTo>
                  <a:cubicBezTo>
                    <a:pt x="353" y="537"/>
                    <a:pt x="277" y="553"/>
                    <a:pt x="194" y="531"/>
                  </a:cubicBezTo>
                  <a:cubicBezTo>
                    <a:pt x="79" y="501"/>
                    <a:pt x="1" y="397"/>
                    <a:pt x="0" y="26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  <p:sp>
          <p:nvSpPr>
            <p:cNvPr id="16" name="Freeform 6">
              <a:extLst>
                <a:ext uri="{FF2B5EF4-FFF2-40B4-BE49-F238E27FC236}">
                  <a16:creationId xmlns="" xmlns:a16="http://schemas.microsoft.com/office/drawing/2014/main" id="{68E5FAC9-A660-4D7A-AC84-0A7C8CC3BB65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12538" y="2590800"/>
              <a:ext cx="835025" cy="1673225"/>
            </a:xfrm>
            <a:custGeom>
              <a:avLst/>
              <a:gdLst>
                <a:gd name="T0" fmla="*/ 0 w 196"/>
                <a:gd name="T1" fmla="*/ 198 h 393"/>
                <a:gd name="T2" fmla="*/ 157 w 196"/>
                <a:gd name="T3" fmla="*/ 8 h 393"/>
                <a:gd name="T4" fmla="*/ 192 w 196"/>
                <a:gd name="T5" fmla="*/ 22 h 393"/>
                <a:gd name="T6" fmla="*/ 167 w 196"/>
                <a:gd name="T7" fmla="*/ 56 h 393"/>
                <a:gd name="T8" fmla="*/ 48 w 196"/>
                <a:gd name="T9" fmla="*/ 198 h 393"/>
                <a:gd name="T10" fmla="*/ 170 w 196"/>
                <a:gd name="T11" fmla="*/ 339 h 393"/>
                <a:gd name="T12" fmla="*/ 193 w 196"/>
                <a:gd name="T13" fmla="*/ 372 h 393"/>
                <a:gd name="T14" fmla="*/ 160 w 196"/>
                <a:gd name="T15" fmla="*/ 387 h 393"/>
                <a:gd name="T16" fmla="*/ 0 w 196"/>
                <a:gd name="T17" fmla="*/ 198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6" h="393">
                  <a:moveTo>
                    <a:pt x="0" y="198"/>
                  </a:moveTo>
                  <a:cubicBezTo>
                    <a:pt x="0" y="103"/>
                    <a:pt x="64" y="26"/>
                    <a:pt x="157" y="8"/>
                  </a:cubicBezTo>
                  <a:cubicBezTo>
                    <a:pt x="171" y="6"/>
                    <a:pt x="188" y="0"/>
                    <a:pt x="192" y="22"/>
                  </a:cubicBezTo>
                  <a:cubicBezTo>
                    <a:pt x="196" y="41"/>
                    <a:pt x="190" y="52"/>
                    <a:pt x="167" y="56"/>
                  </a:cubicBezTo>
                  <a:cubicBezTo>
                    <a:pt x="95" y="70"/>
                    <a:pt x="47" y="129"/>
                    <a:pt x="48" y="198"/>
                  </a:cubicBezTo>
                  <a:cubicBezTo>
                    <a:pt x="48" y="267"/>
                    <a:pt x="97" y="325"/>
                    <a:pt x="170" y="339"/>
                  </a:cubicBezTo>
                  <a:cubicBezTo>
                    <a:pt x="191" y="343"/>
                    <a:pt x="195" y="354"/>
                    <a:pt x="193" y="372"/>
                  </a:cubicBezTo>
                  <a:cubicBezTo>
                    <a:pt x="190" y="393"/>
                    <a:pt x="174" y="389"/>
                    <a:pt x="160" y="387"/>
                  </a:cubicBezTo>
                  <a:cubicBezTo>
                    <a:pt x="70" y="375"/>
                    <a:pt x="0" y="293"/>
                    <a:pt x="0" y="19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</p:grpSp>
      <p:cxnSp>
        <p:nvCxnSpPr>
          <p:cNvPr id="5" name="Straight Connector 4">
            <a:extLst>
              <a:ext uri="{FF2B5EF4-FFF2-40B4-BE49-F238E27FC236}">
                <a16:creationId xmlns="" xmlns:a16="http://schemas.microsoft.com/office/drawing/2014/main" id="{819AFA09-F4B1-493D-BCAD-FF30C20CD1AA}"/>
              </a:ext>
            </a:extLst>
          </p:cNvPr>
          <p:cNvCxnSpPr/>
          <p:nvPr userDrawn="1"/>
        </p:nvCxnSpPr>
        <p:spPr>
          <a:xfrm>
            <a:off x="6469778" y="4233582"/>
            <a:ext cx="2532336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905788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7333">
          <p15:clr>
            <a:srgbClr val="FBAE40"/>
          </p15:clr>
        </p15:guide>
        <p15:guide id="4" pos="362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F9087E09-D75F-4E26-B01E-A1A09BA2EA70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AF7A70B7-7ADE-4E0B-B956-363B0B1AA6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82563"/>
            <a:ext cx="10515600" cy="940181"/>
          </a:xfrm>
        </p:spPr>
        <p:txBody>
          <a:bodyPr anchor="b">
            <a:noAutofit/>
          </a:bodyPr>
          <a:lstStyle>
            <a:lvl1pPr algn="ctr">
              <a:defRPr sz="4000" b="1" cap="all" baseline="0">
                <a:solidFill>
                  <a:schemeClr val="bg1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grpSp>
        <p:nvGrpSpPr>
          <p:cNvPr id="4" name="Group 3">
            <a:extLst>
              <a:ext uri="{FF2B5EF4-FFF2-40B4-BE49-F238E27FC236}">
                <a16:creationId xmlns="" xmlns:a16="http://schemas.microsoft.com/office/drawing/2014/main" id="{AD5251EA-F450-4DD1-995B-DC89513424C8}"/>
              </a:ext>
            </a:extLst>
          </p:cNvPr>
          <p:cNvGrpSpPr/>
          <p:nvPr userDrawn="1"/>
        </p:nvGrpSpPr>
        <p:grpSpPr>
          <a:xfrm rot="16200000">
            <a:off x="1637386" y="1473117"/>
            <a:ext cx="8917229" cy="10769768"/>
            <a:chOff x="-1728305" y="-2049517"/>
            <a:chExt cx="8917229" cy="10769768"/>
          </a:xfrm>
        </p:grpSpPr>
        <p:sp>
          <p:nvSpPr>
            <p:cNvPr id="17" name="Oval 16">
              <a:extLst>
                <a:ext uri="{FF2B5EF4-FFF2-40B4-BE49-F238E27FC236}">
                  <a16:creationId xmlns="" xmlns:a16="http://schemas.microsoft.com/office/drawing/2014/main" id="{44882F4E-E8C8-46FE-A9C8-7B79782767F6}"/>
                </a:ext>
              </a:extLst>
            </p:cNvPr>
            <p:cNvSpPr/>
            <p:nvPr userDrawn="1"/>
          </p:nvSpPr>
          <p:spPr>
            <a:xfrm>
              <a:off x="754010" y="708293"/>
              <a:ext cx="5334029" cy="5334029"/>
            </a:xfrm>
            <a:prstGeom prst="ellipse">
              <a:avLst/>
            </a:prstGeom>
            <a:solidFill>
              <a:schemeClr val="bg1">
                <a:alpha val="1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grpSp>
          <p:nvGrpSpPr>
            <p:cNvPr id="18" name="Group 17">
              <a:extLst>
                <a:ext uri="{FF2B5EF4-FFF2-40B4-BE49-F238E27FC236}">
                  <a16:creationId xmlns="" xmlns:a16="http://schemas.microsoft.com/office/drawing/2014/main" id="{965CD13B-04FB-40D5-AF62-2F43CF49BA9B}"/>
                </a:ext>
              </a:extLst>
            </p:cNvPr>
            <p:cNvGrpSpPr/>
            <p:nvPr userDrawn="1"/>
          </p:nvGrpSpPr>
          <p:grpSpPr>
            <a:xfrm>
              <a:off x="-1728305" y="-2049517"/>
              <a:ext cx="8917229" cy="10769768"/>
              <a:chOff x="11114088" y="2241550"/>
              <a:chExt cx="1905000" cy="2354263"/>
            </a:xfrm>
            <a:solidFill>
              <a:schemeClr val="bg1">
                <a:alpha val="16000"/>
              </a:schemeClr>
            </a:solidFill>
          </p:grpSpPr>
          <p:sp>
            <p:nvSpPr>
              <p:cNvPr id="19" name="Freeform 5">
                <a:extLst>
                  <a:ext uri="{FF2B5EF4-FFF2-40B4-BE49-F238E27FC236}">
                    <a16:creationId xmlns="" xmlns:a16="http://schemas.microsoft.com/office/drawing/2014/main" id="{01876F8F-C11E-4FB2-8150-1F0602752F9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114088" y="2241550"/>
                <a:ext cx="1905000" cy="2354263"/>
              </a:xfrm>
              <a:custGeom>
                <a:avLst/>
                <a:gdLst>
                  <a:gd name="T0" fmla="*/ 0 w 447"/>
                  <a:gd name="T1" fmla="*/ 264 h 553"/>
                  <a:gd name="T2" fmla="*/ 141 w 447"/>
                  <a:gd name="T3" fmla="*/ 48 h 553"/>
                  <a:gd name="T4" fmla="*/ 414 w 447"/>
                  <a:gd name="T5" fmla="*/ 67 h 553"/>
                  <a:gd name="T6" fmla="*/ 438 w 447"/>
                  <a:gd name="T7" fmla="*/ 98 h 553"/>
                  <a:gd name="T8" fmla="*/ 391 w 447"/>
                  <a:gd name="T9" fmla="*/ 111 h 553"/>
                  <a:gd name="T10" fmla="*/ 94 w 447"/>
                  <a:gd name="T11" fmla="*/ 149 h 553"/>
                  <a:gd name="T12" fmla="*/ 107 w 447"/>
                  <a:gd name="T13" fmla="*/ 424 h 553"/>
                  <a:gd name="T14" fmla="*/ 383 w 447"/>
                  <a:gd name="T15" fmla="*/ 453 h 553"/>
                  <a:gd name="T16" fmla="*/ 393 w 447"/>
                  <a:gd name="T17" fmla="*/ 446 h 553"/>
                  <a:gd name="T18" fmla="*/ 433 w 447"/>
                  <a:gd name="T19" fmla="*/ 449 h 553"/>
                  <a:gd name="T20" fmla="*/ 421 w 447"/>
                  <a:gd name="T21" fmla="*/ 485 h 553"/>
                  <a:gd name="T22" fmla="*/ 194 w 447"/>
                  <a:gd name="T23" fmla="*/ 531 h 553"/>
                  <a:gd name="T24" fmla="*/ 0 w 447"/>
                  <a:gd name="T25" fmla="*/ 264 h 5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47" h="553">
                    <a:moveTo>
                      <a:pt x="0" y="264"/>
                    </a:moveTo>
                    <a:cubicBezTo>
                      <a:pt x="5" y="176"/>
                      <a:pt x="49" y="96"/>
                      <a:pt x="141" y="48"/>
                    </a:cubicBezTo>
                    <a:cubicBezTo>
                      <a:pt x="235" y="0"/>
                      <a:pt x="327" y="9"/>
                      <a:pt x="414" y="67"/>
                    </a:cubicBezTo>
                    <a:cubicBezTo>
                      <a:pt x="425" y="75"/>
                      <a:pt x="439" y="82"/>
                      <a:pt x="438" y="98"/>
                    </a:cubicBezTo>
                    <a:cubicBezTo>
                      <a:pt x="437" y="120"/>
                      <a:pt x="413" y="127"/>
                      <a:pt x="391" y="111"/>
                    </a:cubicBezTo>
                    <a:cubicBezTo>
                      <a:pt x="294" y="40"/>
                      <a:pt x="166" y="56"/>
                      <a:pt x="94" y="149"/>
                    </a:cubicBezTo>
                    <a:cubicBezTo>
                      <a:pt x="30" y="231"/>
                      <a:pt x="36" y="349"/>
                      <a:pt x="107" y="424"/>
                    </a:cubicBezTo>
                    <a:cubicBezTo>
                      <a:pt x="180" y="502"/>
                      <a:pt x="296" y="514"/>
                      <a:pt x="383" y="453"/>
                    </a:cubicBezTo>
                    <a:cubicBezTo>
                      <a:pt x="386" y="451"/>
                      <a:pt x="390" y="449"/>
                      <a:pt x="393" y="446"/>
                    </a:cubicBezTo>
                    <a:cubicBezTo>
                      <a:pt x="407" y="433"/>
                      <a:pt x="420" y="433"/>
                      <a:pt x="433" y="449"/>
                    </a:cubicBezTo>
                    <a:cubicBezTo>
                      <a:pt x="447" y="467"/>
                      <a:pt x="433" y="477"/>
                      <a:pt x="421" y="485"/>
                    </a:cubicBezTo>
                    <a:cubicBezTo>
                      <a:pt x="353" y="537"/>
                      <a:pt x="277" y="553"/>
                      <a:pt x="194" y="531"/>
                    </a:cubicBezTo>
                    <a:cubicBezTo>
                      <a:pt x="79" y="501"/>
                      <a:pt x="1" y="397"/>
                      <a:pt x="0" y="26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noProof="0" dirty="0"/>
              </a:p>
            </p:txBody>
          </p:sp>
          <p:sp>
            <p:nvSpPr>
              <p:cNvPr id="20" name="Freeform 6">
                <a:extLst>
                  <a:ext uri="{FF2B5EF4-FFF2-40B4-BE49-F238E27FC236}">
                    <a16:creationId xmlns="" xmlns:a16="http://schemas.microsoft.com/office/drawing/2014/main" id="{08A1D05F-5F61-4156-8C83-1A002AA1E88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412538" y="2590800"/>
                <a:ext cx="835025" cy="1673225"/>
              </a:xfrm>
              <a:custGeom>
                <a:avLst/>
                <a:gdLst>
                  <a:gd name="T0" fmla="*/ 0 w 196"/>
                  <a:gd name="T1" fmla="*/ 198 h 393"/>
                  <a:gd name="T2" fmla="*/ 157 w 196"/>
                  <a:gd name="T3" fmla="*/ 8 h 393"/>
                  <a:gd name="T4" fmla="*/ 192 w 196"/>
                  <a:gd name="T5" fmla="*/ 22 h 393"/>
                  <a:gd name="T6" fmla="*/ 167 w 196"/>
                  <a:gd name="T7" fmla="*/ 56 h 393"/>
                  <a:gd name="T8" fmla="*/ 48 w 196"/>
                  <a:gd name="T9" fmla="*/ 198 h 393"/>
                  <a:gd name="T10" fmla="*/ 170 w 196"/>
                  <a:gd name="T11" fmla="*/ 339 h 393"/>
                  <a:gd name="T12" fmla="*/ 193 w 196"/>
                  <a:gd name="T13" fmla="*/ 372 h 393"/>
                  <a:gd name="T14" fmla="*/ 160 w 196"/>
                  <a:gd name="T15" fmla="*/ 387 h 393"/>
                  <a:gd name="T16" fmla="*/ 0 w 196"/>
                  <a:gd name="T17" fmla="*/ 198 h 3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96" h="393">
                    <a:moveTo>
                      <a:pt x="0" y="198"/>
                    </a:moveTo>
                    <a:cubicBezTo>
                      <a:pt x="0" y="103"/>
                      <a:pt x="64" y="26"/>
                      <a:pt x="157" y="8"/>
                    </a:cubicBezTo>
                    <a:cubicBezTo>
                      <a:pt x="171" y="6"/>
                      <a:pt x="188" y="0"/>
                      <a:pt x="192" y="22"/>
                    </a:cubicBezTo>
                    <a:cubicBezTo>
                      <a:pt x="196" y="41"/>
                      <a:pt x="190" y="52"/>
                      <a:pt x="167" y="56"/>
                    </a:cubicBezTo>
                    <a:cubicBezTo>
                      <a:pt x="95" y="70"/>
                      <a:pt x="47" y="129"/>
                      <a:pt x="48" y="198"/>
                    </a:cubicBezTo>
                    <a:cubicBezTo>
                      <a:pt x="48" y="267"/>
                      <a:pt x="97" y="325"/>
                      <a:pt x="170" y="339"/>
                    </a:cubicBezTo>
                    <a:cubicBezTo>
                      <a:pt x="191" y="343"/>
                      <a:pt x="195" y="354"/>
                      <a:pt x="193" y="372"/>
                    </a:cubicBezTo>
                    <a:cubicBezTo>
                      <a:pt x="190" y="393"/>
                      <a:pt x="174" y="389"/>
                      <a:pt x="160" y="387"/>
                    </a:cubicBezTo>
                    <a:cubicBezTo>
                      <a:pt x="70" y="375"/>
                      <a:pt x="0" y="293"/>
                      <a:pt x="0" y="19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noProof="0" dirty="0"/>
              </a:p>
            </p:txBody>
          </p:sp>
        </p:grpSp>
      </p:grpSp>
      <p:sp>
        <p:nvSpPr>
          <p:cNvPr id="21" name="Text Placeholder 2">
            <a:extLst>
              <a:ext uri="{FF2B5EF4-FFF2-40B4-BE49-F238E27FC236}">
                <a16:creationId xmlns="" xmlns:a16="http://schemas.microsoft.com/office/drawing/2014/main" id="{4D77C47B-CC1E-41DA-9146-5DFD630654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153348"/>
            <a:ext cx="10515600" cy="648543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2654412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="" xmlns:a16="http://schemas.microsoft.com/office/drawing/2014/main" id="{60E0B501-22AA-4685-BE9B-A267F6F675A7}"/>
              </a:ext>
            </a:extLst>
          </p:cNvPr>
          <p:cNvGrpSpPr/>
          <p:nvPr userDrawn="1"/>
        </p:nvGrpSpPr>
        <p:grpSpPr>
          <a:xfrm rot="8650774" flipH="1" flipV="1">
            <a:off x="7430044" y="-1843126"/>
            <a:ext cx="4436224" cy="5482435"/>
            <a:chOff x="11114088" y="2241550"/>
            <a:chExt cx="1905000" cy="2354263"/>
          </a:xfrm>
          <a:solidFill>
            <a:schemeClr val="bg2">
              <a:alpha val="53000"/>
            </a:schemeClr>
          </a:solidFill>
        </p:grpSpPr>
        <p:sp>
          <p:nvSpPr>
            <p:cNvPr id="24" name="Freeform 5">
              <a:extLst>
                <a:ext uri="{FF2B5EF4-FFF2-40B4-BE49-F238E27FC236}">
                  <a16:creationId xmlns="" xmlns:a16="http://schemas.microsoft.com/office/drawing/2014/main" id="{5D0E179E-CA3D-4874-9ACD-F8990F48F4BF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14088" y="2241550"/>
              <a:ext cx="1905000" cy="2354263"/>
            </a:xfrm>
            <a:custGeom>
              <a:avLst/>
              <a:gdLst>
                <a:gd name="T0" fmla="*/ 0 w 447"/>
                <a:gd name="T1" fmla="*/ 264 h 553"/>
                <a:gd name="T2" fmla="*/ 141 w 447"/>
                <a:gd name="T3" fmla="*/ 48 h 553"/>
                <a:gd name="T4" fmla="*/ 414 w 447"/>
                <a:gd name="T5" fmla="*/ 67 h 553"/>
                <a:gd name="T6" fmla="*/ 438 w 447"/>
                <a:gd name="T7" fmla="*/ 98 h 553"/>
                <a:gd name="T8" fmla="*/ 391 w 447"/>
                <a:gd name="T9" fmla="*/ 111 h 553"/>
                <a:gd name="T10" fmla="*/ 94 w 447"/>
                <a:gd name="T11" fmla="*/ 149 h 553"/>
                <a:gd name="T12" fmla="*/ 107 w 447"/>
                <a:gd name="T13" fmla="*/ 424 h 553"/>
                <a:gd name="T14" fmla="*/ 383 w 447"/>
                <a:gd name="T15" fmla="*/ 453 h 553"/>
                <a:gd name="T16" fmla="*/ 393 w 447"/>
                <a:gd name="T17" fmla="*/ 446 h 553"/>
                <a:gd name="T18" fmla="*/ 433 w 447"/>
                <a:gd name="T19" fmla="*/ 449 h 553"/>
                <a:gd name="T20" fmla="*/ 421 w 447"/>
                <a:gd name="T21" fmla="*/ 485 h 553"/>
                <a:gd name="T22" fmla="*/ 194 w 447"/>
                <a:gd name="T23" fmla="*/ 531 h 553"/>
                <a:gd name="T24" fmla="*/ 0 w 447"/>
                <a:gd name="T25" fmla="*/ 264 h 5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3">
                  <a:moveTo>
                    <a:pt x="0" y="264"/>
                  </a:moveTo>
                  <a:cubicBezTo>
                    <a:pt x="5" y="176"/>
                    <a:pt x="49" y="96"/>
                    <a:pt x="141" y="48"/>
                  </a:cubicBezTo>
                  <a:cubicBezTo>
                    <a:pt x="235" y="0"/>
                    <a:pt x="327" y="9"/>
                    <a:pt x="414" y="67"/>
                  </a:cubicBezTo>
                  <a:cubicBezTo>
                    <a:pt x="425" y="75"/>
                    <a:pt x="439" y="82"/>
                    <a:pt x="438" y="98"/>
                  </a:cubicBezTo>
                  <a:cubicBezTo>
                    <a:pt x="437" y="120"/>
                    <a:pt x="413" y="127"/>
                    <a:pt x="391" y="111"/>
                  </a:cubicBezTo>
                  <a:cubicBezTo>
                    <a:pt x="294" y="40"/>
                    <a:pt x="166" y="56"/>
                    <a:pt x="94" y="149"/>
                  </a:cubicBezTo>
                  <a:cubicBezTo>
                    <a:pt x="30" y="231"/>
                    <a:pt x="36" y="349"/>
                    <a:pt x="107" y="424"/>
                  </a:cubicBezTo>
                  <a:cubicBezTo>
                    <a:pt x="180" y="502"/>
                    <a:pt x="296" y="514"/>
                    <a:pt x="383" y="453"/>
                  </a:cubicBezTo>
                  <a:cubicBezTo>
                    <a:pt x="386" y="451"/>
                    <a:pt x="390" y="449"/>
                    <a:pt x="393" y="446"/>
                  </a:cubicBezTo>
                  <a:cubicBezTo>
                    <a:pt x="407" y="433"/>
                    <a:pt x="420" y="433"/>
                    <a:pt x="433" y="449"/>
                  </a:cubicBezTo>
                  <a:cubicBezTo>
                    <a:pt x="447" y="467"/>
                    <a:pt x="433" y="477"/>
                    <a:pt x="421" y="485"/>
                  </a:cubicBezTo>
                  <a:cubicBezTo>
                    <a:pt x="353" y="537"/>
                    <a:pt x="277" y="553"/>
                    <a:pt x="194" y="531"/>
                  </a:cubicBezTo>
                  <a:cubicBezTo>
                    <a:pt x="79" y="501"/>
                    <a:pt x="1" y="397"/>
                    <a:pt x="0" y="26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  <p:sp>
          <p:nvSpPr>
            <p:cNvPr id="25" name="Freeform 6">
              <a:extLst>
                <a:ext uri="{FF2B5EF4-FFF2-40B4-BE49-F238E27FC236}">
                  <a16:creationId xmlns="" xmlns:a16="http://schemas.microsoft.com/office/drawing/2014/main" id="{A9C53936-B93A-4CF6-8766-2FA93ACFEBE3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12538" y="2590800"/>
              <a:ext cx="835025" cy="1673225"/>
            </a:xfrm>
            <a:custGeom>
              <a:avLst/>
              <a:gdLst>
                <a:gd name="T0" fmla="*/ 0 w 196"/>
                <a:gd name="T1" fmla="*/ 198 h 393"/>
                <a:gd name="T2" fmla="*/ 157 w 196"/>
                <a:gd name="T3" fmla="*/ 8 h 393"/>
                <a:gd name="T4" fmla="*/ 192 w 196"/>
                <a:gd name="T5" fmla="*/ 22 h 393"/>
                <a:gd name="T6" fmla="*/ 167 w 196"/>
                <a:gd name="T7" fmla="*/ 56 h 393"/>
                <a:gd name="T8" fmla="*/ 48 w 196"/>
                <a:gd name="T9" fmla="*/ 198 h 393"/>
                <a:gd name="T10" fmla="*/ 170 w 196"/>
                <a:gd name="T11" fmla="*/ 339 h 393"/>
                <a:gd name="T12" fmla="*/ 193 w 196"/>
                <a:gd name="T13" fmla="*/ 372 h 393"/>
                <a:gd name="T14" fmla="*/ 160 w 196"/>
                <a:gd name="T15" fmla="*/ 387 h 393"/>
                <a:gd name="T16" fmla="*/ 0 w 196"/>
                <a:gd name="T17" fmla="*/ 198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6" h="393">
                  <a:moveTo>
                    <a:pt x="0" y="198"/>
                  </a:moveTo>
                  <a:cubicBezTo>
                    <a:pt x="0" y="103"/>
                    <a:pt x="64" y="26"/>
                    <a:pt x="157" y="8"/>
                  </a:cubicBezTo>
                  <a:cubicBezTo>
                    <a:pt x="171" y="6"/>
                    <a:pt x="188" y="0"/>
                    <a:pt x="192" y="22"/>
                  </a:cubicBezTo>
                  <a:cubicBezTo>
                    <a:pt x="196" y="41"/>
                    <a:pt x="190" y="52"/>
                    <a:pt x="167" y="56"/>
                  </a:cubicBezTo>
                  <a:cubicBezTo>
                    <a:pt x="95" y="70"/>
                    <a:pt x="47" y="129"/>
                    <a:pt x="48" y="198"/>
                  </a:cubicBezTo>
                  <a:cubicBezTo>
                    <a:pt x="48" y="267"/>
                    <a:pt x="97" y="325"/>
                    <a:pt x="170" y="339"/>
                  </a:cubicBezTo>
                  <a:cubicBezTo>
                    <a:pt x="191" y="343"/>
                    <a:pt x="195" y="354"/>
                    <a:pt x="193" y="372"/>
                  </a:cubicBezTo>
                  <a:cubicBezTo>
                    <a:pt x="190" y="393"/>
                    <a:pt x="174" y="389"/>
                    <a:pt x="160" y="387"/>
                  </a:cubicBezTo>
                  <a:cubicBezTo>
                    <a:pt x="70" y="375"/>
                    <a:pt x="0" y="293"/>
                    <a:pt x="0" y="19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  <p:sp>
          <p:nvSpPr>
            <p:cNvPr id="26" name="Freeform 7">
              <a:extLst>
                <a:ext uri="{FF2B5EF4-FFF2-40B4-BE49-F238E27FC236}">
                  <a16:creationId xmlns="" xmlns:a16="http://schemas.microsoft.com/office/drawing/2014/main" id="{5776DEA2-5422-4F51-B359-652B71274D31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28451" y="3071813"/>
              <a:ext cx="306388" cy="719138"/>
            </a:xfrm>
            <a:custGeom>
              <a:avLst/>
              <a:gdLst>
                <a:gd name="T0" fmla="*/ 0 w 72"/>
                <a:gd name="T1" fmla="*/ 84 h 169"/>
                <a:gd name="T2" fmla="*/ 20 w 72"/>
                <a:gd name="T3" fmla="*/ 20 h 169"/>
                <a:gd name="T4" fmla="*/ 42 w 72"/>
                <a:gd name="T5" fmla="*/ 9 h 169"/>
                <a:gd name="T6" fmla="*/ 62 w 72"/>
                <a:gd name="T7" fmla="*/ 44 h 169"/>
                <a:gd name="T8" fmla="*/ 62 w 72"/>
                <a:gd name="T9" fmla="*/ 125 h 169"/>
                <a:gd name="T10" fmla="*/ 43 w 72"/>
                <a:gd name="T11" fmla="*/ 159 h 169"/>
                <a:gd name="T12" fmla="*/ 20 w 72"/>
                <a:gd name="T13" fmla="*/ 148 h 169"/>
                <a:gd name="T14" fmla="*/ 0 w 72"/>
                <a:gd name="T15" fmla="*/ 84 h 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2" h="169">
                  <a:moveTo>
                    <a:pt x="0" y="84"/>
                  </a:moveTo>
                  <a:cubicBezTo>
                    <a:pt x="2" y="62"/>
                    <a:pt x="6" y="39"/>
                    <a:pt x="20" y="20"/>
                  </a:cubicBezTo>
                  <a:cubicBezTo>
                    <a:pt x="25" y="13"/>
                    <a:pt x="31" y="0"/>
                    <a:pt x="42" y="9"/>
                  </a:cubicBezTo>
                  <a:cubicBezTo>
                    <a:pt x="53" y="18"/>
                    <a:pt x="72" y="25"/>
                    <a:pt x="62" y="44"/>
                  </a:cubicBezTo>
                  <a:cubicBezTo>
                    <a:pt x="47" y="72"/>
                    <a:pt x="47" y="97"/>
                    <a:pt x="62" y="125"/>
                  </a:cubicBezTo>
                  <a:cubicBezTo>
                    <a:pt x="72" y="143"/>
                    <a:pt x="53" y="151"/>
                    <a:pt x="43" y="159"/>
                  </a:cubicBezTo>
                  <a:cubicBezTo>
                    <a:pt x="31" y="169"/>
                    <a:pt x="25" y="156"/>
                    <a:pt x="20" y="148"/>
                  </a:cubicBezTo>
                  <a:cubicBezTo>
                    <a:pt x="6" y="129"/>
                    <a:pt x="2" y="107"/>
                    <a:pt x="0" y="8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</p:grp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76627016-BFC4-46D4-89DB-F72E3C3461EC}"/>
              </a:ext>
            </a:extLst>
          </p:cNvPr>
          <p:cNvSpPr/>
          <p:nvPr userDrawn="1"/>
        </p:nvSpPr>
        <p:spPr>
          <a:xfrm rot="10800000">
            <a:off x="515938" y="-16721"/>
            <a:ext cx="1258618" cy="11050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>
              <a:solidFill>
                <a:schemeClr val="bg1"/>
              </a:solidFill>
            </a:endParaRPr>
          </a:p>
        </p:txBody>
      </p:sp>
      <p:sp>
        <p:nvSpPr>
          <p:cNvPr id="27" name="Content Placeholder 2">
            <a:extLst>
              <a:ext uri="{FF2B5EF4-FFF2-40B4-BE49-F238E27FC236}">
                <a16:creationId xmlns="" xmlns:a16="http://schemas.microsoft.com/office/drawing/2014/main" id="{1A1F33A2-66F7-4D85-99DD-7B00F265AC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938" y="1825625"/>
            <a:ext cx="10837862" cy="4351338"/>
          </a:xfrm>
        </p:spPr>
        <p:txBody>
          <a:bodyPr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 dirty="0"/>
          </a:p>
        </p:txBody>
      </p:sp>
      <p:sp>
        <p:nvSpPr>
          <p:cNvPr id="13" name="Title 1">
            <a:extLst>
              <a:ext uri="{FF2B5EF4-FFF2-40B4-BE49-F238E27FC236}">
                <a16:creationId xmlns="" xmlns:a16="http://schemas.microsoft.com/office/drawing/2014/main" id="{EF788279-D710-447A-9E71-4D13445756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246621"/>
            <a:ext cx="11150600" cy="920336"/>
          </a:xfrm>
        </p:spPr>
        <p:txBody>
          <a:bodyPr lIns="0" tIns="0" rIns="0" bIns="0" anchor="b">
            <a:noAutofit/>
          </a:bodyPr>
          <a:lstStyle>
            <a:lvl1pPr>
              <a:defRPr sz="3200" b="1" cap="all" baseline="0"/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7897589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>
            <a:extLst>
              <a:ext uri="{FF2B5EF4-FFF2-40B4-BE49-F238E27FC236}">
                <a16:creationId xmlns="" xmlns:a16="http://schemas.microsoft.com/office/drawing/2014/main" id="{C2A6B906-ACDA-40FD-8AC8-0B693AB12796}"/>
              </a:ext>
            </a:extLst>
          </p:cNvPr>
          <p:cNvGrpSpPr/>
          <p:nvPr userDrawn="1"/>
        </p:nvGrpSpPr>
        <p:grpSpPr>
          <a:xfrm rot="8650774" flipH="1" flipV="1">
            <a:off x="7430044" y="-1843126"/>
            <a:ext cx="4436224" cy="5482435"/>
            <a:chOff x="11114088" y="2241550"/>
            <a:chExt cx="1905000" cy="2354263"/>
          </a:xfrm>
          <a:solidFill>
            <a:schemeClr val="bg2">
              <a:alpha val="53000"/>
            </a:schemeClr>
          </a:solidFill>
        </p:grpSpPr>
        <p:sp>
          <p:nvSpPr>
            <p:cNvPr id="19" name="Freeform 5">
              <a:extLst>
                <a:ext uri="{FF2B5EF4-FFF2-40B4-BE49-F238E27FC236}">
                  <a16:creationId xmlns="" xmlns:a16="http://schemas.microsoft.com/office/drawing/2014/main" id="{717F7366-5A99-4065-90C2-AE7DF5DD0F44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14088" y="2241550"/>
              <a:ext cx="1905000" cy="2354263"/>
            </a:xfrm>
            <a:custGeom>
              <a:avLst/>
              <a:gdLst>
                <a:gd name="T0" fmla="*/ 0 w 447"/>
                <a:gd name="T1" fmla="*/ 264 h 553"/>
                <a:gd name="T2" fmla="*/ 141 w 447"/>
                <a:gd name="T3" fmla="*/ 48 h 553"/>
                <a:gd name="T4" fmla="*/ 414 w 447"/>
                <a:gd name="T5" fmla="*/ 67 h 553"/>
                <a:gd name="T6" fmla="*/ 438 w 447"/>
                <a:gd name="T7" fmla="*/ 98 h 553"/>
                <a:gd name="T8" fmla="*/ 391 w 447"/>
                <a:gd name="T9" fmla="*/ 111 h 553"/>
                <a:gd name="T10" fmla="*/ 94 w 447"/>
                <a:gd name="T11" fmla="*/ 149 h 553"/>
                <a:gd name="T12" fmla="*/ 107 w 447"/>
                <a:gd name="T13" fmla="*/ 424 h 553"/>
                <a:gd name="T14" fmla="*/ 383 w 447"/>
                <a:gd name="T15" fmla="*/ 453 h 553"/>
                <a:gd name="T16" fmla="*/ 393 w 447"/>
                <a:gd name="T17" fmla="*/ 446 h 553"/>
                <a:gd name="T18" fmla="*/ 433 w 447"/>
                <a:gd name="T19" fmla="*/ 449 h 553"/>
                <a:gd name="T20" fmla="*/ 421 w 447"/>
                <a:gd name="T21" fmla="*/ 485 h 553"/>
                <a:gd name="T22" fmla="*/ 194 w 447"/>
                <a:gd name="T23" fmla="*/ 531 h 553"/>
                <a:gd name="T24" fmla="*/ 0 w 447"/>
                <a:gd name="T25" fmla="*/ 264 h 5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3">
                  <a:moveTo>
                    <a:pt x="0" y="264"/>
                  </a:moveTo>
                  <a:cubicBezTo>
                    <a:pt x="5" y="176"/>
                    <a:pt x="49" y="96"/>
                    <a:pt x="141" y="48"/>
                  </a:cubicBezTo>
                  <a:cubicBezTo>
                    <a:pt x="235" y="0"/>
                    <a:pt x="327" y="9"/>
                    <a:pt x="414" y="67"/>
                  </a:cubicBezTo>
                  <a:cubicBezTo>
                    <a:pt x="425" y="75"/>
                    <a:pt x="439" y="82"/>
                    <a:pt x="438" y="98"/>
                  </a:cubicBezTo>
                  <a:cubicBezTo>
                    <a:pt x="437" y="120"/>
                    <a:pt x="413" y="127"/>
                    <a:pt x="391" y="111"/>
                  </a:cubicBezTo>
                  <a:cubicBezTo>
                    <a:pt x="294" y="40"/>
                    <a:pt x="166" y="56"/>
                    <a:pt x="94" y="149"/>
                  </a:cubicBezTo>
                  <a:cubicBezTo>
                    <a:pt x="30" y="231"/>
                    <a:pt x="36" y="349"/>
                    <a:pt x="107" y="424"/>
                  </a:cubicBezTo>
                  <a:cubicBezTo>
                    <a:pt x="180" y="502"/>
                    <a:pt x="296" y="514"/>
                    <a:pt x="383" y="453"/>
                  </a:cubicBezTo>
                  <a:cubicBezTo>
                    <a:pt x="386" y="451"/>
                    <a:pt x="390" y="449"/>
                    <a:pt x="393" y="446"/>
                  </a:cubicBezTo>
                  <a:cubicBezTo>
                    <a:pt x="407" y="433"/>
                    <a:pt x="420" y="433"/>
                    <a:pt x="433" y="449"/>
                  </a:cubicBezTo>
                  <a:cubicBezTo>
                    <a:pt x="447" y="467"/>
                    <a:pt x="433" y="477"/>
                    <a:pt x="421" y="485"/>
                  </a:cubicBezTo>
                  <a:cubicBezTo>
                    <a:pt x="353" y="537"/>
                    <a:pt x="277" y="553"/>
                    <a:pt x="194" y="531"/>
                  </a:cubicBezTo>
                  <a:cubicBezTo>
                    <a:pt x="79" y="501"/>
                    <a:pt x="1" y="397"/>
                    <a:pt x="0" y="26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  <p:sp>
          <p:nvSpPr>
            <p:cNvPr id="20" name="Freeform 6">
              <a:extLst>
                <a:ext uri="{FF2B5EF4-FFF2-40B4-BE49-F238E27FC236}">
                  <a16:creationId xmlns="" xmlns:a16="http://schemas.microsoft.com/office/drawing/2014/main" id="{90A089CA-63B9-4456-B0B1-17C75EBFB982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12538" y="2590800"/>
              <a:ext cx="835025" cy="1673225"/>
            </a:xfrm>
            <a:custGeom>
              <a:avLst/>
              <a:gdLst>
                <a:gd name="T0" fmla="*/ 0 w 196"/>
                <a:gd name="T1" fmla="*/ 198 h 393"/>
                <a:gd name="T2" fmla="*/ 157 w 196"/>
                <a:gd name="T3" fmla="*/ 8 h 393"/>
                <a:gd name="T4" fmla="*/ 192 w 196"/>
                <a:gd name="T5" fmla="*/ 22 h 393"/>
                <a:gd name="T6" fmla="*/ 167 w 196"/>
                <a:gd name="T7" fmla="*/ 56 h 393"/>
                <a:gd name="T8" fmla="*/ 48 w 196"/>
                <a:gd name="T9" fmla="*/ 198 h 393"/>
                <a:gd name="T10" fmla="*/ 170 w 196"/>
                <a:gd name="T11" fmla="*/ 339 h 393"/>
                <a:gd name="T12" fmla="*/ 193 w 196"/>
                <a:gd name="T13" fmla="*/ 372 h 393"/>
                <a:gd name="T14" fmla="*/ 160 w 196"/>
                <a:gd name="T15" fmla="*/ 387 h 393"/>
                <a:gd name="T16" fmla="*/ 0 w 196"/>
                <a:gd name="T17" fmla="*/ 198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6" h="393">
                  <a:moveTo>
                    <a:pt x="0" y="198"/>
                  </a:moveTo>
                  <a:cubicBezTo>
                    <a:pt x="0" y="103"/>
                    <a:pt x="64" y="26"/>
                    <a:pt x="157" y="8"/>
                  </a:cubicBezTo>
                  <a:cubicBezTo>
                    <a:pt x="171" y="6"/>
                    <a:pt x="188" y="0"/>
                    <a:pt x="192" y="22"/>
                  </a:cubicBezTo>
                  <a:cubicBezTo>
                    <a:pt x="196" y="41"/>
                    <a:pt x="190" y="52"/>
                    <a:pt x="167" y="56"/>
                  </a:cubicBezTo>
                  <a:cubicBezTo>
                    <a:pt x="95" y="70"/>
                    <a:pt x="47" y="129"/>
                    <a:pt x="48" y="198"/>
                  </a:cubicBezTo>
                  <a:cubicBezTo>
                    <a:pt x="48" y="267"/>
                    <a:pt x="97" y="325"/>
                    <a:pt x="170" y="339"/>
                  </a:cubicBezTo>
                  <a:cubicBezTo>
                    <a:pt x="191" y="343"/>
                    <a:pt x="195" y="354"/>
                    <a:pt x="193" y="372"/>
                  </a:cubicBezTo>
                  <a:cubicBezTo>
                    <a:pt x="190" y="393"/>
                    <a:pt x="174" y="389"/>
                    <a:pt x="160" y="387"/>
                  </a:cubicBezTo>
                  <a:cubicBezTo>
                    <a:pt x="70" y="375"/>
                    <a:pt x="0" y="293"/>
                    <a:pt x="0" y="19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  <p:sp>
          <p:nvSpPr>
            <p:cNvPr id="22" name="Freeform 7">
              <a:extLst>
                <a:ext uri="{FF2B5EF4-FFF2-40B4-BE49-F238E27FC236}">
                  <a16:creationId xmlns="" xmlns:a16="http://schemas.microsoft.com/office/drawing/2014/main" id="{8D36B2D1-BCFE-43FC-8743-7B7A30E1AD5D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28451" y="3071813"/>
              <a:ext cx="306388" cy="719138"/>
            </a:xfrm>
            <a:custGeom>
              <a:avLst/>
              <a:gdLst>
                <a:gd name="T0" fmla="*/ 0 w 72"/>
                <a:gd name="T1" fmla="*/ 84 h 169"/>
                <a:gd name="T2" fmla="*/ 20 w 72"/>
                <a:gd name="T3" fmla="*/ 20 h 169"/>
                <a:gd name="T4" fmla="*/ 42 w 72"/>
                <a:gd name="T5" fmla="*/ 9 h 169"/>
                <a:gd name="T6" fmla="*/ 62 w 72"/>
                <a:gd name="T7" fmla="*/ 44 h 169"/>
                <a:gd name="T8" fmla="*/ 62 w 72"/>
                <a:gd name="T9" fmla="*/ 125 h 169"/>
                <a:gd name="T10" fmla="*/ 43 w 72"/>
                <a:gd name="T11" fmla="*/ 159 h 169"/>
                <a:gd name="T12" fmla="*/ 20 w 72"/>
                <a:gd name="T13" fmla="*/ 148 h 169"/>
                <a:gd name="T14" fmla="*/ 0 w 72"/>
                <a:gd name="T15" fmla="*/ 84 h 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2" h="169">
                  <a:moveTo>
                    <a:pt x="0" y="84"/>
                  </a:moveTo>
                  <a:cubicBezTo>
                    <a:pt x="2" y="62"/>
                    <a:pt x="6" y="39"/>
                    <a:pt x="20" y="20"/>
                  </a:cubicBezTo>
                  <a:cubicBezTo>
                    <a:pt x="25" y="13"/>
                    <a:pt x="31" y="0"/>
                    <a:pt x="42" y="9"/>
                  </a:cubicBezTo>
                  <a:cubicBezTo>
                    <a:pt x="53" y="18"/>
                    <a:pt x="72" y="25"/>
                    <a:pt x="62" y="44"/>
                  </a:cubicBezTo>
                  <a:cubicBezTo>
                    <a:pt x="47" y="72"/>
                    <a:pt x="47" y="97"/>
                    <a:pt x="62" y="125"/>
                  </a:cubicBezTo>
                  <a:cubicBezTo>
                    <a:pt x="72" y="143"/>
                    <a:pt x="53" y="151"/>
                    <a:pt x="43" y="159"/>
                  </a:cubicBezTo>
                  <a:cubicBezTo>
                    <a:pt x="31" y="169"/>
                    <a:pt x="25" y="156"/>
                    <a:pt x="20" y="148"/>
                  </a:cubicBezTo>
                  <a:cubicBezTo>
                    <a:pt x="6" y="129"/>
                    <a:pt x="2" y="107"/>
                    <a:pt x="0" y="8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</p:grp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76627016-BFC4-46D4-89DB-F72E3C3461EC}"/>
              </a:ext>
            </a:extLst>
          </p:cNvPr>
          <p:cNvSpPr/>
          <p:nvPr userDrawn="1"/>
        </p:nvSpPr>
        <p:spPr>
          <a:xfrm rot="10800000">
            <a:off x="515938" y="-16721"/>
            <a:ext cx="1258618" cy="11050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>
              <a:solidFill>
                <a:schemeClr val="bg1"/>
              </a:solidFill>
            </a:endParaRPr>
          </a:p>
        </p:txBody>
      </p:sp>
      <p:sp>
        <p:nvSpPr>
          <p:cNvPr id="14" name="Content Placeholder 2">
            <a:extLst>
              <a:ext uri="{FF2B5EF4-FFF2-40B4-BE49-F238E27FC236}">
                <a16:creationId xmlns="" xmlns:a16="http://schemas.microsoft.com/office/drawing/2014/main" id="{079DA8F4-EDD3-4D62-A90B-8C3C1AFB00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5938" y="1825625"/>
            <a:ext cx="5503862" cy="4351338"/>
          </a:xfrm>
        </p:spPr>
        <p:txBody>
          <a:bodyPr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 dirty="0"/>
          </a:p>
        </p:txBody>
      </p:sp>
      <p:sp>
        <p:nvSpPr>
          <p:cNvPr id="17" name="Content Placeholder 3">
            <a:extLst>
              <a:ext uri="{FF2B5EF4-FFF2-40B4-BE49-F238E27FC236}">
                <a16:creationId xmlns="" xmlns:a16="http://schemas.microsoft.com/office/drawing/2014/main" id="{DA0DA994-B4A9-447A-BEBF-3EA31D3755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 dirty="0"/>
          </a:p>
        </p:txBody>
      </p:sp>
      <p:sp>
        <p:nvSpPr>
          <p:cNvPr id="21" name="Title 1">
            <a:extLst>
              <a:ext uri="{FF2B5EF4-FFF2-40B4-BE49-F238E27FC236}">
                <a16:creationId xmlns="" xmlns:a16="http://schemas.microsoft.com/office/drawing/2014/main" id="{19DEF115-82C2-4E9D-A22C-8DA561FB37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246621"/>
            <a:ext cx="11150600" cy="920336"/>
          </a:xfrm>
        </p:spPr>
        <p:txBody>
          <a:bodyPr lIns="0" tIns="0" rIns="0" bIns="0" anchor="b">
            <a:noAutofit/>
          </a:bodyPr>
          <a:lstStyle>
            <a:lvl1pPr>
              <a:defRPr sz="3200" b="1" cap="all" baseline="0"/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0929342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>
            <a:extLst>
              <a:ext uri="{FF2B5EF4-FFF2-40B4-BE49-F238E27FC236}">
                <a16:creationId xmlns="" xmlns:a16="http://schemas.microsoft.com/office/drawing/2014/main" id="{616F52B4-215E-4237-893C-E22B23804744}"/>
              </a:ext>
            </a:extLst>
          </p:cNvPr>
          <p:cNvGrpSpPr/>
          <p:nvPr userDrawn="1"/>
        </p:nvGrpSpPr>
        <p:grpSpPr>
          <a:xfrm rot="8650774" flipH="1" flipV="1">
            <a:off x="7430044" y="-1843126"/>
            <a:ext cx="4436224" cy="5482435"/>
            <a:chOff x="11114088" y="2241550"/>
            <a:chExt cx="1905000" cy="2354263"/>
          </a:xfrm>
          <a:solidFill>
            <a:schemeClr val="bg2">
              <a:alpha val="53000"/>
            </a:schemeClr>
          </a:solidFill>
        </p:grpSpPr>
        <p:sp>
          <p:nvSpPr>
            <p:cNvPr id="22" name="Freeform 5">
              <a:extLst>
                <a:ext uri="{FF2B5EF4-FFF2-40B4-BE49-F238E27FC236}">
                  <a16:creationId xmlns="" xmlns:a16="http://schemas.microsoft.com/office/drawing/2014/main" id="{B7C40C77-B795-4B07-B92D-2E8A56635773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14088" y="2241550"/>
              <a:ext cx="1905000" cy="2354263"/>
            </a:xfrm>
            <a:custGeom>
              <a:avLst/>
              <a:gdLst>
                <a:gd name="T0" fmla="*/ 0 w 447"/>
                <a:gd name="T1" fmla="*/ 264 h 553"/>
                <a:gd name="T2" fmla="*/ 141 w 447"/>
                <a:gd name="T3" fmla="*/ 48 h 553"/>
                <a:gd name="T4" fmla="*/ 414 w 447"/>
                <a:gd name="T5" fmla="*/ 67 h 553"/>
                <a:gd name="T6" fmla="*/ 438 w 447"/>
                <a:gd name="T7" fmla="*/ 98 h 553"/>
                <a:gd name="T8" fmla="*/ 391 w 447"/>
                <a:gd name="T9" fmla="*/ 111 h 553"/>
                <a:gd name="T10" fmla="*/ 94 w 447"/>
                <a:gd name="T11" fmla="*/ 149 h 553"/>
                <a:gd name="T12" fmla="*/ 107 w 447"/>
                <a:gd name="T13" fmla="*/ 424 h 553"/>
                <a:gd name="T14" fmla="*/ 383 w 447"/>
                <a:gd name="T15" fmla="*/ 453 h 553"/>
                <a:gd name="T16" fmla="*/ 393 w 447"/>
                <a:gd name="T17" fmla="*/ 446 h 553"/>
                <a:gd name="T18" fmla="*/ 433 w 447"/>
                <a:gd name="T19" fmla="*/ 449 h 553"/>
                <a:gd name="T20" fmla="*/ 421 w 447"/>
                <a:gd name="T21" fmla="*/ 485 h 553"/>
                <a:gd name="T22" fmla="*/ 194 w 447"/>
                <a:gd name="T23" fmla="*/ 531 h 553"/>
                <a:gd name="T24" fmla="*/ 0 w 447"/>
                <a:gd name="T25" fmla="*/ 264 h 5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3">
                  <a:moveTo>
                    <a:pt x="0" y="264"/>
                  </a:moveTo>
                  <a:cubicBezTo>
                    <a:pt x="5" y="176"/>
                    <a:pt x="49" y="96"/>
                    <a:pt x="141" y="48"/>
                  </a:cubicBezTo>
                  <a:cubicBezTo>
                    <a:pt x="235" y="0"/>
                    <a:pt x="327" y="9"/>
                    <a:pt x="414" y="67"/>
                  </a:cubicBezTo>
                  <a:cubicBezTo>
                    <a:pt x="425" y="75"/>
                    <a:pt x="439" y="82"/>
                    <a:pt x="438" y="98"/>
                  </a:cubicBezTo>
                  <a:cubicBezTo>
                    <a:pt x="437" y="120"/>
                    <a:pt x="413" y="127"/>
                    <a:pt x="391" y="111"/>
                  </a:cubicBezTo>
                  <a:cubicBezTo>
                    <a:pt x="294" y="40"/>
                    <a:pt x="166" y="56"/>
                    <a:pt x="94" y="149"/>
                  </a:cubicBezTo>
                  <a:cubicBezTo>
                    <a:pt x="30" y="231"/>
                    <a:pt x="36" y="349"/>
                    <a:pt x="107" y="424"/>
                  </a:cubicBezTo>
                  <a:cubicBezTo>
                    <a:pt x="180" y="502"/>
                    <a:pt x="296" y="514"/>
                    <a:pt x="383" y="453"/>
                  </a:cubicBezTo>
                  <a:cubicBezTo>
                    <a:pt x="386" y="451"/>
                    <a:pt x="390" y="449"/>
                    <a:pt x="393" y="446"/>
                  </a:cubicBezTo>
                  <a:cubicBezTo>
                    <a:pt x="407" y="433"/>
                    <a:pt x="420" y="433"/>
                    <a:pt x="433" y="449"/>
                  </a:cubicBezTo>
                  <a:cubicBezTo>
                    <a:pt x="447" y="467"/>
                    <a:pt x="433" y="477"/>
                    <a:pt x="421" y="485"/>
                  </a:cubicBezTo>
                  <a:cubicBezTo>
                    <a:pt x="353" y="537"/>
                    <a:pt x="277" y="553"/>
                    <a:pt x="194" y="531"/>
                  </a:cubicBezTo>
                  <a:cubicBezTo>
                    <a:pt x="79" y="501"/>
                    <a:pt x="1" y="397"/>
                    <a:pt x="0" y="26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  <p:sp>
          <p:nvSpPr>
            <p:cNvPr id="23" name="Freeform 6">
              <a:extLst>
                <a:ext uri="{FF2B5EF4-FFF2-40B4-BE49-F238E27FC236}">
                  <a16:creationId xmlns="" xmlns:a16="http://schemas.microsoft.com/office/drawing/2014/main" id="{6E703A1E-5F10-4BB5-9D52-77CB6F5994C0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12538" y="2590800"/>
              <a:ext cx="835025" cy="1673225"/>
            </a:xfrm>
            <a:custGeom>
              <a:avLst/>
              <a:gdLst>
                <a:gd name="T0" fmla="*/ 0 w 196"/>
                <a:gd name="T1" fmla="*/ 198 h 393"/>
                <a:gd name="T2" fmla="*/ 157 w 196"/>
                <a:gd name="T3" fmla="*/ 8 h 393"/>
                <a:gd name="T4" fmla="*/ 192 w 196"/>
                <a:gd name="T5" fmla="*/ 22 h 393"/>
                <a:gd name="T6" fmla="*/ 167 w 196"/>
                <a:gd name="T7" fmla="*/ 56 h 393"/>
                <a:gd name="T8" fmla="*/ 48 w 196"/>
                <a:gd name="T9" fmla="*/ 198 h 393"/>
                <a:gd name="T10" fmla="*/ 170 w 196"/>
                <a:gd name="T11" fmla="*/ 339 h 393"/>
                <a:gd name="T12" fmla="*/ 193 w 196"/>
                <a:gd name="T13" fmla="*/ 372 h 393"/>
                <a:gd name="T14" fmla="*/ 160 w 196"/>
                <a:gd name="T15" fmla="*/ 387 h 393"/>
                <a:gd name="T16" fmla="*/ 0 w 196"/>
                <a:gd name="T17" fmla="*/ 198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6" h="393">
                  <a:moveTo>
                    <a:pt x="0" y="198"/>
                  </a:moveTo>
                  <a:cubicBezTo>
                    <a:pt x="0" y="103"/>
                    <a:pt x="64" y="26"/>
                    <a:pt x="157" y="8"/>
                  </a:cubicBezTo>
                  <a:cubicBezTo>
                    <a:pt x="171" y="6"/>
                    <a:pt x="188" y="0"/>
                    <a:pt x="192" y="22"/>
                  </a:cubicBezTo>
                  <a:cubicBezTo>
                    <a:pt x="196" y="41"/>
                    <a:pt x="190" y="52"/>
                    <a:pt x="167" y="56"/>
                  </a:cubicBezTo>
                  <a:cubicBezTo>
                    <a:pt x="95" y="70"/>
                    <a:pt x="47" y="129"/>
                    <a:pt x="48" y="198"/>
                  </a:cubicBezTo>
                  <a:cubicBezTo>
                    <a:pt x="48" y="267"/>
                    <a:pt x="97" y="325"/>
                    <a:pt x="170" y="339"/>
                  </a:cubicBezTo>
                  <a:cubicBezTo>
                    <a:pt x="191" y="343"/>
                    <a:pt x="195" y="354"/>
                    <a:pt x="193" y="372"/>
                  </a:cubicBezTo>
                  <a:cubicBezTo>
                    <a:pt x="190" y="393"/>
                    <a:pt x="174" y="389"/>
                    <a:pt x="160" y="387"/>
                  </a:cubicBezTo>
                  <a:cubicBezTo>
                    <a:pt x="70" y="375"/>
                    <a:pt x="0" y="293"/>
                    <a:pt x="0" y="19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  <p:sp>
          <p:nvSpPr>
            <p:cNvPr id="24" name="Freeform 7">
              <a:extLst>
                <a:ext uri="{FF2B5EF4-FFF2-40B4-BE49-F238E27FC236}">
                  <a16:creationId xmlns="" xmlns:a16="http://schemas.microsoft.com/office/drawing/2014/main" id="{22CEE04C-09CE-41CF-937D-EC2D3C23ECC6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28451" y="3071813"/>
              <a:ext cx="306388" cy="719138"/>
            </a:xfrm>
            <a:custGeom>
              <a:avLst/>
              <a:gdLst>
                <a:gd name="T0" fmla="*/ 0 w 72"/>
                <a:gd name="T1" fmla="*/ 84 h 169"/>
                <a:gd name="T2" fmla="*/ 20 w 72"/>
                <a:gd name="T3" fmla="*/ 20 h 169"/>
                <a:gd name="T4" fmla="*/ 42 w 72"/>
                <a:gd name="T5" fmla="*/ 9 h 169"/>
                <a:gd name="T6" fmla="*/ 62 w 72"/>
                <a:gd name="T7" fmla="*/ 44 h 169"/>
                <a:gd name="T8" fmla="*/ 62 w 72"/>
                <a:gd name="T9" fmla="*/ 125 h 169"/>
                <a:gd name="T10" fmla="*/ 43 w 72"/>
                <a:gd name="T11" fmla="*/ 159 h 169"/>
                <a:gd name="T12" fmla="*/ 20 w 72"/>
                <a:gd name="T13" fmla="*/ 148 h 169"/>
                <a:gd name="T14" fmla="*/ 0 w 72"/>
                <a:gd name="T15" fmla="*/ 84 h 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2" h="169">
                  <a:moveTo>
                    <a:pt x="0" y="84"/>
                  </a:moveTo>
                  <a:cubicBezTo>
                    <a:pt x="2" y="62"/>
                    <a:pt x="6" y="39"/>
                    <a:pt x="20" y="20"/>
                  </a:cubicBezTo>
                  <a:cubicBezTo>
                    <a:pt x="25" y="13"/>
                    <a:pt x="31" y="0"/>
                    <a:pt x="42" y="9"/>
                  </a:cubicBezTo>
                  <a:cubicBezTo>
                    <a:pt x="53" y="18"/>
                    <a:pt x="72" y="25"/>
                    <a:pt x="62" y="44"/>
                  </a:cubicBezTo>
                  <a:cubicBezTo>
                    <a:pt x="47" y="72"/>
                    <a:pt x="47" y="97"/>
                    <a:pt x="62" y="125"/>
                  </a:cubicBezTo>
                  <a:cubicBezTo>
                    <a:pt x="72" y="143"/>
                    <a:pt x="53" y="151"/>
                    <a:pt x="43" y="159"/>
                  </a:cubicBezTo>
                  <a:cubicBezTo>
                    <a:pt x="31" y="169"/>
                    <a:pt x="25" y="156"/>
                    <a:pt x="20" y="148"/>
                  </a:cubicBezTo>
                  <a:cubicBezTo>
                    <a:pt x="6" y="129"/>
                    <a:pt x="2" y="107"/>
                    <a:pt x="0" y="8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</p:grp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76627016-BFC4-46D4-89DB-F72E3C3461EC}"/>
              </a:ext>
            </a:extLst>
          </p:cNvPr>
          <p:cNvSpPr/>
          <p:nvPr userDrawn="1"/>
        </p:nvSpPr>
        <p:spPr>
          <a:xfrm rot="10800000">
            <a:off x="515938" y="-16721"/>
            <a:ext cx="1258618" cy="11050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>
              <a:solidFill>
                <a:schemeClr val="bg1"/>
              </a:solidFill>
            </a:endParaRPr>
          </a:p>
        </p:txBody>
      </p:sp>
      <p:sp>
        <p:nvSpPr>
          <p:cNvPr id="14" name="Text Placeholder 2">
            <a:extLst>
              <a:ext uri="{FF2B5EF4-FFF2-40B4-BE49-F238E27FC236}">
                <a16:creationId xmlns="" xmlns:a16="http://schemas.microsoft.com/office/drawing/2014/main" id="{774CF4BA-8DCB-42CF-A2C4-D6AF95EE3F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593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17" name="Content Placeholder 3">
            <a:extLst>
              <a:ext uri="{FF2B5EF4-FFF2-40B4-BE49-F238E27FC236}">
                <a16:creationId xmlns="" xmlns:a16="http://schemas.microsoft.com/office/drawing/2014/main" id="{67BA8B6E-A28D-4658-8C91-6CA7BD539B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5938" y="2505075"/>
            <a:ext cx="5157787" cy="3684588"/>
          </a:xfrm>
        </p:spPr>
        <p:txBody>
          <a:bodyPr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 dirty="0"/>
          </a:p>
        </p:txBody>
      </p:sp>
      <p:sp>
        <p:nvSpPr>
          <p:cNvPr id="18" name="Text Placeholder 4">
            <a:extLst>
              <a:ext uri="{FF2B5EF4-FFF2-40B4-BE49-F238E27FC236}">
                <a16:creationId xmlns="" xmlns:a16="http://schemas.microsoft.com/office/drawing/2014/main" id="{F73B3215-82DB-4DBF-9E77-3AE2308C69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5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19" name="Content Placeholder 5">
            <a:extLst>
              <a:ext uri="{FF2B5EF4-FFF2-40B4-BE49-F238E27FC236}">
                <a16:creationId xmlns="" xmlns:a16="http://schemas.microsoft.com/office/drawing/2014/main" id="{8DFD34E8-36CC-4FFE-926B-C170208FED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 dirty="0"/>
          </a:p>
        </p:txBody>
      </p:sp>
      <p:sp>
        <p:nvSpPr>
          <p:cNvPr id="25" name="Title 1">
            <a:extLst>
              <a:ext uri="{FF2B5EF4-FFF2-40B4-BE49-F238E27FC236}">
                <a16:creationId xmlns="" xmlns:a16="http://schemas.microsoft.com/office/drawing/2014/main" id="{AE3770E9-CB74-47B0-8229-91F6F75601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246621"/>
            <a:ext cx="11150600" cy="920336"/>
          </a:xfrm>
        </p:spPr>
        <p:txBody>
          <a:bodyPr lIns="0" tIns="0" rIns="0" bIns="0" anchor="b">
            <a:noAutofit/>
          </a:bodyPr>
          <a:lstStyle>
            <a:lvl1pPr>
              <a:defRPr sz="3200" b="1" cap="all" baseline="0"/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4617946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icture Placeholder 21">
            <a:extLst>
              <a:ext uri="{FF2B5EF4-FFF2-40B4-BE49-F238E27FC236}">
                <a16:creationId xmlns="" xmlns:a16="http://schemas.microsoft.com/office/drawing/2014/main" id="{C57825D7-DD33-4B70-BBBE-D46E7A5352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96000" y="768485"/>
            <a:ext cx="5305662" cy="5305662"/>
          </a:xfrm>
          <a:custGeom>
            <a:avLst/>
            <a:gdLst>
              <a:gd name="connsiteX0" fmla="*/ 2652831 w 5305662"/>
              <a:gd name="connsiteY0" fmla="*/ 0 h 5305662"/>
              <a:gd name="connsiteX1" fmla="*/ 5305662 w 5305662"/>
              <a:gd name="connsiteY1" fmla="*/ 2652831 h 5305662"/>
              <a:gd name="connsiteX2" fmla="*/ 2652831 w 5305662"/>
              <a:gd name="connsiteY2" fmla="*/ 5305662 h 5305662"/>
              <a:gd name="connsiteX3" fmla="*/ 0 w 5305662"/>
              <a:gd name="connsiteY3" fmla="*/ 2652831 h 5305662"/>
              <a:gd name="connsiteX4" fmla="*/ 2652831 w 5305662"/>
              <a:gd name="connsiteY4" fmla="*/ 0 h 53056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05662" h="5305662">
                <a:moveTo>
                  <a:pt x="2652831" y="0"/>
                </a:moveTo>
                <a:cubicBezTo>
                  <a:pt x="4117949" y="0"/>
                  <a:pt x="5305662" y="1187713"/>
                  <a:pt x="5305662" y="2652831"/>
                </a:cubicBezTo>
                <a:cubicBezTo>
                  <a:pt x="5305662" y="4117949"/>
                  <a:pt x="4117949" y="5305662"/>
                  <a:pt x="2652831" y="5305662"/>
                </a:cubicBezTo>
                <a:cubicBezTo>
                  <a:pt x="1187713" y="5305662"/>
                  <a:pt x="0" y="4117949"/>
                  <a:pt x="0" y="2652831"/>
                </a:cubicBezTo>
                <a:cubicBezTo>
                  <a:pt x="0" y="1187713"/>
                  <a:pt x="1187713" y="0"/>
                  <a:pt x="2652831" y="0"/>
                </a:cubicBezTo>
                <a:close/>
              </a:path>
            </a:pathLst>
          </a:custGeom>
          <a:solidFill>
            <a:schemeClr val="bg2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noProof="0" smtClean="0"/>
              <a:t>Click icon to add picture</a:t>
            </a:r>
            <a:endParaRPr lang="en-US" noProof="0" dirty="0"/>
          </a:p>
        </p:txBody>
      </p:sp>
      <p:grpSp>
        <p:nvGrpSpPr>
          <p:cNvPr id="14" name="Group 13">
            <a:extLst>
              <a:ext uri="{FF2B5EF4-FFF2-40B4-BE49-F238E27FC236}">
                <a16:creationId xmlns="" xmlns:a16="http://schemas.microsoft.com/office/drawing/2014/main" id="{0DC2055F-AE3F-46BE-B57E-A0F1A86D1C36}"/>
              </a:ext>
            </a:extLst>
          </p:cNvPr>
          <p:cNvGrpSpPr/>
          <p:nvPr userDrawn="1"/>
        </p:nvGrpSpPr>
        <p:grpSpPr>
          <a:xfrm flipH="1">
            <a:off x="5400786" y="-2003509"/>
            <a:ext cx="8917229" cy="10769768"/>
            <a:chOff x="11114088" y="2241550"/>
            <a:chExt cx="1905000" cy="2354263"/>
          </a:xfrm>
          <a:solidFill>
            <a:schemeClr val="bg2">
              <a:alpha val="91000"/>
            </a:schemeClr>
          </a:solidFill>
        </p:grpSpPr>
        <p:sp>
          <p:nvSpPr>
            <p:cNvPr id="15" name="Freeform 5">
              <a:extLst>
                <a:ext uri="{FF2B5EF4-FFF2-40B4-BE49-F238E27FC236}">
                  <a16:creationId xmlns="" xmlns:a16="http://schemas.microsoft.com/office/drawing/2014/main" id="{C98EF042-A3B8-406D-BC16-153A989F571A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14088" y="2241550"/>
              <a:ext cx="1905000" cy="2354263"/>
            </a:xfrm>
            <a:custGeom>
              <a:avLst/>
              <a:gdLst>
                <a:gd name="T0" fmla="*/ 0 w 447"/>
                <a:gd name="T1" fmla="*/ 264 h 553"/>
                <a:gd name="T2" fmla="*/ 141 w 447"/>
                <a:gd name="T3" fmla="*/ 48 h 553"/>
                <a:gd name="T4" fmla="*/ 414 w 447"/>
                <a:gd name="T5" fmla="*/ 67 h 553"/>
                <a:gd name="T6" fmla="*/ 438 w 447"/>
                <a:gd name="T7" fmla="*/ 98 h 553"/>
                <a:gd name="T8" fmla="*/ 391 w 447"/>
                <a:gd name="T9" fmla="*/ 111 h 553"/>
                <a:gd name="T10" fmla="*/ 94 w 447"/>
                <a:gd name="T11" fmla="*/ 149 h 553"/>
                <a:gd name="T12" fmla="*/ 107 w 447"/>
                <a:gd name="T13" fmla="*/ 424 h 553"/>
                <a:gd name="T14" fmla="*/ 383 w 447"/>
                <a:gd name="T15" fmla="*/ 453 h 553"/>
                <a:gd name="T16" fmla="*/ 393 w 447"/>
                <a:gd name="T17" fmla="*/ 446 h 553"/>
                <a:gd name="T18" fmla="*/ 433 w 447"/>
                <a:gd name="T19" fmla="*/ 449 h 553"/>
                <a:gd name="T20" fmla="*/ 421 w 447"/>
                <a:gd name="T21" fmla="*/ 485 h 553"/>
                <a:gd name="T22" fmla="*/ 194 w 447"/>
                <a:gd name="T23" fmla="*/ 531 h 553"/>
                <a:gd name="T24" fmla="*/ 0 w 447"/>
                <a:gd name="T25" fmla="*/ 264 h 5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3">
                  <a:moveTo>
                    <a:pt x="0" y="264"/>
                  </a:moveTo>
                  <a:cubicBezTo>
                    <a:pt x="5" y="176"/>
                    <a:pt x="49" y="96"/>
                    <a:pt x="141" y="48"/>
                  </a:cubicBezTo>
                  <a:cubicBezTo>
                    <a:pt x="235" y="0"/>
                    <a:pt x="327" y="9"/>
                    <a:pt x="414" y="67"/>
                  </a:cubicBezTo>
                  <a:cubicBezTo>
                    <a:pt x="425" y="75"/>
                    <a:pt x="439" y="82"/>
                    <a:pt x="438" y="98"/>
                  </a:cubicBezTo>
                  <a:cubicBezTo>
                    <a:pt x="437" y="120"/>
                    <a:pt x="413" y="127"/>
                    <a:pt x="391" y="111"/>
                  </a:cubicBezTo>
                  <a:cubicBezTo>
                    <a:pt x="294" y="40"/>
                    <a:pt x="166" y="56"/>
                    <a:pt x="94" y="149"/>
                  </a:cubicBezTo>
                  <a:cubicBezTo>
                    <a:pt x="30" y="231"/>
                    <a:pt x="36" y="349"/>
                    <a:pt x="107" y="424"/>
                  </a:cubicBezTo>
                  <a:cubicBezTo>
                    <a:pt x="180" y="502"/>
                    <a:pt x="296" y="514"/>
                    <a:pt x="383" y="453"/>
                  </a:cubicBezTo>
                  <a:cubicBezTo>
                    <a:pt x="386" y="451"/>
                    <a:pt x="390" y="449"/>
                    <a:pt x="393" y="446"/>
                  </a:cubicBezTo>
                  <a:cubicBezTo>
                    <a:pt x="407" y="433"/>
                    <a:pt x="420" y="433"/>
                    <a:pt x="433" y="449"/>
                  </a:cubicBezTo>
                  <a:cubicBezTo>
                    <a:pt x="447" y="467"/>
                    <a:pt x="433" y="477"/>
                    <a:pt x="421" y="485"/>
                  </a:cubicBezTo>
                  <a:cubicBezTo>
                    <a:pt x="353" y="537"/>
                    <a:pt x="277" y="553"/>
                    <a:pt x="194" y="531"/>
                  </a:cubicBezTo>
                  <a:cubicBezTo>
                    <a:pt x="79" y="501"/>
                    <a:pt x="1" y="397"/>
                    <a:pt x="0" y="26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  <p:sp>
          <p:nvSpPr>
            <p:cNvPr id="16" name="Freeform 6">
              <a:extLst>
                <a:ext uri="{FF2B5EF4-FFF2-40B4-BE49-F238E27FC236}">
                  <a16:creationId xmlns="" xmlns:a16="http://schemas.microsoft.com/office/drawing/2014/main" id="{68E5FAC9-A660-4D7A-AC84-0A7C8CC3BB65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12538" y="2590800"/>
              <a:ext cx="835025" cy="1673225"/>
            </a:xfrm>
            <a:custGeom>
              <a:avLst/>
              <a:gdLst>
                <a:gd name="T0" fmla="*/ 0 w 196"/>
                <a:gd name="T1" fmla="*/ 198 h 393"/>
                <a:gd name="T2" fmla="*/ 157 w 196"/>
                <a:gd name="T3" fmla="*/ 8 h 393"/>
                <a:gd name="T4" fmla="*/ 192 w 196"/>
                <a:gd name="T5" fmla="*/ 22 h 393"/>
                <a:gd name="T6" fmla="*/ 167 w 196"/>
                <a:gd name="T7" fmla="*/ 56 h 393"/>
                <a:gd name="T8" fmla="*/ 48 w 196"/>
                <a:gd name="T9" fmla="*/ 198 h 393"/>
                <a:gd name="T10" fmla="*/ 170 w 196"/>
                <a:gd name="T11" fmla="*/ 339 h 393"/>
                <a:gd name="T12" fmla="*/ 193 w 196"/>
                <a:gd name="T13" fmla="*/ 372 h 393"/>
                <a:gd name="T14" fmla="*/ 160 w 196"/>
                <a:gd name="T15" fmla="*/ 387 h 393"/>
                <a:gd name="T16" fmla="*/ 0 w 196"/>
                <a:gd name="T17" fmla="*/ 198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6" h="393">
                  <a:moveTo>
                    <a:pt x="0" y="198"/>
                  </a:moveTo>
                  <a:cubicBezTo>
                    <a:pt x="0" y="103"/>
                    <a:pt x="64" y="26"/>
                    <a:pt x="157" y="8"/>
                  </a:cubicBezTo>
                  <a:cubicBezTo>
                    <a:pt x="171" y="6"/>
                    <a:pt x="188" y="0"/>
                    <a:pt x="192" y="22"/>
                  </a:cubicBezTo>
                  <a:cubicBezTo>
                    <a:pt x="196" y="41"/>
                    <a:pt x="190" y="52"/>
                    <a:pt x="167" y="56"/>
                  </a:cubicBezTo>
                  <a:cubicBezTo>
                    <a:pt x="95" y="70"/>
                    <a:pt x="47" y="129"/>
                    <a:pt x="48" y="198"/>
                  </a:cubicBezTo>
                  <a:cubicBezTo>
                    <a:pt x="48" y="267"/>
                    <a:pt x="97" y="325"/>
                    <a:pt x="170" y="339"/>
                  </a:cubicBezTo>
                  <a:cubicBezTo>
                    <a:pt x="191" y="343"/>
                    <a:pt x="195" y="354"/>
                    <a:pt x="193" y="372"/>
                  </a:cubicBezTo>
                  <a:cubicBezTo>
                    <a:pt x="190" y="393"/>
                    <a:pt x="174" y="389"/>
                    <a:pt x="160" y="387"/>
                  </a:cubicBezTo>
                  <a:cubicBezTo>
                    <a:pt x="70" y="375"/>
                    <a:pt x="0" y="293"/>
                    <a:pt x="0" y="19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</p:grpSp>
      <p:sp>
        <p:nvSpPr>
          <p:cNvPr id="19" name="Title 1">
            <a:extLst>
              <a:ext uri="{FF2B5EF4-FFF2-40B4-BE49-F238E27FC236}">
                <a16:creationId xmlns="" xmlns:a16="http://schemas.microsoft.com/office/drawing/2014/main" id="{19A1397F-1946-4CBE-9EC5-159C3CBC78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20" name="Text Placeholder 3">
            <a:extLst>
              <a:ext uri="{FF2B5EF4-FFF2-40B4-BE49-F238E27FC236}">
                <a16:creationId xmlns="" xmlns:a16="http://schemas.microsoft.com/office/drawing/2014/main" id="{C535F2AB-153E-44A9-97BE-00553BEC17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0718574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>
            <a:extLst>
              <a:ext uri="{FF2B5EF4-FFF2-40B4-BE49-F238E27FC236}">
                <a16:creationId xmlns="" xmlns:a16="http://schemas.microsoft.com/office/drawing/2014/main" id="{9F866E5C-B8AA-4805-B232-831BA01AAF16}"/>
              </a:ext>
            </a:extLst>
          </p:cNvPr>
          <p:cNvGrpSpPr/>
          <p:nvPr userDrawn="1"/>
        </p:nvGrpSpPr>
        <p:grpSpPr>
          <a:xfrm rot="8650774" flipH="1" flipV="1">
            <a:off x="7430044" y="-1843126"/>
            <a:ext cx="4436224" cy="5482435"/>
            <a:chOff x="11114088" y="2241550"/>
            <a:chExt cx="1905000" cy="2354263"/>
          </a:xfrm>
          <a:solidFill>
            <a:schemeClr val="bg2">
              <a:alpha val="53000"/>
            </a:schemeClr>
          </a:solidFill>
        </p:grpSpPr>
        <p:sp>
          <p:nvSpPr>
            <p:cNvPr id="20" name="Freeform 5">
              <a:extLst>
                <a:ext uri="{FF2B5EF4-FFF2-40B4-BE49-F238E27FC236}">
                  <a16:creationId xmlns="" xmlns:a16="http://schemas.microsoft.com/office/drawing/2014/main" id="{F98614F0-2DA3-4F29-8CB3-D61424AC8506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14088" y="2241550"/>
              <a:ext cx="1905000" cy="2354263"/>
            </a:xfrm>
            <a:custGeom>
              <a:avLst/>
              <a:gdLst>
                <a:gd name="T0" fmla="*/ 0 w 447"/>
                <a:gd name="T1" fmla="*/ 264 h 553"/>
                <a:gd name="T2" fmla="*/ 141 w 447"/>
                <a:gd name="T3" fmla="*/ 48 h 553"/>
                <a:gd name="T4" fmla="*/ 414 w 447"/>
                <a:gd name="T5" fmla="*/ 67 h 553"/>
                <a:gd name="T6" fmla="*/ 438 w 447"/>
                <a:gd name="T7" fmla="*/ 98 h 553"/>
                <a:gd name="T8" fmla="*/ 391 w 447"/>
                <a:gd name="T9" fmla="*/ 111 h 553"/>
                <a:gd name="T10" fmla="*/ 94 w 447"/>
                <a:gd name="T11" fmla="*/ 149 h 553"/>
                <a:gd name="T12" fmla="*/ 107 w 447"/>
                <a:gd name="T13" fmla="*/ 424 h 553"/>
                <a:gd name="T14" fmla="*/ 383 w 447"/>
                <a:gd name="T15" fmla="*/ 453 h 553"/>
                <a:gd name="T16" fmla="*/ 393 w 447"/>
                <a:gd name="T17" fmla="*/ 446 h 553"/>
                <a:gd name="T18" fmla="*/ 433 w 447"/>
                <a:gd name="T19" fmla="*/ 449 h 553"/>
                <a:gd name="T20" fmla="*/ 421 w 447"/>
                <a:gd name="T21" fmla="*/ 485 h 553"/>
                <a:gd name="T22" fmla="*/ 194 w 447"/>
                <a:gd name="T23" fmla="*/ 531 h 553"/>
                <a:gd name="T24" fmla="*/ 0 w 447"/>
                <a:gd name="T25" fmla="*/ 264 h 5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3">
                  <a:moveTo>
                    <a:pt x="0" y="264"/>
                  </a:moveTo>
                  <a:cubicBezTo>
                    <a:pt x="5" y="176"/>
                    <a:pt x="49" y="96"/>
                    <a:pt x="141" y="48"/>
                  </a:cubicBezTo>
                  <a:cubicBezTo>
                    <a:pt x="235" y="0"/>
                    <a:pt x="327" y="9"/>
                    <a:pt x="414" y="67"/>
                  </a:cubicBezTo>
                  <a:cubicBezTo>
                    <a:pt x="425" y="75"/>
                    <a:pt x="439" y="82"/>
                    <a:pt x="438" y="98"/>
                  </a:cubicBezTo>
                  <a:cubicBezTo>
                    <a:pt x="437" y="120"/>
                    <a:pt x="413" y="127"/>
                    <a:pt x="391" y="111"/>
                  </a:cubicBezTo>
                  <a:cubicBezTo>
                    <a:pt x="294" y="40"/>
                    <a:pt x="166" y="56"/>
                    <a:pt x="94" y="149"/>
                  </a:cubicBezTo>
                  <a:cubicBezTo>
                    <a:pt x="30" y="231"/>
                    <a:pt x="36" y="349"/>
                    <a:pt x="107" y="424"/>
                  </a:cubicBezTo>
                  <a:cubicBezTo>
                    <a:pt x="180" y="502"/>
                    <a:pt x="296" y="514"/>
                    <a:pt x="383" y="453"/>
                  </a:cubicBezTo>
                  <a:cubicBezTo>
                    <a:pt x="386" y="451"/>
                    <a:pt x="390" y="449"/>
                    <a:pt x="393" y="446"/>
                  </a:cubicBezTo>
                  <a:cubicBezTo>
                    <a:pt x="407" y="433"/>
                    <a:pt x="420" y="433"/>
                    <a:pt x="433" y="449"/>
                  </a:cubicBezTo>
                  <a:cubicBezTo>
                    <a:pt x="447" y="467"/>
                    <a:pt x="433" y="477"/>
                    <a:pt x="421" y="485"/>
                  </a:cubicBezTo>
                  <a:cubicBezTo>
                    <a:pt x="353" y="537"/>
                    <a:pt x="277" y="553"/>
                    <a:pt x="194" y="531"/>
                  </a:cubicBezTo>
                  <a:cubicBezTo>
                    <a:pt x="79" y="501"/>
                    <a:pt x="1" y="397"/>
                    <a:pt x="0" y="26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  <p:sp>
          <p:nvSpPr>
            <p:cNvPr id="22" name="Freeform 6">
              <a:extLst>
                <a:ext uri="{FF2B5EF4-FFF2-40B4-BE49-F238E27FC236}">
                  <a16:creationId xmlns="" xmlns:a16="http://schemas.microsoft.com/office/drawing/2014/main" id="{66D52F08-13EC-4AB4-BB79-89A5395A03BF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12538" y="2590800"/>
              <a:ext cx="835025" cy="1673225"/>
            </a:xfrm>
            <a:custGeom>
              <a:avLst/>
              <a:gdLst>
                <a:gd name="T0" fmla="*/ 0 w 196"/>
                <a:gd name="T1" fmla="*/ 198 h 393"/>
                <a:gd name="T2" fmla="*/ 157 w 196"/>
                <a:gd name="T3" fmla="*/ 8 h 393"/>
                <a:gd name="T4" fmla="*/ 192 w 196"/>
                <a:gd name="T5" fmla="*/ 22 h 393"/>
                <a:gd name="T6" fmla="*/ 167 w 196"/>
                <a:gd name="T7" fmla="*/ 56 h 393"/>
                <a:gd name="T8" fmla="*/ 48 w 196"/>
                <a:gd name="T9" fmla="*/ 198 h 393"/>
                <a:gd name="T10" fmla="*/ 170 w 196"/>
                <a:gd name="T11" fmla="*/ 339 h 393"/>
                <a:gd name="T12" fmla="*/ 193 w 196"/>
                <a:gd name="T13" fmla="*/ 372 h 393"/>
                <a:gd name="T14" fmla="*/ 160 w 196"/>
                <a:gd name="T15" fmla="*/ 387 h 393"/>
                <a:gd name="T16" fmla="*/ 0 w 196"/>
                <a:gd name="T17" fmla="*/ 198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6" h="393">
                  <a:moveTo>
                    <a:pt x="0" y="198"/>
                  </a:moveTo>
                  <a:cubicBezTo>
                    <a:pt x="0" y="103"/>
                    <a:pt x="64" y="26"/>
                    <a:pt x="157" y="8"/>
                  </a:cubicBezTo>
                  <a:cubicBezTo>
                    <a:pt x="171" y="6"/>
                    <a:pt x="188" y="0"/>
                    <a:pt x="192" y="22"/>
                  </a:cubicBezTo>
                  <a:cubicBezTo>
                    <a:pt x="196" y="41"/>
                    <a:pt x="190" y="52"/>
                    <a:pt x="167" y="56"/>
                  </a:cubicBezTo>
                  <a:cubicBezTo>
                    <a:pt x="95" y="70"/>
                    <a:pt x="47" y="129"/>
                    <a:pt x="48" y="198"/>
                  </a:cubicBezTo>
                  <a:cubicBezTo>
                    <a:pt x="48" y="267"/>
                    <a:pt x="97" y="325"/>
                    <a:pt x="170" y="339"/>
                  </a:cubicBezTo>
                  <a:cubicBezTo>
                    <a:pt x="191" y="343"/>
                    <a:pt x="195" y="354"/>
                    <a:pt x="193" y="372"/>
                  </a:cubicBezTo>
                  <a:cubicBezTo>
                    <a:pt x="190" y="393"/>
                    <a:pt x="174" y="389"/>
                    <a:pt x="160" y="387"/>
                  </a:cubicBezTo>
                  <a:cubicBezTo>
                    <a:pt x="70" y="375"/>
                    <a:pt x="0" y="293"/>
                    <a:pt x="0" y="19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  <p:sp>
          <p:nvSpPr>
            <p:cNvPr id="23" name="Freeform 7">
              <a:extLst>
                <a:ext uri="{FF2B5EF4-FFF2-40B4-BE49-F238E27FC236}">
                  <a16:creationId xmlns="" xmlns:a16="http://schemas.microsoft.com/office/drawing/2014/main" id="{2544236D-8C3A-41EF-9A68-C84A8A7D0F5A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28451" y="3071813"/>
              <a:ext cx="306388" cy="719138"/>
            </a:xfrm>
            <a:custGeom>
              <a:avLst/>
              <a:gdLst>
                <a:gd name="T0" fmla="*/ 0 w 72"/>
                <a:gd name="T1" fmla="*/ 84 h 169"/>
                <a:gd name="T2" fmla="*/ 20 w 72"/>
                <a:gd name="T3" fmla="*/ 20 h 169"/>
                <a:gd name="T4" fmla="*/ 42 w 72"/>
                <a:gd name="T5" fmla="*/ 9 h 169"/>
                <a:gd name="T6" fmla="*/ 62 w 72"/>
                <a:gd name="T7" fmla="*/ 44 h 169"/>
                <a:gd name="T8" fmla="*/ 62 w 72"/>
                <a:gd name="T9" fmla="*/ 125 h 169"/>
                <a:gd name="T10" fmla="*/ 43 w 72"/>
                <a:gd name="T11" fmla="*/ 159 h 169"/>
                <a:gd name="T12" fmla="*/ 20 w 72"/>
                <a:gd name="T13" fmla="*/ 148 h 169"/>
                <a:gd name="T14" fmla="*/ 0 w 72"/>
                <a:gd name="T15" fmla="*/ 84 h 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2" h="169">
                  <a:moveTo>
                    <a:pt x="0" y="84"/>
                  </a:moveTo>
                  <a:cubicBezTo>
                    <a:pt x="2" y="62"/>
                    <a:pt x="6" y="39"/>
                    <a:pt x="20" y="20"/>
                  </a:cubicBezTo>
                  <a:cubicBezTo>
                    <a:pt x="25" y="13"/>
                    <a:pt x="31" y="0"/>
                    <a:pt x="42" y="9"/>
                  </a:cubicBezTo>
                  <a:cubicBezTo>
                    <a:pt x="53" y="18"/>
                    <a:pt x="72" y="25"/>
                    <a:pt x="62" y="44"/>
                  </a:cubicBezTo>
                  <a:cubicBezTo>
                    <a:pt x="47" y="72"/>
                    <a:pt x="47" y="97"/>
                    <a:pt x="62" y="125"/>
                  </a:cubicBezTo>
                  <a:cubicBezTo>
                    <a:pt x="72" y="143"/>
                    <a:pt x="53" y="151"/>
                    <a:pt x="43" y="159"/>
                  </a:cubicBezTo>
                  <a:cubicBezTo>
                    <a:pt x="31" y="169"/>
                    <a:pt x="25" y="156"/>
                    <a:pt x="20" y="148"/>
                  </a:cubicBezTo>
                  <a:cubicBezTo>
                    <a:pt x="6" y="129"/>
                    <a:pt x="2" y="107"/>
                    <a:pt x="0" y="8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</p:grp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76627016-BFC4-46D4-89DB-F72E3C3461EC}"/>
              </a:ext>
            </a:extLst>
          </p:cNvPr>
          <p:cNvSpPr/>
          <p:nvPr userDrawn="1"/>
        </p:nvSpPr>
        <p:spPr>
          <a:xfrm rot="10800000">
            <a:off x="515938" y="-16721"/>
            <a:ext cx="1258618" cy="11050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>
              <a:solidFill>
                <a:schemeClr val="bg1"/>
              </a:solidFill>
            </a:endParaRPr>
          </a:p>
        </p:txBody>
      </p:sp>
      <p:sp>
        <p:nvSpPr>
          <p:cNvPr id="14" name="Title 1">
            <a:extLst>
              <a:ext uri="{FF2B5EF4-FFF2-40B4-BE49-F238E27FC236}">
                <a16:creationId xmlns="" xmlns:a16="http://schemas.microsoft.com/office/drawing/2014/main" id="{9009D5C6-6206-4291-8037-67DC025F0B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17" name="Text Placeholder 3">
            <a:extLst>
              <a:ext uri="{FF2B5EF4-FFF2-40B4-BE49-F238E27FC236}">
                <a16:creationId xmlns="" xmlns:a16="http://schemas.microsoft.com/office/drawing/2014/main" id="{BEB643FD-AA85-4A43-8EBD-AFD10DD987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="" xmlns:a16="http://schemas.microsoft.com/office/drawing/2014/main" id="{9001F313-F798-43BE-AFF0-A68C84C364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025310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_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86299464-ED20-4919-8B3A-2CFAE8DA2347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2456FD49-C258-4333-9422-358C976A341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43650" y="2173288"/>
            <a:ext cx="5143500" cy="2090808"/>
          </a:xfrm>
        </p:spPr>
        <p:txBody>
          <a:bodyPr anchor="b">
            <a:noAutofit/>
          </a:bodyPr>
          <a:lstStyle>
            <a:lvl1pPr algn="l">
              <a:defRPr sz="54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noProof="0" dirty="0"/>
              <a:t>Title comes here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59758E15-A93D-4FB9-843D-1490E27A15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43650" y="4279971"/>
            <a:ext cx="5143500" cy="503167"/>
          </a:xfrm>
        </p:spPr>
        <p:txBody>
          <a:bodyPr>
            <a:noAutofit/>
          </a:bodyPr>
          <a:lstStyle>
            <a:lvl1pPr marL="0" indent="0" algn="l">
              <a:buNone/>
              <a:defRPr sz="1800" b="0" cap="all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smtClean="0"/>
              <a:t>Click to edit Master subtitle style</a:t>
            </a:r>
            <a:endParaRPr lang="en-US" noProof="0" dirty="0"/>
          </a:p>
        </p:txBody>
      </p:sp>
      <p:sp>
        <p:nvSpPr>
          <p:cNvPr id="13" name="Picture Placeholder 12">
            <a:extLst>
              <a:ext uri="{FF2B5EF4-FFF2-40B4-BE49-F238E27FC236}">
                <a16:creationId xmlns="" xmlns:a16="http://schemas.microsoft.com/office/drawing/2014/main" id="{BCCC559D-0EC3-432C-B397-6897B366DF3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10812" y="728545"/>
            <a:ext cx="5305661" cy="5305661"/>
          </a:xfrm>
          <a:prstGeom prst="ellipse">
            <a:avLst/>
          </a:prstGeo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 smtClean="0"/>
              <a:t>Click icon to add picture</a:t>
            </a:r>
            <a:endParaRPr lang="en-US" noProof="0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="" xmlns:a16="http://schemas.microsoft.com/office/drawing/2014/main" id="{819AFA09-F4B1-493D-BCAD-FF30C20CD1AA}"/>
              </a:ext>
            </a:extLst>
          </p:cNvPr>
          <p:cNvCxnSpPr/>
          <p:nvPr userDrawn="1"/>
        </p:nvCxnSpPr>
        <p:spPr>
          <a:xfrm>
            <a:off x="6469778" y="4233582"/>
            <a:ext cx="2532336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214083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333" userDrawn="1">
          <p15:clr>
            <a:srgbClr val="FBAE40"/>
          </p15:clr>
        </p15:guide>
        <p15:guide id="4" pos="36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F9087E09-D75F-4E26-B01E-A1A09BA2EA70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AF7A70B7-7ADE-4E0B-B956-363B0B1AA6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82563"/>
            <a:ext cx="10515600" cy="940181"/>
          </a:xfrm>
        </p:spPr>
        <p:txBody>
          <a:bodyPr anchor="b">
            <a:noAutofit/>
          </a:bodyPr>
          <a:lstStyle>
            <a:lvl1pPr algn="ctr">
              <a:defRPr sz="4000" b="1" cap="all" baseline="0">
                <a:solidFill>
                  <a:schemeClr val="bg1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4ACB5603-8A62-4D45-B6EF-0D7E2D5FC4F7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139388" y="1154832"/>
            <a:ext cx="7900525" cy="764460"/>
          </a:xfrm>
        </p:spPr>
        <p:txBody>
          <a:bodyPr>
            <a:noAutofit/>
          </a:bodyPr>
          <a:lstStyle>
            <a:lvl1pPr marL="0" indent="0" algn="ctr">
              <a:buNone/>
              <a:defRPr sz="18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Dummy Text Comes Here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="" xmlns:a16="http://schemas.microsoft.com/office/drawing/2014/main" id="{B5A30B6B-EEDB-4142-8138-D50F5A307D7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993041" y="2270376"/>
            <a:ext cx="6206400" cy="4587625"/>
          </a:xfrm>
          <a:custGeom>
            <a:avLst/>
            <a:gdLst>
              <a:gd name="connsiteX0" fmla="*/ 3103200 w 6206400"/>
              <a:gd name="connsiteY0" fmla="*/ 0 h 4587625"/>
              <a:gd name="connsiteX1" fmla="*/ 6206400 w 6206400"/>
              <a:gd name="connsiteY1" fmla="*/ 3103200 h 4587625"/>
              <a:gd name="connsiteX2" fmla="*/ 5831861 w 6206400"/>
              <a:gd name="connsiteY2" fmla="*/ 4582370 h 4587625"/>
              <a:gd name="connsiteX3" fmla="*/ 5828668 w 6206400"/>
              <a:gd name="connsiteY3" fmla="*/ 4587625 h 4587625"/>
              <a:gd name="connsiteX4" fmla="*/ 377733 w 6206400"/>
              <a:gd name="connsiteY4" fmla="*/ 4587625 h 4587625"/>
              <a:gd name="connsiteX5" fmla="*/ 374540 w 6206400"/>
              <a:gd name="connsiteY5" fmla="*/ 4582370 h 4587625"/>
              <a:gd name="connsiteX6" fmla="*/ 0 w 6206400"/>
              <a:gd name="connsiteY6" fmla="*/ 3103200 h 4587625"/>
              <a:gd name="connsiteX7" fmla="*/ 3103200 w 6206400"/>
              <a:gd name="connsiteY7" fmla="*/ 0 h 4587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206400" h="4587625">
                <a:moveTo>
                  <a:pt x="3103200" y="0"/>
                </a:moveTo>
                <a:cubicBezTo>
                  <a:pt x="4817050" y="0"/>
                  <a:pt x="6206400" y="1389350"/>
                  <a:pt x="6206400" y="3103200"/>
                </a:cubicBezTo>
                <a:cubicBezTo>
                  <a:pt x="6206400" y="3638778"/>
                  <a:pt x="6070721" y="4142667"/>
                  <a:pt x="5831861" y="4582370"/>
                </a:cubicBezTo>
                <a:lnTo>
                  <a:pt x="5828668" y="4587625"/>
                </a:lnTo>
                <a:lnTo>
                  <a:pt x="377733" y="4587625"/>
                </a:lnTo>
                <a:lnTo>
                  <a:pt x="374540" y="4582370"/>
                </a:lnTo>
                <a:cubicBezTo>
                  <a:pt x="135679" y="4142667"/>
                  <a:pt x="0" y="3638778"/>
                  <a:pt x="0" y="3103200"/>
                </a:cubicBezTo>
                <a:cubicBezTo>
                  <a:pt x="0" y="1389350"/>
                  <a:pt x="1389350" y="0"/>
                  <a:pt x="3103200" y="0"/>
                </a:cubicBezTo>
                <a:close/>
              </a:path>
            </a:pathLst>
          </a:custGeom>
          <a:solidFill>
            <a:schemeClr val="bg2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400"/>
            </a:lvl1pPr>
          </a:lstStyle>
          <a:p>
            <a:r>
              <a:rPr lang="en-US" noProof="0" smtClean="0"/>
              <a:t>Click icon to add picture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750495570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FEE9886-36F0-4E06-A3A6-D8F00B0665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8960" y="1825625"/>
            <a:ext cx="4914189" cy="4351338"/>
          </a:xfrm>
        </p:spPr>
        <p:txBody>
          <a:bodyPr lIns="0" tIns="0" rIns="0" bIns="0">
            <a:no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 dirty="0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76627016-BFC4-46D4-89DB-F72E3C3461EC}"/>
              </a:ext>
            </a:extLst>
          </p:cNvPr>
          <p:cNvSpPr/>
          <p:nvPr userDrawn="1"/>
        </p:nvSpPr>
        <p:spPr>
          <a:xfrm rot="10800000">
            <a:off x="515938" y="-16721"/>
            <a:ext cx="1258618" cy="11050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>
              <a:solidFill>
                <a:schemeClr val="bg1"/>
              </a:solidFill>
            </a:endParaRPr>
          </a:p>
        </p:txBody>
      </p:sp>
      <p:sp>
        <p:nvSpPr>
          <p:cNvPr id="23" name="Picture Placeholder 22">
            <a:extLst>
              <a:ext uri="{FF2B5EF4-FFF2-40B4-BE49-F238E27FC236}">
                <a16:creationId xmlns="" xmlns:a16="http://schemas.microsoft.com/office/drawing/2014/main" id="{26619E66-5354-4D60-8529-27917AC037C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884648" y="0"/>
            <a:ext cx="6307353" cy="5780372"/>
          </a:xfrm>
          <a:custGeom>
            <a:avLst/>
            <a:gdLst>
              <a:gd name="connsiteX0" fmla="*/ 760444 w 6307353"/>
              <a:gd name="connsiteY0" fmla="*/ 0 h 5780372"/>
              <a:gd name="connsiteX1" fmla="*/ 6307353 w 6307353"/>
              <a:gd name="connsiteY1" fmla="*/ 0 h 5780372"/>
              <a:gd name="connsiteX2" fmla="*/ 6307353 w 6307353"/>
              <a:gd name="connsiteY2" fmla="*/ 4515612 h 5780372"/>
              <a:gd name="connsiteX3" fmla="*/ 6110746 w 6307353"/>
              <a:gd name="connsiteY3" fmla="*/ 4731934 h 5780372"/>
              <a:gd name="connsiteX4" fmla="*/ 3579592 w 6307353"/>
              <a:gd name="connsiteY4" fmla="*/ 5780372 h 5780372"/>
              <a:gd name="connsiteX5" fmla="*/ 0 w 6307353"/>
              <a:gd name="connsiteY5" fmla="*/ 2200780 h 5780372"/>
              <a:gd name="connsiteX6" fmla="*/ 611338 w 6307353"/>
              <a:gd name="connsiteY6" fmla="*/ 199396 h 57803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07353" h="5780372">
                <a:moveTo>
                  <a:pt x="760444" y="0"/>
                </a:moveTo>
                <a:lnTo>
                  <a:pt x="6307353" y="0"/>
                </a:lnTo>
                <a:lnTo>
                  <a:pt x="6307353" y="4515612"/>
                </a:lnTo>
                <a:lnTo>
                  <a:pt x="6110746" y="4731934"/>
                </a:lnTo>
                <a:cubicBezTo>
                  <a:pt x="5462967" y="5379713"/>
                  <a:pt x="4568069" y="5780372"/>
                  <a:pt x="3579592" y="5780372"/>
                </a:cubicBezTo>
                <a:cubicBezTo>
                  <a:pt x="1602638" y="5780372"/>
                  <a:pt x="0" y="4177734"/>
                  <a:pt x="0" y="2200780"/>
                </a:cubicBezTo>
                <a:cubicBezTo>
                  <a:pt x="0" y="1459422"/>
                  <a:pt x="225371" y="770703"/>
                  <a:pt x="611338" y="199396"/>
                </a:cubicBezTo>
                <a:close/>
              </a:path>
            </a:pathLst>
          </a:custGeom>
          <a:solidFill>
            <a:schemeClr val="bg2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14" name="Title 1">
            <a:extLst>
              <a:ext uri="{FF2B5EF4-FFF2-40B4-BE49-F238E27FC236}">
                <a16:creationId xmlns="" xmlns:a16="http://schemas.microsoft.com/office/drawing/2014/main" id="{2E646B4F-6CCB-724C-9D5E-6D57700239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499595"/>
            <a:ext cx="4937211" cy="1325563"/>
          </a:xfrm>
        </p:spPr>
        <p:txBody>
          <a:bodyPr lIns="0" tIns="0" rIns="0" bIns="0">
            <a:noAutofit/>
          </a:bodyPr>
          <a:lstStyle>
            <a:lvl1pPr>
              <a:defRPr sz="3200" b="1" cap="all" baseline="0"/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696208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2970CD0-696D-4313-96BA-4AA72C813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499595"/>
            <a:ext cx="4937211" cy="1325563"/>
          </a:xfrm>
        </p:spPr>
        <p:txBody>
          <a:bodyPr lIns="0" tIns="0" rIns="0" bIns="0">
            <a:noAutofit/>
          </a:bodyPr>
          <a:lstStyle>
            <a:lvl1pPr>
              <a:defRPr sz="3200" b="1" cap="all" baseline="0"/>
            </a:lvl1pPr>
          </a:lstStyle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FEE9886-36F0-4E06-A3A6-D8F00B0665A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38960" y="1825625"/>
            <a:ext cx="4914189" cy="4351338"/>
          </a:xfrm>
        </p:spPr>
        <p:txBody>
          <a:bodyPr lIns="0" tIns="0" rIns="0" bIns="0">
            <a:no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76627016-BFC4-46D4-89DB-F72E3C3461EC}"/>
              </a:ext>
            </a:extLst>
          </p:cNvPr>
          <p:cNvSpPr/>
          <p:nvPr userDrawn="1"/>
        </p:nvSpPr>
        <p:spPr>
          <a:xfrm rot="10800000">
            <a:off x="515938" y="-16721"/>
            <a:ext cx="1258618" cy="11050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>
              <a:solidFill>
                <a:schemeClr val="bg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="" xmlns:a16="http://schemas.microsoft.com/office/drawing/2014/main" id="{9D415693-E2CB-4DB4-B07C-2F96B0CAB302}"/>
              </a:ext>
            </a:extLst>
          </p:cNvPr>
          <p:cNvSpPr/>
          <p:nvPr userDrawn="1"/>
        </p:nvSpPr>
        <p:spPr>
          <a:xfrm>
            <a:off x="7854462" y="988536"/>
            <a:ext cx="4329129" cy="4880927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4" name="Oval 3">
            <a:extLst>
              <a:ext uri="{FF2B5EF4-FFF2-40B4-BE49-F238E27FC236}">
                <a16:creationId xmlns="" xmlns:a16="http://schemas.microsoft.com/office/drawing/2014/main" id="{14C1BF67-E354-4E04-8F94-BABF2B7D1AFB}"/>
              </a:ext>
            </a:extLst>
          </p:cNvPr>
          <p:cNvSpPr/>
          <p:nvPr userDrawn="1"/>
        </p:nvSpPr>
        <p:spPr>
          <a:xfrm>
            <a:off x="5107816" y="633613"/>
            <a:ext cx="5571908" cy="5571906"/>
          </a:xfrm>
          <a:prstGeom prst="ellipse">
            <a:avLst/>
          </a:prstGeom>
          <a:solidFill>
            <a:schemeClr val="bg2">
              <a:alpha val="5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8" name="Picture Placeholder 5">
            <a:extLst>
              <a:ext uri="{FF2B5EF4-FFF2-40B4-BE49-F238E27FC236}">
                <a16:creationId xmlns="" xmlns:a16="http://schemas.microsoft.com/office/drawing/2014/main" id="{FF6AC390-6F85-4B64-AE7A-E8E0D8FC89C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455212" y="988536"/>
            <a:ext cx="4884848" cy="4884848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 smtClean="0"/>
              <a:t>Click icon to add picture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969986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0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="" xmlns:a16="http://schemas.microsoft.com/office/drawing/2014/main" id="{12E4E194-63F1-4D43-AC02-75733DF045E9}"/>
              </a:ext>
            </a:extLst>
          </p:cNvPr>
          <p:cNvSpPr/>
          <p:nvPr userDrawn="1"/>
        </p:nvSpPr>
        <p:spPr>
          <a:xfrm>
            <a:off x="8308181" y="1630018"/>
            <a:ext cx="3883819" cy="437321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2" name="Oval 21">
            <a:extLst>
              <a:ext uri="{FF2B5EF4-FFF2-40B4-BE49-F238E27FC236}">
                <a16:creationId xmlns="" xmlns:a16="http://schemas.microsoft.com/office/drawing/2014/main" id="{E799E3E2-888B-2343-9A63-F84C03265CB5}"/>
              </a:ext>
            </a:extLst>
          </p:cNvPr>
          <p:cNvSpPr>
            <a:spLocks noChangeAspect="1"/>
          </p:cNvSpPr>
          <p:nvPr userDrawn="1"/>
        </p:nvSpPr>
        <p:spPr>
          <a:xfrm>
            <a:off x="9833702" y="1823757"/>
            <a:ext cx="832104" cy="832104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3" name="Picture Placeholder 11">
            <a:extLst>
              <a:ext uri="{FF2B5EF4-FFF2-40B4-BE49-F238E27FC236}">
                <a16:creationId xmlns="" xmlns:a16="http://schemas.microsoft.com/office/drawing/2014/main" id="{8FEDE8EF-5B7A-A741-9A56-D365CAE01B62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9998318" y="1988373"/>
            <a:ext cx="502873" cy="502873"/>
          </a:xfrm>
          <a:prstGeom prst="rect">
            <a:avLst/>
          </a:prstGeom>
          <a:noFill/>
        </p:spPr>
        <p:txBody>
          <a:bodyPr lIns="0" rIns="0" anchor="ctr">
            <a:noAutofit/>
          </a:bodyPr>
          <a:lstStyle>
            <a:lvl1pPr marL="0" indent="0" algn="ctr">
              <a:buNone/>
              <a:defRPr sz="1100"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icon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3755C1FB-E61C-4BBC-8179-D34908DEA1B6}"/>
              </a:ext>
            </a:extLst>
          </p:cNvPr>
          <p:cNvSpPr/>
          <p:nvPr userDrawn="1"/>
        </p:nvSpPr>
        <p:spPr>
          <a:xfrm>
            <a:off x="0" y="1630018"/>
            <a:ext cx="3883819" cy="437321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4" name="Oval 3">
            <a:extLst>
              <a:ext uri="{FF2B5EF4-FFF2-40B4-BE49-F238E27FC236}">
                <a16:creationId xmlns="" xmlns:a16="http://schemas.microsoft.com/office/drawing/2014/main" id="{8C1E0992-271E-4948-9461-C7AA54AF8FEA}"/>
              </a:ext>
            </a:extLst>
          </p:cNvPr>
          <p:cNvSpPr>
            <a:spLocks noChangeAspect="1"/>
          </p:cNvSpPr>
          <p:nvPr userDrawn="1"/>
        </p:nvSpPr>
        <p:spPr>
          <a:xfrm>
            <a:off x="1526011" y="1823757"/>
            <a:ext cx="832104" cy="832104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32970CD0-696D-4313-96BA-4AA72C813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246621"/>
            <a:ext cx="11150600" cy="920336"/>
          </a:xfrm>
        </p:spPr>
        <p:txBody>
          <a:bodyPr lIns="0" tIns="0" rIns="0" bIns="0" anchor="b">
            <a:noAutofit/>
          </a:bodyPr>
          <a:lstStyle>
            <a:lvl1pPr>
              <a:defRPr sz="3200" b="1" cap="all" baseline="0"/>
            </a:lvl1pPr>
          </a:lstStyle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FEE9886-36F0-4E06-A3A6-D8F00B0665A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219126" y="3207024"/>
            <a:ext cx="3445566" cy="2504663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76627016-BFC4-46D4-89DB-F72E3C3461EC}"/>
              </a:ext>
            </a:extLst>
          </p:cNvPr>
          <p:cNvSpPr/>
          <p:nvPr userDrawn="1"/>
        </p:nvSpPr>
        <p:spPr>
          <a:xfrm rot="10800000">
            <a:off x="515938" y="-16721"/>
            <a:ext cx="1258618" cy="11050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>
              <a:solidFill>
                <a:schemeClr val="bg1"/>
              </a:solidFill>
            </a:endParaRPr>
          </a:p>
        </p:txBody>
      </p:sp>
      <p:sp>
        <p:nvSpPr>
          <p:cNvPr id="6" name="Picture Placeholder 5">
            <a:extLst>
              <a:ext uri="{FF2B5EF4-FFF2-40B4-BE49-F238E27FC236}">
                <a16:creationId xmlns="" xmlns:a16="http://schemas.microsoft.com/office/drawing/2014/main" id="{35B71D50-AA4B-4E0C-8F6A-0F64F2C8A8C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883819" y="1630018"/>
            <a:ext cx="4424362" cy="4373217"/>
          </a:xfrm>
          <a:solidFill>
            <a:schemeClr val="bg2">
              <a:lumMod val="90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="" xmlns:a16="http://schemas.microsoft.com/office/drawing/2014/main" id="{147C9C38-5B17-467D-B581-EF28ECB11E80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8527490" y="3207024"/>
            <a:ext cx="3445200" cy="2504663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="" xmlns:a16="http://schemas.microsoft.com/office/drawing/2014/main" id="{FEB88DD7-AEB5-4718-AF2D-28B5B91ED715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219126" y="2711636"/>
            <a:ext cx="3445566" cy="495389"/>
          </a:xfrm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1800" b="1" cap="all" baseline="0"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21" name="Content Placeholder 2">
            <a:extLst>
              <a:ext uri="{FF2B5EF4-FFF2-40B4-BE49-F238E27FC236}">
                <a16:creationId xmlns="" xmlns:a16="http://schemas.microsoft.com/office/drawing/2014/main" id="{F694448B-800C-40EF-8F61-18C018E8374C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8527124" y="2711636"/>
            <a:ext cx="3445566" cy="495389"/>
          </a:xfrm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1800" b="1" cap="all" baseline="0"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="" xmlns:a16="http://schemas.microsoft.com/office/drawing/2014/main" id="{483B974E-5202-4EAD-9D55-4129C84BAE87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1690627" y="1988373"/>
            <a:ext cx="502873" cy="502873"/>
          </a:xfrm>
          <a:prstGeom prst="rect">
            <a:avLst/>
          </a:prstGeom>
          <a:noFill/>
        </p:spPr>
        <p:txBody>
          <a:bodyPr lIns="0" rIns="0" anchor="ctr">
            <a:noAutofit/>
          </a:bodyPr>
          <a:lstStyle>
            <a:lvl1pPr marL="0" indent="0" algn="ctr">
              <a:buNone/>
              <a:defRPr sz="1100"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icon</a:t>
            </a:r>
          </a:p>
        </p:txBody>
      </p:sp>
    </p:spTree>
    <p:extLst>
      <p:ext uri="{BB962C8B-B14F-4D97-AF65-F5344CB8AC3E}">
        <p14:creationId xmlns:p14="http://schemas.microsoft.com/office/powerpoint/2010/main" val="1741033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="" xmlns:a16="http://schemas.microsoft.com/office/drawing/2014/main" id="{1B6EB0C6-606C-4AFB-8FF8-AB43606B95BD}"/>
              </a:ext>
            </a:extLst>
          </p:cNvPr>
          <p:cNvSpPr/>
          <p:nvPr userDrawn="1"/>
        </p:nvSpPr>
        <p:spPr>
          <a:xfrm>
            <a:off x="6599236" y="4707908"/>
            <a:ext cx="5592763" cy="100647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25CE6D5A-A5C0-4B12-A26A-691D5743FA5C}"/>
              </a:ext>
            </a:extLst>
          </p:cNvPr>
          <p:cNvSpPr/>
          <p:nvPr userDrawn="1"/>
        </p:nvSpPr>
        <p:spPr>
          <a:xfrm>
            <a:off x="-82063" y="1648186"/>
            <a:ext cx="5709139" cy="100647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32970CD0-696D-4313-96BA-4AA72C813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246621"/>
            <a:ext cx="11150600" cy="920336"/>
          </a:xfrm>
        </p:spPr>
        <p:txBody>
          <a:bodyPr lIns="0" tIns="0" rIns="0" bIns="0" anchor="b">
            <a:noAutofit/>
          </a:bodyPr>
          <a:lstStyle>
            <a:lvl1pPr>
              <a:defRPr sz="3200" b="1" cap="all" baseline="0"/>
            </a:lvl1pPr>
          </a:lstStyle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FEE9886-36F0-4E06-A3A6-D8F00B0665A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0934" y="2863158"/>
            <a:ext cx="4074002" cy="2846648"/>
          </a:xfrm>
        </p:spPr>
        <p:txBody>
          <a:bodyPr lIns="0" tIns="0" rIns="0" bIns="0">
            <a:noAutofit/>
          </a:bodyPr>
          <a:lstStyle>
            <a:lvl1pPr marL="0" indent="0" algn="r">
              <a:buNone/>
              <a:defRPr sz="1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76627016-BFC4-46D4-89DB-F72E3C3461EC}"/>
              </a:ext>
            </a:extLst>
          </p:cNvPr>
          <p:cNvSpPr/>
          <p:nvPr userDrawn="1"/>
        </p:nvSpPr>
        <p:spPr>
          <a:xfrm rot="10800000">
            <a:off x="515938" y="-16721"/>
            <a:ext cx="1258618" cy="11050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>
              <a:solidFill>
                <a:schemeClr val="accent2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="" xmlns:a16="http://schemas.microsoft.com/office/drawing/2014/main" id="{676C557E-B5A7-4416-BCC0-5743550BF15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2046" y="6261436"/>
            <a:ext cx="1073019" cy="414000"/>
          </a:xfrm>
          <a:prstGeom prst="rect">
            <a:avLst/>
          </a:prstGeom>
        </p:spPr>
      </p:pic>
      <p:sp>
        <p:nvSpPr>
          <p:cNvPr id="15" name="Oval 14">
            <a:extLst>
              <a:ext uri="{FF2B5EF4-FFF2-40B4-BE49-F238E27FC236}">
                <a16:creationId xmlns="" xmlns:a16="http://schemas.microsoft.com/office/drawing/2014/main" id="{EF515B4A-CB20-4847-8E00-0DD66F1FEBB4}"/>
              </a:ext>
            </a:extLst>
          </p:cNvPr>
          <p:cNvSpPr/>
          <p:nvPr userDrawn="1"/>
        </p:nvSpPr>
        <p:spPr>
          <a:xfrm>
            <a:off x="11371669" y="6409397"/>
            <a:ext cx="280051" cy="28005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6" name="Slide Number Placeholder 5">
            <a:extLst>
              <a:ext uri="{FF2B5EF4-FFF2-40B4-BE49-F238E27FC236}">
                <a16:creationId xmlns="" xmlns:a16="http://schemas.microsoft.com/office/drawing/2014/main" id="{996B64B9-1DF0-4EE9-BAB5-72AFA94B9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3696" y="6455739"/>
            <a:ext cx="294460" cy="187367"/>
          </a:xfrm>
        </p:spPr>
        <p:txBody>
          <a:bodyPr lIns="0" tIns="0" rIns="0" bIns="0"/>
          <a:lstStyle>
            <a:lvl1pPr algn="ctr">
              <a:defRPr sz="900">
                <a:solidFill>
                  <a:schemeClr val="bg1"/>
                </a:solidFill>
                <a:latin typeface="+mn-lt"/>
              </a:defRPr>
            </a:lvl1pPr>
          </a:lstStyle>
          <a:p>
            <a:fld id="{9EC71654-96A5-4280-94F3-931C61A9F92C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0" name="Content Placeholder 2">
            <a:extLst>
              <a:ext uri="{FF2B5EF4-FFF2-40B4-BE49-F238E27FC236}">
                <a16:creationId xmlns="" xmlns:a16="http://schemas.microsoft.com/office/drawing/2014/main" id="{FEB88DD7-AEB5-4718-AF2D-28B5B91ED715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1309370" y="1903728"/>
            <a:ext cx="3445566" cy="495389"/>
          </a:xfrm>
        </p:spPr>
        <p:txBody>
          <a:bodyPr lIns="0" tIns="0" rIns="0" bIns="0" anchor="ctr">
            <a:noAutofit/>
          </a:bodyPr>
          <a:lstStyle>
            <a:lvl1pPr marL="0" indent="0" algn="r">
              <a:buNone/>
              <a:defRPr sz="1800" b="1" cap="all" baseline="0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</a:lstStyle>
          <a:p>
            <a:pPr lvl="0"/>
            <a:r>
              <a:rPr lang="en-US" noProof="0"/>
              <a:t>Topic 01 comes here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="" xmlns:a16="http://schemas.microsoft.com/office/drawing/2014/main" id="{E5123CE7-2F8A-489B-BD99-0C2A33ADF49A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327918" y="1648186"/>
            <a:ext cx="4074002" cy="2834508"/>
          </a:xfrm>
        </p:spPr>
        <p:txBody>
          <a:bodyPr lIns="0" tIns="0" rIns="0" bIns="0" anchor="b">
            <a:noAutofit/>
          </a:bodyPr>
          <a:lstStyle>
            <a:lvl1pPr marL="0" indent="0" algn="l">
              <a:buNone/>
              <a:defRPr sz="1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="" xmlns:a16="http://schemas.microsoft.com/office/drawing/2014/main" id="{07730BCF-AC2A-4FEC-8F01-63964DB444CF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7475709" y="4963450"/>
            <a:ext cx="3445566" cy="495389"/>
          </a:xfrm>
        </p:spPr>
        <p:txBody>
          <a:bodyPr lIns="0" tIns="0" rIns="0" bIns="0" anchor="ctr">
            <a:noAutofit/>
          </a:bodyPr>
          <a:lstStyle>
            <a:lvl1pPr marL="0" indent="0" algn="l">
              <a:buNone/>
              <a:defRPr sz="1800" b="1" cap="all" baseline="0">
                <a:solidFill>
                  <a:schemeClr val="accent3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</a:lstStyle>
          <a:p>
            <a:pPr lvl="0"/>
            <a:r>
              <a:rPr lang="en-US" noProof="0"/>
              <a:t>Topic 02 comes here</a:t>
            </a:r>
          </a:p>
        </p:txBody>
      </p:sp>
      <p:sp>
        <p:nvSpPr>
          <p:cNvPr id="21" name="Oval 20">
            <a:extLst>
              <a:ext uri="{FF2B5EF4-FFF2-40B4-BE49-F238E27FC236}">
                <a16:creationId xmlns="" xmlns:a16="http://schemas.microsoft.com/office/drawing/2014/main" id="{919C8692-230B-D543-A7F7-4FD61B04D1C6}"/>
              </a:ext>
            </a:extLst>
          </p:cNvPr>
          <p:cNvSpPr>
            <a:spLocks noChangeAspect="1"/>
          </p:cNvSpPr>
          <p:nvPr userDrawn="1"/>
        </p:nvSpPr>
        <p:spPr>
          <a:xfrm>
            <a:off x="5084763" y="1652762"/>
            <a:ext cx="1001899" cy="1001899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4" name="Picture Placeholder 11">
            <a:extLst>
              <a:ext uri="{FF2B5EF4-FFF2-40B4-BE49-F238E27FC236}">
                <a16:creationId xmlns="" xmlns:a16="http://schemas.microsoft.com/office/drawing/2014/main" id="{E150BFC7-A11D-CC46-B5A2-8BD93C269506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5282969" y="1850968"/>
            <a:ext cx="605487" cy="605487"/>
          </a:xfrm>
          <a:prstGeom prst="rect">
            <a:avLst/>
          </a:prstGeom>
          <a:noFill/>
        </p:spPr>
        <p:txBody>
          <a:bodyPr lIns="0" rIns="0" anchor="ctr">
            <a:normAutofit/>
          </a:bodyPr>
          <a:lstStyle>
            <a:lvl1pPr marL="0" indent="0" algn="ctr">
              <a:buNone/>
              <a:defRPr sz="1100"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icon</a:t>
            </a:r>
          </a:p>
        </p:txBody>
      </p:sp>
      <p:sp>
        <p:nvSpPr>
          <p:cNvPr id="28" name="Oval 27">
            <a:extLst>
              <a:ext uri="{FF2B5EF4-FFF2-40B4-BE49-F238E27FC236}">
                <a16:creationId xmlns="" xmlns:a16="http://schemas.microsoft.com/office/drawing/2014/main" id="{F95B55F4-B501-3440-8904-A1C7F049CBE8}"/>
              </a:ext>
            </a:extLst>
          </p:cNvPr>
          <p:cNvSpPr>
            <a:spLocks noChangeAspect="1"/>
          </p:cNvSpPr>
          <p:nvPr userDrawn="1"/>
        </p:nvSpPr>
        <p:spPr>
          <a:xfrm>
            <a:off x="6100576" y="4707907"/>
            <a:ext cx="1001899" cy="1001899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9" name="Picture Placeholder 11">
            <a:extLst>
              <a:ext uri="{FF2B5EF4-FFF2-40B4-BE49-F238E27FC236}">
                <a16:creationId xmlns="" xmlns:a16="http://schemas.microsoft.com/office/drawing/2014/main" id="{F2116994-BE3E-6A43-9C15-E71BA8EC821F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6298782" y="4906113"/>
            <a:ext cx="605487" cy="605487"/>
          </a:xfrm>
          <a:prstGeom prst="rect">
            <a:avLst/>
          </a:prstGeom>
          <a:noFill/>
        </p:spPr>
        <p:txBody>
          <a:bodyPr lIns="0" rIns="0" anchor="ctr">
            <a:normAutofit/>
          </a:bodyPr>
          <a:lstStyle>
            <a:lvl1pPr marL="0" indent="0" algn="ctr">
              <a:buNone/>
              <a:defRPr sz="1100"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icon</a:t>
            </a:r>
          </a:p>
        </p:txBody>
      </p:sp>
    </p:spTree>
    <p:extLst>
      <p:ext uri="{BB962C8B-B14F-4D97-AF65-F5344CB8AC3E}">
        <p14:creationId xmlns:p14="http://schemas.microsoft.com/office/powerpoint/2010/main" val="891400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="" xmlns:a16="http://schemas.microsoft.com/office/drawing/2014/main" id="{04B31150-A166-4DB3-A898-2154C9665891}"/>
              </a:ext>
            </a:extLst>
          </p:cNvPr>
          <p:cNvGrpSpPr/>
          <p:nvPr userDrawn="1"/>
        </p:nvGrpSpPr>
        <p:grpSpPr>
          <a:xfrm rot="8650774" flipH="1" flipV="1">
            <a:off x="7430044" y="-1843126"/>
            <a:ext cx="4436224" cy="5482435"/>
            <a:chOff x="11114088" y="2241550"/>
            <a:chExt cx="1905000" cy="2354263"/>
          </a:xfrm>
          <a:solidFill>
            <a:schemeClr val="bg2">
              <a:alpha val="53000"/>
            </a:schemeClr>
          </a:solidFill>
        </p:grpSpPr>
        <p:sp>
          <p:nvSpPr>
            <p:cNvPr id="12" name="Freeform 5">
              <a:extLst>
                <a:ext uri="{FF2B5EF4-FFF2-40B4-BE49-F238E27FC236}">
                  <a16:creationId xmlns="" xmlns:a16="http://schemas.microsoft.com/office/drawing/2014/main" id="{1C1A95BC-42CA-4166-918D-DF4306881408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14088" y="2241550"/>
              <a:ext cx="1905000" cy="2354263"/>
            </a:xfrm>
            <a:custGeom>
              <a:avLst/>
              <a:gdLst>
                <a:gd name="T0" fmla="*/ 0 w 447"/>
                <a:gd name="T1" fmla="*/ 264 h 553"/>
                <a:gd name="T2" fmla="*/ 141 w 447"/>
                <a:gd name="T3" fmla="*/ 48 h 553"/>
                <a:gd name="T4" fmla="*/ 414 w 447"/>
                <a:gd name="T5" fmla="*/ 67 h 553"/>
                <a:gd name="T6" fmla="*/ 438 w 447"/>
                <a:gd name="T7" fmla="*/ 98 h 553"/>
                <a:gd name="T8" fmla="*/ 391 w 447"/>
                <a:gd name="T9" fmla="*/ 111 h 553"/>
                <a:gd name="T10" fmla="*/ 94 w 447"/>
                <a:gd name="T11" fmla="*/ 149 h 553"/>
                <a:gd name="T12" fmla="*/ 107 w 447"/>
                <a:gd name="T13" fmla="*/ 424 h 553"/>
                <a:gd name="T14" fmla="*/ 383 w 447"/>
                <a:gd name="T15" fmla="*/ 453 h 553"/>
                <a:gd name="T16" fmla="*/ 393 w 447"/>
                <a:gd name="T17" fmla="*/ 446 h 553"/>
                <a:gd name="T18" fmla="*/ 433 w 447"/>
                <a:gd name="T19" fmla="*/ 449 h 553"/>
                <a:gd name="T20" fmla="*/ 421 w 447"/>
                <a:gd name="T21" fmla="*/ 485 h 553"/>
                <a:gd name="T22" fmla="*/ 194 w 447"/>
                <a:gd name="T23" fmla="*/ 531 h 553"/>
                <a:gd name="T24" fmla="*/ 0 w 447"/>
                <a:gd name="T25" fmla="*/ 264 h 5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3">
                  <a:moveTo>
                    <a:pt x="0" y="264"/>
                  </a:moveTo>
                  <a:cubicBezTo>
                    <a:pt x="5" y="176"/>
                    <a:pt x="49" y="96"/>
                    <a:pt x="141" y="48"/>
                  </a:cubicBezTo>
                  <a:cubicBezTo>
                    <a:pt x="235" y="0"/>
                    <a:pt x="327" y="9"/>
                    <a:pt x="414" y="67"/>
                  </a:cubicBezTo>
                  <a:cubicBezTo>
                    <a:pt x="425" y="75"/>
                    <a:pt x="439" y="82"/>
                    <a:pt x="438" y="98"/>
                  </a:cubicBezTo>
                  <a:cubicBezTo>
                    <a:pt x="437" y="120"/>
                    <a:pt x="413" y="127"/>
                    <a:pt x="391" y="111"/>
                  </a:cubicBezTo>
                  <a:cubicBezTo>
                    <a:pt x="294" y="40"/>
                    <a:pt x="166" y="56"/>
                    <a:pt x="94" y="149"/>
                  </a:cubicBezTo>
                  <a:cubicBezTo>
                    <a:pt x="30" y="231"/>
                    <a:pt x="36" y="349"/>
                    <a:pt x="107" y="424"/>
                  </a:cubicBezTo>
                  <a:cubicBezTo>
                    <a:pt x="180" y="502"/>
                    <a:pt x="296" y="514"/>
                    <a:pt x="383" y="453"/>
                  </a:cubicBezTo>
                  <a:cubicBezTo>
                    <a:pt x="386" y="451"/>
                    <a:pt x="390" y="449"/>
                    <a:pt x="393" y="446"/>
                  </a:cubicBezTo>
                  <a:cubicBezTo>
                    <a:pt x="407" y="433"/>
                    <a:pt x="420" y="433"/>
                    <a:pt x="433" y="449"/>
                  </a:cubicBezTo>
                  <a:cubicBezTo>
                    <a:pt x="447" y="467"/>
                    <a:pt x="433" y="477"/>
                    <a:pt x="421" y="485"/>
                  </a:cubicBezTo>
                  <a:cubicBezTo>
                    <a:pt x="353" y="537"/>
                    <a:pt x="277" y="553"/>
                    <a:pt x="194" y="531"/>
                  </a:cubicBezTo>
                  <a:cubicBezTo>
                    <a:pt x="79" y="501"/>
                    <a:pt x="1" y="397"/>
                    <a:pt x="0" y="26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  <p:sp>
          <p:nvSpPr>
            <p:cNvPr id="13" name="Freeform 6">
              <a:extLst>
                <a:ext uri="{FF2B5EF4-FFF2-40B4-BE49-F238E27FC236}">
                  <a16:creationId xmlns="" xmlns:a16="http://schemas.microsoft.com/office/drawing/2014/main" id="{4B4D5F91-2158-4A30-B83C-5CC9CC6E5D4F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12538" y="2590800"/>
              <a:ext cx="835025" cy="1673225"/>
            </a:xfrm>
            <a:custGeom>
              <a:avLst/>
              <a:gdLst>
                <a:gd name="T0" fmla="*/ 0 w 196"/>
                <a:gd name="T1" fmla="*/ 198 h 393"/>
                <a:gd name="T2" fmla="*/ 157 w 196"/>
                <a:gd name="T3" fmla="*/ 8 h 393"/>
                <a:gd name="T4" fmla="*/ 192 w 196"/>
                <a:gd name="T5" fmla="*/ 22 h 393"/>
                <a:gd name="T6" fmla="*/ 167 w 196"/>
                <a:gd name="T7" fmla="*/ 56 h 393"/>
                <a:gd name="T8" fmla="*/ 48 w 196"/>
                <a:gd name="T9" fmla="*/ 198 h 393"/>
                <a:gd name="T10" fmla="*/ 170 w 196"/>
                <a:gd name="T11" fmla="*/ 339 h 393"/>
                <a:gd name="T12" fmla="*/ 193 w 196"/>
                <a:gd name="T13" fmla="*/ 372 h 393"/>
                <a:gd name="T14" fmla="*/ 160 w 196"/>
                <a:gd name="T15" fmla="*/ 387 h 393"/>
                <a:gd name="T16" fmla="*/ 0 w 196"/>
                <a:gd name="T17" fmla="*/ 198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6" h="393">
                  <a:moveTo>
                    <a:pt x="0" y="198"/>
                  </a:moveTo>
                  <a:cubicBezTo>
                    <a:pt x="0" y="103"/>
                    <a:pt x="64" y="26"/>
                    <a:pt x="157" y="8"/>
                  </a:cubicBezTo>
                  <a:cubicBezTo>
                    <a:pt x="171" y="6"/>
                    <a:pt x="188" y="0"/>
                    <a:pt x="192" y="22"/>
                  </a:cubicBezTo>
                  <a:cubicBezTo>
                    <a:pt x="196" y="41"/>
                    <a:pt x="190" y="52"/>
                    <a:pt x="167" y="56"/>
                  </a:cubicBezTo>
                  <a:cubicBezTo>
                    <a:pt x="95" y="70"/>
                    <a:pt x="47" y="129"/>
                    <a:pt x="48" y="198"/>
                  </a:cubicBezTo>
                  <a:cubicBezTo>
                    <a:pt x="48" y="267"/>
                    <a:pt x="97" y="325"/>
                    <a:pt x="170" y="339"/>
                  </a:cubicBezTo>
                  <a:cubicBezTo>
                    <a:pt x="191" y="343"/>
                    <a:pt x="195" y="354"/>
                    <a:pt x="193" y="372"/>
                  </a:cubicBezTo>
                  <a:cubicBezTo>
                    <a:pt x="190" y="393"/>
                    <a:pt x="174" y="389"/>
                    <a:pt x="160" y="387"/>
                  </a:cubicBezTo>
                  <a:cubicBezTo>
                    <a:pt x="70" y="375"/>
                    <a:pt x="0" y="293"/>
                    <a:pt x="0" y="19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  <p:sp>
          <p:nvSpPr>
            <p:cNvPr id="14" name="Freeform 7">
              <a:extLst>
                <a:ext uri="{FF2B5EF4-FFF2-40B4-BE49-F238E27FC236}">
                  <a16:creationId xmlns="" xmlns:a16="http://schemas.microsoft.com/office/drawing/2014/main" id="{C509E5D6-79CC-4E1D-AAF4-C6F28F3C1777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28451" y="3071813"/>
              <a:ext cx="306388" cy="719138"/>
            </a:xfrm>
            <a:custGeom>
              <a:avLst/>
              <a:gdLst>
                <a:gd name="T0" fmla="*/ 0 w 72"/>
                <a:gd name="T1" fmla="*/ 84 h 169"/>
                <a:gd name="T2" fmla="*/ 20 w 72"/>
                <a:gd name="T3" fmla="*/ 20 h 169"/>
                <a:gd name="T4" fmla="*/ 42 w 72"/>
                <a:gd name="T5" fmla="*/ 9 h 169"/>
                <a:gd name="T6" fmla="*/ 62 w 72"/>
                <a:gd name="T7" fmla="*/ 44 h 169"/>
                <a:gd name="T8" fmla="*/ 62 w 72"/>
                <a:gd name="T9" fmla="*/ 125 h 169"/>
                <a:gd name="T10" fmla="*/ 43 w 72"/>
                <a:gd name="T11" fmla="*/ 159 h 169"/>
                <a:gd name="T12" fmla="*/ 20 w 72"/>
                <a:gd name="T13" fmla="*/ 148 h 169"/>
                <a:gd name="T14" fmla="*/ 0 w 72"/>
                <a:gd name="T15" fmla="*/ 84 h 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2" h="169">
                  <a:moveTo>
                    <a:pt x="0" y="84"/>
                  </a:moveTo>
                  <a:cubicBezTo>
                    <a:pt x="2" y="62"/>
                    <a:pt x="6" y="39"/>
                    <a:pt x="20" y="20"/>
                  </a:cubicBezTo>
                  <a:cubicBezTo>
                    <a:pt x="25" y="13"/>
                    <a:pt x="31" y="0"/>
                    <a:pt x="42" y="9"/>
                  </a:cubicBezTo>
                  <a:cubicBezTo>
                    <a:pt x="53" y="18"/>
                    <a:pt x="72" y="25"/>
                    <a:pt x="62" y="44"/>
                  </a:cubicBezTo>
                  <a:cubicBezTo>
                    <a:pt x="47" y="72"/>
                    <a:pt x="47" y="97"/>
                    <a:pt x="62" y="125"/>
                  </a:cubicBezTo>
                  <a:cubicBezTo>
                    <a:pt x="72" y="143"/>
                    <a:pt x="53" y="151"/>
                    <a:pt x="43" y="159"/>
                  </a:cubicBezTo>
                  <a:cubicBezTo>
                    <a:pt x="31" y="169"/>
                    <a:pt x="25" y="156"/>
                    <a:pt x="20" y="148"/>
                  </a:cubicBezTo>
                  <a:cubicBezTo>
                    <a:pt x="6" y="129"/>
                    <a:pt x="2" y="107"/>
                    <a:pt x="0" y="8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</p:grpSp>
      <p:sp>
        <p:nvSpPr>
          <p:cNvPr id="6" name="Title 1">
            <a:extLst>
              <a:ext uri="{FF2B5EF4-FFF2-40B4-BE49-F238E27FC236}">
                <a16:creationId xmlns="" xmlns:a16="http://schemas.microsoft.com/office/drawing/2014/main" id="{B70E2287-0F7B-4DD3-A805-DB19BBF3C7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246621"/>
            <a:ext cx="11150600" cy="920336"/>
          </a:xfrm>
        </p:spPr>
        <p:txBody>
          <a:bodyPr lIns="0" tIns="0" rIns="0" bIns="0" anchor="b">
            <a:noAutofit/>
          </a:bodyPr>
          <a:lstStyle>
            <a:lvl1pPr>
              <a:defRPr sz="3200" b="1" cap="all" baseline="0"/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8DCE74CE-BEFF-42B3-BF3E-C41B1B1F1EE4}"/>
              </a:ext>
            </a:extLst>
          </p:cNvPr>
          <p:cNvSpPr/>
          <p:nvPr userDrawn="1"/>
        </p:nvSpPr>
        <p:spPr>
          <a:xfrm rot="10800000">
            <a:off x="515938" y="-16721"/>
            <a:ext cx="1258618" cy="11050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4760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Group 34">
            <a:extLst>
              <a:ext uri="{FF2B5EF4-FFF2-40B4-BE49-F238E27FC236}">
                <a16:creationId xmlns="" xmlns:a16="http://schemas.microsoft.com/office/drawing/2014/main" id="{431CD316-21C7-4FA9-A45A-374D6AE71ED5}"/>
              </a:ext>
            </a:extLst>
          </p:cNvPr>
          <p:cNvGrpSpPr/>
          <p:nvPr userDrawn="1"/>
        </p:nvGrpSpPr>
        <p:grpSpPr>
          <a:xfrm rot="8650774" flipH="1" flipV="1">
            <a:off x="7430044" y="-1843126"/>
            <a:ext cx="4436224" cy="5482435"/>
            <a:chOff x="11114088" y="2241550"/>
            <a:chExt cx="1905000" cy="2354263"/>
          </a:xfrm>
          <a:solidFill>
            <a:schemeClr val="bg2">
              <a:alpha val="53000"/>
            </a:schemeClr>
          </a:solidFill>
        </p:grpSpPr>
        <p:sp>
          <p:nvSpPr>
            <p:cNvPr id="36" name="Freeform 5">
              <a:extLst>
                <a:ext uri="{FF2B5EF4-FFF2-40B4-BE49-F238E27FC236}">
                  <a16:creationId xmlns="" xmlns:a16="http://schemas.microsoft.com/office/drawing/2014/main" id="{E107D9FB-3967-4583-A9DA-6787AF71202C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14088" y="2241550"/>
              <a:ext cx="1905000" cy="2354263"/>
            </a:xfrm>
            <a:custGeom>
              <a:avLst/>
              <a:gdLst>
                <a:gd name="T0" fmla="*/ 0 w 447"/>
                <a:gd name="T1" fmla="*/ 264 h 553"/>
                <a:gd name="T2" fmla="*/ 141 w 447"/>
                <a:gd name="T3" fmla="*/ 48 h 553"/>
                <a:gd name="T4" fmla="*/ 414 w 447"/>
                <a:gd name="T5" fmla="*/ 67 h 553"/>
                <a:gd name="T6" fmla="*/ 438 w 447"/>
                <a:gd name="T7" fmla="*/ 98 h 553"/>
                <a:gd name="T8" fmla="*/ 391 w 447"/>
                <a:gd name="T9" fmla="*/ 111 h 553"/>
                <a:gd name="T10" fmla="*/ 94 w 447"/>
                <a:gd name="T11" fmla="*/ 149 h 553"/>
                <a:gd name="T12" fmla="*/ 107 w 447"/>
                <a:gd name="T13" fmla="*/ 424 h 553"/>
                <a:gd name="T14" fmla="*/ 383 w 447"/>
                <a:gd name="T15" fmla="*/ 453 h 553"/>
                <a:gd name="T16" fmla="*/ 393 w 447"/>
                <a:gd name="T17" fmla="*/ 446 h 553"/>
                <a:gd name="T18" fmla="*/ 433 w 447"/>
                <a:gd name="T19" fmla="*/ 449 h 553"/>
                <a:gd name="T20" fmla="*/ 421 w 447"/>
                <a:gd name="T21" fmla="*/ 485 h 553"/>
                <a:gd name="T22" fmla="*/ 194 w 447"/>
                <a:gd name="T23" fmla="*/ 531 h 553"/>
                <a:gd name="T24" fmla="*/ 0 w 447"/>
                <a:gd name="T25" fmla="*/ 264 h 5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3">
                  <a:moveTo>
                    <a:pt x="0" y="264"/>
                  </a:moveTo>
                  <a:cubicBezTo>
                    <a:pt x="5" y="176"/>
                    <a:pt x="49" y="96"/>
                    <a:pt x="141" y="48"/>
                  </a:cubicBezTo>
                  <a:cubicBezTo>
                    <a:pt x="235" y="0"/>
                    <a:pt x="327" y="9"/>
                    <a:pt x="414" y="67"/>
                  </a:cubicBezTo>
                  <a:cubicBezTo>
                    <a:pt x="425" y="75"/>
                    <a:pt x="439" y="82"/>
                    <a:pt x="438" y="98"/>
                  </a:cubicBezTo>
                  <a:cubicBezTo>
                    <a:pt x="437" y="120"/>
                    <a:pt x="413" y="127"/>
                    <a:pt x="391" y="111"/>
                  </a:cubicBezTo>
                  <a:cubicBezTo>
                    <a:pt x="294" y="40"/>
                    <a:pt x="166" y="56"/>
                    <a:pt x="94" y="149"/>
                  </a:cubicBezTo>
                  <a:cubicBezTo>
                    <a:pt x="30" y="231"/>
                    <a:pt x="36" y="349"/>
                    <a:pt x="107" y="424"/>
                  </a:cubicBezTo>
                  <a:cubicBezTo>
                    <a:pt x="180" y="502"/>
                    <a:pt x="296" y="514"/>
                    <a:pt x="383" y="453"/>
                  </a:cubicBezTo>
                  <a:cubicBezTo>
                    <a:pt x="386" y="451"/>
                    <a:pt x="390" y="449"/>
                    <a:pt x="393" y="446"/>
                  </a:cubicBezTo>
                  <a:cubicBezTo>
                    <a:pt x="407" y="433"/>
                    <a:pt x="420" y="433"/>
                    <a:pt x="433" y="449"/>
                  </a:cubicBezTo>
                  <a:cubicBezTo>
                    <a:pt x="447" y="467"/>
                    <a:pt x="433" y="477"/>
                    <a:pt x="421" y="485"/>
                  </a:cubicBezTo>
                  <a:cubicBezTo>
                    <a:pt x="353" y="537"/>
                    <a:pt x="277" y="553"/>
                    <a:pt x="194" y="531"/>
                  </a:cubicBezTo>
                  <a:cubicBezTo>
                    <a:pt x="79" y="501"/>
                    <a:pt x="1" y="397"/>
                    <a:pt x="0" y="26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  <p:sp>
          <p:nvSpPr>
            <p:cNvPr id="37" name="Freeform 6">
              <a:extLst>
                <a:ext uri="{FF2B5EF4-FFF2-40B4-BE49-F238E27FC236}">
                  <a16:creationId xmlns="" xmlns:a16="http://schemas.microsoft.com/office/drawing/2014/main" id="{138D5FEB-37FF-4F26-B625-CE2BE91FF21B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12538" y="2590800"/>
              <a:ext cx="835025" cy="1673225"/>
            </a:xfrm>
            <a:custGeom>
              <a:avLst/>
              <a:gdLst>
                <a:gd name="T0" fmla="*/ 0 w 196"/>
                <a:gd name="T1" fmla="*/ 198 h 393"/>
                <a:gd name="T2" fmla="*/ 157 w 196"/>
                <a:gd name="T3" fmla="*/ 8 h 393"/>
                <a:gd name="T4" fmla="*/ 192 w 196"/>
                <a:gd name="T5" fmla="*/ 22 h 393"/>
                <a:gd name="T6" fmla="*/ 167 w 196"/>
                <a:gd name="T7" fmla="*/ 56 h 393"/>
                <a:gd name="T8" fmla="*/ 48 w 196"/>
                <a:gd name="T9" fmla="*/ 198 h 393"/>
                <a:gd name="T10" fmla="*/ 170 w 196"/>
                <a:gd name="T11" fmla="*/ 339 h 393"/>
                <a:gd name="T12" fmla="*/ 193 w 196"/>
                <a:gd name="T13" fmla="*/ 372 h 393"/>
                <a:gd name="T14" fmla="*/ 160 w 196"/>
                <a:gd name="T15" fmla="*/ 387 h 393"/>
                <a:gd name="T16" fmla="*/ 0 w 196"/>
                <a:gd name="T17" fmla="*/ 198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6" h="393">
                  <a:moveTo>
                    <a:pt x="0" y="198"/>
                  </a:moveTo>
                  <a:cubicBezTo>
                    <a:pt x="0" y="103"/>
                    <a:pt x="64" y="26"/>
                    <a:pt x="157" y="8"/>
                  </a:cubicBezTo>
                  <a:cubicBezTo>
                    <a:pt x="171" y="6"/>
                    <a:pt x="188" y="0"/>
                    <a:pt x="192" y="22"/>
                  </a:cubicBezTo>
                  <a:cubicBezTo>
                    <a:pt x="196" y="41"/>
                    <a:pt x="190" y="52"/>
                    <a:pt x="167" y="56"/>
                  </a:cubicBezTo>
                  <a:cubicBezTo>
                    <a:pt x="95" y="70"/>
                    <a:pt x="47" y="129"/>
                    <a:pt x="48" y="198"/>
                  </a:cubicBezTo>
                  <a:cubicBezTo>
                    <a:pt x="48" y="267"/>
                    <a:pt x="97" y="325"/>
                    <a:pt x="170" y="339"/>
                  </a:cubicBezTo>
                  <a:cubicBezTo>
                    <a:pt x="191" y="343"/>
                    <a:pt x="195" y="354"/>
                    <a:pt x="193" y="372"/>
                  </a:cubicBezTo>
                  <a:cubicBezTo>
                    <a:pt x="190" y="393"/>
                    <a:pt x="174" y="389"/>
                    <a:pt x="160" y="387"/>
                  </a:cubicBezTo>
                  <a:cubicBezTo>
                    <a:pt x="70" y="375"/>
                    <a:pt x="0" y="293"/>
                    <a:pt x="0" y="19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  <p:sp>
          <p:nvSpPr>
            <p:cNvPr id="38" name="Freeform 7">
              <a:extLst>
                <a:ext uri="{FF2B5EF4-FFF2-40B4-BE49-F238E27FC236}">
                  <a16:creationId xmlns="" xmlns:a16="http://schemas.microsoft.com/office/drawing/2014/main" id="{6C2B67E8-673C-422C-B021-296E2E2B952D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28451" y="3071813"/>
              <a:ext cx="306388" cy="719138"/>
            </a:xfrm>
            <a:custGeom>
              <a:avLst/>
              <a:gdLst>
                <a:gd name="T0" fmla="*/ 0 w 72"/>
                <a:gd name="T1" fmla="*/ 84 h 169"/>
                <a:gd name="T2" fmla="*/ 20 w 72"/>
                <a:gd name="T3" fmla="*/ 20 h 169"/>
                <a:gd name="T4" fmla="*/ 42 w 72"/>
                <a:gd name="T5" fmla="*/ 9 h 169"/>
                <a:gd name="T6" fmla="*/ 62 w 72"/>
                <a:gd name="T7" fmla="*/ 44 h 169"/>
                <a:gd name="T8" fmla="*/ 62 w 72"/>
                <a:gd name="T9" fmla="*/ 125 h 169"/>
                <a:gd name="T10" fmla="*/ 43 w 72"/>
                <a:gd name="T11" fmla="*/ 159 h 169"/>
                <a:gd name="T12" fmla="*/ 20 w 72"/>
                <a:gd name="T13" fmla="*/ 148 h 169"/>
                <a:gd name="T14" fmla="*/ 0 w 72"/>
                <a:gd name="T15" fmla="*/ 84 h 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2" h="169">
                  <a:moveTo>
                    <a:pt x="0" y="84"/>
                  </a:moveTo>
                  <a:cubicBezTo>
                    <a:pt x="2" y="62"/>
                    <a:pt x="6" y="39"/>
                    <a:pt x="20" y="20"/>
                  </a:cubicBezTo>
                  <a:cubicBezTo>
                    <a:pt x="25" y="13"/>
                    <a:pt x="31" y="0"/>
                    <a:pt x="42" y="9"/>
                  </a:cubicBezTo>
                  <a:cubicBezTo>
                    <a:pt x="53" y="18"/>
                    <a:pt x="72" y="25"/>
                    <a:pt x="62" y="44"/>
                  </a:cubicBezTo>
                  <a:cubicBezTo>
                    <a:pt x="47" y="72"/>
                    <a:pt x="47" y="97"/>
                    <a:pt x="62" y="125"/>
                  </a:cubicBezTo>
                  <a:cubicBezTo>
                    <a:pt x="72" y="143"/>
                    <a:pt x="53" y="151"/>
                    <a:pt x="43" y="159"/>
                  </a:cubicBezTo>
                  <a:cubicBezTo>
                    <a:pt x="31" y="169"/>
                    <a:pt x="25" y="156"/>
                    <a:pt x="20" y="148"/>
                  </a:cubicBezTo>
                  <a:cubicBezTo>
                    <a:pt x="6" y="129"/>
                    <a:pt x="2" y="107"/>
                    <a:pt x="0" y="8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</p:grpSp>
      <p:sp>
        <p:nvSpPr>
          <p:cNvPr id="23" name="Oval 22">
            <a:extLst>
              <a:ext uri="{FF2B5EF4-FFF2-40B4-BE49-F238E27FC236}">
                <a16:creationId xmlns="" xmlns:a16="http://schemas.microsoft.com/office/drawing/2014/main" id="{687010E4-ADF2-486D-8DF7-B0FF38C6DADF}"/>
              </a:ext>
            </a:extLst>
          </p:cNvPr>
          <p:cNvSpPr/>
          <p:nvPr userDrawn="1"/>
        </p:nvSpPr>
        <p:spPr>
          <a:xfrm>
            <a:off x="954140" y="1698469"/>
            <a:ext cx="1729332" cy="1729332"/>
          </a:xfrm>
          <a:prstGeom prst="ellipse">
            <a:avLst/>
          </a:prstGeom>
          <a:solidFill>
            <a:schemeClr val="tx1"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4" name="Oval 23">
            <a:extLst>
              <a:ext uri="{FF2B5EF4-FFF2-40B4-BE49-F238E27FC236}">
                <a16:creationId xmlns="" xmlns:a16="http://schemas.microsoft.com/office/drawing/2014/main" id="{9159AA79-2237-4A27-BBC2-D44032158D19}"/>
              </a:ext>
            </a:extLst>
          </p:cNvPr>
          <p:cNvSpPr/>
          <p:nvPr userDrawn="1"/>
        </p:nvSpPr>
        <p:spPr>
          <a:xfrm>
            <a:off x="3807539" y="1698469"/>
            <a:ext cx="1729332" cy="1729332"/>
          </a:xfrm>
          <a:prstGeom prst="ellipse">
            <a:avLst/>
          </a:prstGeom>
          <a:solidFill>
            <a:schemeClr val="tx1"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5" name="Oval 24">
            <a:extLst>
              <a:ext uri="{FF2B5EF4-FFF2-40B4-BE49-F238E27FC236}">
                <a16:creationId xmlns="" xmlns:a16="http://schemas.microsoft.com/office/drawing/2014/main" id="{0272B962-9566-42D2-B4C3-E7AA81884A83}"/>
              </a:ext>
            </a:extLst>
          </p:cNvPr>
          <p:cNvSpPr/>
          <p:nvPr userDrawn="1"/>
        </p:nvSpPr>
        <p:spPr>
          <a:xfrm>
            <a:off x="6646275" y="1698469"/>
            <a:ext cx="1729332" cy="1729332"/>
          </a:xfrm>
          <a:prstGeom prst="ellipse">
            <a:avLst/>
          </a:prstGeom>
          <a:solidFill>
            <a:schemeClr val="tx1"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6" name="Oval 25">
            <a:extLst>
              <a:ext uri="{FF2B5EF4-FFF2-40B4-BE49-F238E27FC236}">
                <a16:creationId xmlns="" xmlns:a16="http://schemas.microsoft.com/office/drawing/2014/main" id="{19733285-016C-4C38-816C-83D30C075C70}"/>
              </a:ext>
            </a:extLst>
          </p:cNvPr>
          <p:cNvSpPr/>
          <p:nvPr userDrawn="1"/>
        </p:nvSpPr>
        <p:spPr>
          <a:xfrm>
            <a:off x="9498658" y="1698469"/>
            <a:ext cx="1729332" cy="1729332"/>
          </a:xfrm>
          <a:prstGeom prst="ellipse">
            <a:avLst/>
          </a:prstGeom>
          <a:solidFill>
            <a:schemeClr val="tx1"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0" name="Freeform: Shape 19">
            <a:extLst>
              <a:ext uri="{FF2B5EF4-FFF2-40B4-BE49-F238E27FC236}">
                <a16:creationId xmlns="" xmlns:a16="http://schemas.microsoft.com/office/drawing/2014/main" id="{EF40DBA4-AB63-4B47-B37F-BCC3D59B5392}"/>
              </a:ext>
            </a:extLst>
          </p:cNvPr>
          <p:cNvSpPr/>
          <p:nvPr userDrawn="1"/>
        </p:nvSpPr>
        <p:spPr>
          <a:xfrm>
            <a:off x="4011967" y="1778212"/>
            <a:ext cx="1320476" cy="362088"/>
          </a:xfrm>
          <a:custGeom>
            <a:avLst/>
            <a:gdLst>
              <a:gd name="connsiteX0" fmla="*/ 660238 w 1320476"/>
              <a:gd name="connsiteY0" fmla="*/ 0 h 362088"/>
              <a:gd name="connsiteX1" fmla="*/ 1312051 w 1320476"/>
              <a:gd name="connsiteY1" fmla="*/ 346566 h 362088"/>
              <a:gd name="connsiteX2" fmla="*/ 1320476 w 1320476"/>
              <a:gd name="connsiteY2" fmla="*/ 362088 h 362088"/>
              <a:gd name="connsiteX3" fmla="*/ 0 w 1320476"/>
              <a:gd name="connsiteY3" fmla="*/ 362088 h 362088"/>
              <a:gd name="connsiteX4" fmla="*/ 8425 w 1320476"/>
              <a:gd name="connsiteY4" fmla="*/ 346566 h 362088"/>
              <a:gd name="connsiteX5" fmla="*/ 660238 w 1320476"/>
              <a:gd name="connsiteY5" fmla="*/ 0 h 362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20476" h="362088">
                <a:moveTo>
                  <a:pt x="660238" y="0"/>
                </a:moveTo>
                <a:cubicBezTo>
                  <a:pt x="931569" y="0"/>
                  <a:pt x="1170791" y="137473"/>
                  <a:pt x="1312051" y="346566"/>
                </a:cubicBezTo>
                <a:lnTo>
                  <a:pt x="1320476" y="362088"/>
                </a:lnTo>
                <a:lnTo>
                  <a:pt x="0" y="362088"/>
                </a:lnTo>
                <a:lnTo>
                  <a:pt x="8425" y="346566"/>
                </a:lnTo>
                <a:cubicBezTo>
                  <a:pt x="149685" y="137473"/>
                  <a:pt x="388907" y="0"/>
                  <a:pt x="66023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1" name="Freeform: Shape 20">
            <a:extLst>
              <a:ext uri="{FF2B5EF4-FFF2-40B4-BE49-F238E27FC236}">
                <a16:creationId xmlns="" xmlns:a16="http://schemas.microsoft.com/office/drawing/2014/main" id="{33EF0AFB-D099-4FF1-8963-7DA87268867F}"/>
              </a:ext>
            </a:extLst>
          </p:cNvPr>
          <p:cNvSpPr/>
          <p:nvPr userDrawn="1"/>
        </p:nvSpPr>
        <p:spPr>
          <a:xfrm>
            <a:off x="6850703" y="1778212"/>
            <a:ext cx="1320476" cy="362088"/>
          </a:xfrm>
          <a:custGeom>
            <a:avLst/>
            <a:gdLst>
              <a:gd name="connsiteX0" fmla="*/ 660238 w 1320476"/>
              <a:gd name="connsiteY0" fmla="*/ 0 h 362088"/>
              <a:gd name="connsiteX1" fmla="*/ 1312051 w 1320476"/>
              <a:gd name="connsiteY1" fmla="*/ 346566 h 362088"/>
              <a:gd name="connsiteX2" fmla="*/ 1320476 w 1320476"/>
              <a:gd name="connsiteY2" fmla="*/ 362088 h 362088"/>
              <a:gd name="connsiteX3" fmla="*/ 0 w 1320476"/>
              <a:gd name="connsiteY3" fmla="*/ 362088 h 362088"/>
              <a:gd name="connsiteX4" fmla="*/ 8425 w 1320476"/>
              <a:gd name="connsiteY4" fmla="*/ 346566 h 362088"/>
              <a:gd name="connsiteX5" fmla="*/ 660238 w 1320476"/>
              <a:gd name="connsiteY5" fmla="*/ 0 h 362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20476" h="362088">
                <a:moveTo>
                  <a:pt x="660238" y="0"/>
                </a:moveTo>
                <a:cubicBezTo>
                  <a:pt x="931569" y="0"/>
                  <a:pt x="1170791" y="137473"/>
                  <a:pt x="1312051" y="346566"/>
                </a:cubicBezTo>
                <a:lnTo>
                  <a:pt x="1320476" y="362088"/>
                </a:lnTo>
                <a:lnTo>
                  <a:pt x="0" y="362088"/>
                </a:lnTo>
                <a:lnTo>
                  <a:pt x="8425" y="346566"/>
                </a:lnTo>
                <a:cubicBezTo>
                  <a:pt x="149685" y="137473"/>
                  <a:pt x="388907" y="0"/>
                  <a:pt x="66023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2" name="Freeform: Shape 21">
            <a:extLst>
              <a:ext uri="{FF2B5EF4-FFF2-40B4-BE49-F238E27FC236}">
                <a16:creationId xmlns="" xmlns:a16="http://schemas.microsoft.com/office/drawing/2014/main" id="{6872C96E-9AF3-4FA0-8180-C213C7F2209E}"/>
              </a:ext>
            </a:extLst>
          </p:cNvPr>
          <p:cNvSpPr/>
          <p:nvPr userDrawn="1"/>
        </p:nvSpPr>
        <p:spPr>
          <a:xfrm>
            <a:off x="9703086" y="1778212"/>
            <a:ext cx="1320476" cy="362088"/>
          </a:xfrm>
          <a:custGeom>
            <a:avLst/>
            <a:gdLst>
              <a:gd name="connsiteX0" fmla="*/ 660238 w 1320476"/>
              <a:gd name="connsiteY0" fmla="*/ 0 h 362088"/>
              <a:gd name="connsiteX1" fmla="*/ 1312051 w 1320476"/>
              <a:gd name="connsiteY1" fmla="*/ 346566 h 362088"/>
              <a:gd name="connsiteX2" fmla="*/ 1320476 w 1320476"/>
              <a:gd name="connsiteY2" fmla="*/ 362088 h 362088"/>
              <a:gd name="connsiteX3" fmla="*/ 0 w 1320476"/>
              <a:gd name="connsiteY3" fmla="*/ 362088 h 362088"/>
              <a:gd name="connsiteX4" fmla="*/ 8425 w 1320476"/>
              <a:gd name="connsiteY4" fmla="*/ 346566 h 362088"/>
              <a:gd name="connsiteX5" fmla="*/ 660238 w 1320476"/>
              <a:gd name="connsiteY5" fmla="*/ 0 h 362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20476" h="362088">
                <a:moveTo>
                  <a:pt x="660238" y="0"/>
                </a:moveTo>
                <a:cubicBezTo>
                  <a:pt x="931569" y="0"/>
                  <a:pt x="1170791" y="137473"/>
                  <a:pt x="1312051" y="346566"/>
                </a:cubicBezTo>
                <a:lnTo>
                  <a:pt x="1320476" y="362088"/>
                </a:lnTo>
                <a:lnTo>
                  <a:pt x="0" y="362088"/>
                </a:lnTo>
                <a:lnTo>
                  <a:pt x="8425" y="346566"/>
                </a:lnTo>
                <a:cubicBezTo>
                  <a:pt x="149685" y="137473"/>
                  <a:pt x="388907" y="0"/>
                  <a:pt x="66023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7" name="Freeform: Shape 16">
            <a:extLst>
              <a:ext uri="{FF2B5EF4-FFF2-40B4-BE49-F238E27FC236}">
                <a16:creationId xmlns="" xmlns:a16="http://schemas.microsoft.com/office/drawing/2014/main" id="{3A08BE29-CFA5-4E0D-9DBE-A430AE1B8072}"/>
              </a:ext>
            </a:extLst>
          </p:cNvPr>
          <p:cNvSpPr/>
          <p:nvPr userDrawn="1"/>
        </p:nvSpPr>
        <p:spPr>
          <a:xfrm>
            <a:off x="1158568" y="1778212"/>
            <a:ext cx="1320476" cy="362088"/>
          </a:xfrm>
          <a:custGeom>
            <a:avLst/>
            <a:gdLst>
              <a:gd name="connsiteX0" fmla="*/ 660238 w 1320476"/>
              <a:gd name="connsiteY0" fmla="*/ 0 h 362088"/>
              <a:gd name="connsiteX1" fmla="*/ 1312051 w 1320476"/>
              <a:gd name="connsiteY1" fmla="*/ 346566 h 362088"/>
              <a:gd name="connsiteX2" fmla="*/ 1320476 w 1320476"/>
              <a:gd name="connsiteY2" fmla="*/ 362088 h 362088"/>
              <a:gd name="connsiteX3" fmla="*/ 0 w 1320476"/>
              <a:gd name="connsiteY3" fmla="*/ 362088 h 362088"/>
              <a:gd name="connsiteX4" fmla="*/ 8425 w 1320476"/>
              <a:gd name="connsiteY4" fmla="*/ 346566 h 362088"/>
              <a:gd name="connsiteX5" fmla="*/ 660238 w 1320476"/>
              <a:gd name="connsiteY5" fmla="*/ 0 h 362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20476" h="362088">
                <a:moveTo>
                  <a:pt x="660238" y="0"/>
                </a:moveTo>
                <a:cubicBezTo>
                  <a:pt x="931569" y="0"/>
                  <a:pt x="1170791" y="137473"/>
                  <a:pt x="1312051" y="346566"/>
                </a:cubicBezTo>
                <a:lnTo>
                  <a:pt x="1320476" y="362088"/>
                </a:lnTo>
                <a:lnTo>
                  <a:pt x="0" y="362088"/>
                </a:lnTo>
                <a:lnTo>
                  <a:pt x="8425" y="346566"/>
                </a:lnTo>
                <a:cubicBezTo>
                  <a:pt x="149685" y="137473"/>
                  <a:pt x="388907" y="0"/>
                  <a:pt x="66023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6" name="Title 1">
            <a:extLst>
              <a:ext uri="{FF2B5EF4-FFF2-40B4-BE49-F238E27FC236}">
                <a16:creationId xmlns="" xmlns:a16="http://schemas.microsoft.com/office/drawing/2014/main" id="{B70E2287-0F7B-4DD3-A805-DB19BBF3C7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246621"/>
            <a:ext cx="11150600" cy="920336"/>
          </a:xfrm>
        </p:spPr>
        <p:txBody>
          <a:bodyPr lIns="0" tIns="0" rIns="0" bIns="0" anchor="b">
            <a:noAutofit/>
          </a:bodyPr>
          <a:lstStyle>
            <a:lvl1pPr>
              <a:defRPr sz="3200" b="1" cap="all" baseline="0"/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8DCE74CE-BEFF-42B3-BF3E-C41B1B1F1EE4}"/>
              </a:ext>
            </a:extLst>
          </p:cNvPr>
          <p:cNvSpPr/>
          <p:nvPr userDrawn="1"/>
        </p:nvSpPr>
        <p:spPr>
          <a:xfrm rot="10800000">
            <a:off x="515938" y="-16721"/>
            <a:ext cx="1258618" cy="11050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>
              <a:solidFill>
                <a:schemeClr val="bg1"/>
              </a:solidFill>
            </a:endParaRP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B1B995BE-66C2-4379-885F-4BE069DA39E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103638" y="1848535"/>
            <a:ext cx="1430337" cy="1430337"/>
          </a:xfrm>
          <a:prstGeom prst="ellipse">
            <a:avLst/>
          </a:prstGeom>
          <a:solidFill>
            <a:schemeClr val="bg2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11" name="Picture Placeholder 2">
            <a:extLst>
              <a:ext uri="{FF2B5EF4-FFF2-40B4-BE49-F238E27FC236}">
                <a16:creationId xmlns="" xmlns:a16="http://schemas.microsoft.com/office/drawing/2014/main" id="{9B56B6C6-9F3C-4E80-BBAD-280E697B895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957037" y="1848535"/>
            <a:ext cx="1430337" cy="1430337"/>
          </a:xfrm>
          <a:prstGeom prst="ellipse">
            <a:avLst/>
          </a:prstGeom>
          <a:solidFill>
            <a:schemeClr val="bg2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12" name="Picture Placeholder 2">
            <a:extLst>
              <a:ext uri="{FF2B5EF4-FFF2-40B4-BE49-F238E27FC236}">
                <a16:creationId xmlns="" xmlns:a16="http://schemas.microsoft.com/office/drawing/2014/main" id="{54704160-1ED7-4B90-8963-0F887C73E94D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795773" y="1848535"/>
            <a:ext cx="1430337" cy="1430337"/>
          </a:xfrm>
          <a:prstGeom prst="ellipse">
            <a:avLst/>
          </a:prstGeom>
          <a:solidFill>
            <a:schemeClr val="bg2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13" name="Picture Placeholder 2">
            <a:extLst>
              <a:ext uri="{FF2B5EF4-FFF2-40B4-BE49-F238E27FC236}">
                <a16:creationId xmlns="" xmlns:a16="http://schemas.microsoft.com/office/drawing/2014/main" id="{36610597-6A76-4A06-82A5-A8FFC5BAEA0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648156" y="1848535"/>
            <a:ext cx="1430337" cy="1430337"/>
          </a:xfrm>
          <a:prstGeom prst="ellipse">
            <a:avLst/>
          </a:prstGeom>
          <a:solidFill>
            <a:schemeClr val="bg2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7" name="Content Placeholder 2">
            <a:extLst>
              <a:ext uri="{FF2B5EF4-FFF2-40B4-BE49-F238E27FC236}">
                <a16:creationId xmlns="" xmlns:a16="http://schemas.microsoft.com/office/drawing/2014/main" id="{FF56D2E5-86E4-473A-A62F-B7029E5B25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4454" y="4052306"/>
            <a:ext cx="2588705" cy="1749005"/>
          </a:xfrm>
        </p:spPr>
        <p:txBody>
          <a:bodyPr lIns="0" tIns="0" rIns="0" bIns="0">
            <a:noAutofit/>
          </a:bodyPr>
          <a:lstStyle>
            <a:lvl1pPr marL="0" indent="0" algn="ctr">
              <a:buNone/>
              <a:defRPr sz="1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28" name="Content Placeholder 2">
            <a:extLst>
              <a:ext uri="{FF2B5EF4-FFF2-40B4-BE49-F238E27FC236}">
                <a16:creationId xmlns="" xmlns:a16="http://schemas.microsoft.com/office/drawing/2014/main" id="{93934E34-6CC7-492D-9515-EBEC72EFF4CB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524454" y="3539268"/>
            <a:ext cx="2588705" cy="495389"/>
          </a:xfrm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1600" b="1" cap="all" baseline="0">
                <a:solidFill>
                  <a:srgbClr val="0D1D5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</a:lstStyle>
          <a:p>
            <a:pPr lvl="0"/>
            <a:r>
              <a:rPr lang="en-US" noProof="0" dirty="0"/>
              <a:t>Executive 01</a:t>
            </a:r>
          </a:p>
        </p:txBody>
      </p:sp>
      <p:sp>
        <p:nvSpPr>
          <p:cNvPr id="29" name="Content Placeholder 2">
            <a:extLst>
              <a:ext uri="{FF2B5EF4-FFF2-40B4-BE49-F238E27FC236}">
                <a16:creationId xmlns="" xmlns:a16="http://schemas.microsoft.com/office/drawing/2014/main" id="{E4E27467-A1AA-4773-AAB5-A96267FBD712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3377853" y="4052306"/>
            <a:ext cx="2588705" cy="1749005"/>
          </a:xfrm>
        </p:spPr>
        <p:txBody>
          <a:bodyPr lIns="0" tIns="0" rIns="0" bIns="0">
            <a:noAutofit/>
          </a:bodyPr>
          <a:lstStyle>
            <a:lvl1pPr marL="0" indent="0" algn="ctr">
              <a:buNone/>
              <a:defRPr sz="1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="" xmlns:a16="http://schemas.microsoft.com/office/drawing/2014/main" id="{6CABD5EB-4A8B-448B-8ED1-B8B420815B2D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377853" y="3539268"/>
            <a:ext cx="2588705" cy="495389"/>
          </a:xfrm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1600" b="1" cap="all" baseline="0">
                <a:solidFill>
                  <a:srgbClr val="0D1D5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</a:lstStyle>
          <a:p>
            <a:pPr lvl="0"/>
            <a:r>
              <a:rPr lang="en-US" noProof="0" dirty="0"/>
              <a:t>Executive 01</a:t>
            </a:r>
          </a:p>
        </p:txBody>
      </p:sp>
      <p:sp>
        <p:nvSpPr>
          <p:cNvPr id="31" name="Content Placeholder 2">
            <a:extLst>
              <a:ext uri="{FF2B5EF4-FFF2-40B4-BE49-F238E27FC236}">
                <a16:creationId xmlns="" xmlns:a16="http://schemas.microsoft.com/office/drawing/2014/main" id="{0D86883C-E501-47FF-AE1A-E9CE8B71B42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216589" y="4052306"/>
            <a:ext cx="2588705" cy="1749005"/>
          </a:xfrm>
        </p:spPr>
        <p:txBody>
          <a:bodyPr lIns="0" tIns="0" rIns="0" bIns="0">
            <a:noAutofit/>
          </a:bodyPr>
          <a:lstStyle>
            <a:lvl1pPr marL="0" indent="0" algn="ctr">
              <a:buNone/>
              <a:defRPr sz="1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32" name="Content Placeholder 2">
            <a:extLst>
              <a:ext uri="{FF2B5EF4-FFF2-40B4-BE49-F238E27FC236}">
                <a16:creationId xmlns="" xmlns:a16="http://schemas.microsoft.com/office/drawing/2014/main" id="{3683A037-F698-4CC9-904D-F377D71F690F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216589" y="3539268"/>
            <a:ext cx="2588705" cy="495389"/>
          </a:xfrm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1600" b="1" cap="all" baseline="0">
                <a:solidFill>
                  <a:srgbClr val="0D1D5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</a:lstStyle>
          <a:p>
            <a:pPr lvl="0"/>
            <a:r>
              <a:rPr lang="en-US" noProof="0" dirty="0"/>
              <a:t>Executive 01</a:t>
            </a:r>
          </a:p>
        </p:txBody>
      </p:sp>
      <p:sp>
        <p:nvSpPr>
          <p:cNvPr id="33" name="Content Placeholder 2">
            <a:extLst>
              <a:ext uri="{FF2B5EF4-FFF2-40B4-BE49-F238E27FC236}">
                <a16:creationId xmlns="" xmlns:a16="http://schemas.microsoft.com/office/drawing/2014/main" id="{0A095594-2B82-44ED-8C9B-DA7C4D3D2872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9068972" y="4052306"/>
            <a:ext cx="2588705" cy="1749005"/>
          </a:xfrm>
        </p:spPr>
        <p:txBody>
          <a:bodyPr lIns="0" tIns="0" rIns="0" bIns="0">
            <a:noAutofit/>
          </a:bodyPr>
          <a:lstStyle>
            <a:lvl1pPr marL="0" indent="0" algn="ctr">
              <a:buNone/>
              <a:defRPr sz="1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34" name="Content Placeholder 2">
            <a:extLst>
              <a:ext uri="{FF2B5EF4-FFF2-40B4-BE49-F238E27FC236}">
                <a16:creationId xmlns="" xmlns:a16="http://schemas.microsoft.com/office/drawing/2014/main" id="{54CDD46A-22ED-48F5-9B5F-13B1B5C4B320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9068972" y="3539268"/>
            <a:ext cx="2588705" cy="495389"/>
          </a:xfrm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1600" b="1" cap="all" baseline="0">
                <a:solidFill>
                  <a:srgbClr val="0D1D5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</a:lstStyle>
          <a:p>
            <a:pPr lvl="0"/>
            <a:r>
              <a:rPr lang="en-US" noProof="0" dirty="0"/>
              <a:t>Executive 01</a:t>
            </a:r>
          </a:p>
        </p:txBody>
      </p:sp>
    </p:spTree>
    <p:extLst>
      <p:ext uri="{BB962C8B-B14F-4D97-AF65-F5344CB8AC3E}">
        <p14:creationId xmlns:p14="http://schemas.microsoft.com/office/powerpoint/2010/main" val="3876503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BCC4D7FA-B85E-4477-8C62-94955B340F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1F1226BB-3E56-4E7F-8172-7EC03C9F0B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D95D08EF-72FB-4F19-9916-65815A9CA9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51F27F-98F9-A147-8986-34441C7B752D}" type="datetime1">
              <a:rPr lang="en-US" noProof="0" smtClean="0"/>
              <a:t>2/25/2021</a:t>
            </a:fld>
            <a:endParaRPr lang="en-US" noProof="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1365084D-BC85-4A55-BD80-93876AD101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45FDEF23-A140-4DD6-A0D0-A86BD4DF34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C71654-96A5-4280-94F3-931C61A9F92C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347082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0" r:id="rId4"/>
    <p:sldLayoutId id="2147483661" r:id="rId5"/>
    <p:sldLayoutId id="2147483662" r:id="rId6"/>
    <p:sldLayoutId id="2147483663" r:id="rId7"/>
    <p:sldLayoutId id="2147483654" r:id="rId8"/>
    <p:sldLayoutId id="2147483664" r:id="rId9"/>
    <p:sldLayoutId id="2147483665" r:id="rId10"/>
    <p:sldLayoutId id="2147483666" r:id="rId11"/>
    <p:sldLayoutId id="2147483667" r:id="rId12"/>
    <p:sldLayoutId id="2147483668" r:id="rId13"/>
    <p:sldLayoutId id="2147483669" r:id="rId14"/>
    <p:sldLayoutId id="2147483670" r:id="rId15"/>
    <p:sldLayoutId id="2147483671" r:id="rId16"/>
    <p:sldLayoutId id="2147483672" r:id="rId17"/>
    <p:sldLayoutId id="2147483673" r:id="rId18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325" userDrawn="1">
          <p15:clr>
            <a:srgbClr val="F26B43"/>
          </p15:clr>
        </p15:guide>
        <p15:guide id="4" pos="734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jimsmowingmelbournewest.com.au/location/point-cook/lawn-mowing-point-cook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jimsmowingmelbournewest.com.au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BAB08B8-3DB3-4637-AE23-B8DB96D9FC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56529" y="2121773"/>
            <a:ext cx="5143500" cy="2090808"/>
          </a:xfrm>
        </p:spPr>
        <p:txBody>
          <a:bodyPr/>
          <a:lstStyle/>
          <a:p>
            <a:pPr fontAlgn="base"/>
            <a:r>
              <a:rPr lang="en-US" cap="none" dirty="0" smtClean="0"/>
              <a:t>Jim’s Lawn Mowing &amp; Gardening Maintenance</a:t>
            </a:r>
            <a:endParaRPr lang="en-US" cap="none" dirty="0"/>
          </a:p>
        </p:txBody>
      </p:sp>
      <p:pic>
        <p:nvPicPr>
          <p:cNvPr id="12" name="Picture Placeholder 11"/>
          <p:cNvPicPr>
            <a:picLocks noGrp="1" noChangeAspect="1"/>
          </p:cNvPicPr>
          <p:nvPr>
            <p:ph type="pic" sz="quarter" idx="10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22" r="12622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1671720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C64C2A7-EC84-4D8C-9CA2-F6AE46F51F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5251"/>
            <a:ext cx="10525496" cy="844908"/>
          </a:xfrm>
        </p:spPr>
        <p:txBody>
          <a:bodyPr anchor="ctr"/>
          <a:lstStyle/>
          <a:p>
            <a:r>
              <a:rPr lang="en-US" sz="2800" dirty="0">
                <a:solidFill>
                  <a:srgbClr val="00B050"/>
                </a:solidFill>
              </a:rPr>
              <a:t>Professional Lawn Mowing Services in Point Cook</a:t>
            </a:r>
            <a:endParaRPr lang="en-US" sz="2800" dirty="0">
              <a:solidFill>
                <a:srgbClr val="00B050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56960426-AAA6-4126-93AF-30F7DEE010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0" y="1069084"/>
            <a:ext cx="12192000" cy="800100"/>
          </a:xfrm>
        </p:spPr>
        <p:txBody>
          <a:bodyPr/>
          <a:lstStyle/>
          <a:p>
            <a:r>
              <a:rPr lang="en-US" sz="2000" dirty="0"/>
              <a:t>Find a range of highly professional </a:t>
            </a:r>
            <a:r>
              <a:rPr lang="en-US" sz="2000" b="1" dirty="0">
                <a:solidFill>
                  <a:srgbClr val="FFC000"/>
                </a:solidFill>
                <a:hlinkClick r:id="rId3"/>
              </a:rPr>
              <a:t>lawn mowing Point Cook</a:t>
            </a:r>
            <a:r>
              <a:rPr lang="en-US" sz="2000" dirty="0"/>
              <a:t> services with Jim’s Mowing; great techniques and methods are used to deliver the best results</a:t>
            </a:r>
            <a:r>
              <a:rPr lang="en-US" sz="2000" dirty="0" smtClean="0"/>
              <a:t>.</a:t>
            </a:r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D66E959E-B23F-467A-9B6E-30F9EE969EC2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363696" y="6455739"/>
            <a:ext cx="294460" cy="187367"/>
          </a:xfrm>
        </p:spPr>
        <p:txBody>
          <a:bodyPr/>
          <a:lstStyle/>
          <a:p>
            <a:fld id="{9EC71654-96A5-4280-94F3-931C61A9F92C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15" name="Picture Placeholder 14"/>
          <p:cNvPicPr>
            <a:picLocks noGrp="1" noChangeAspect="1"/>
          </p:cNvPicPr>
          <p:nvPr>
            <p:ph type="pic" sz="quarter" idx="13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072" r="12072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1875330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2C50832-0B36-43C5-98EC-4CD165D787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B050"/>
                </a:solidFill>
              </a:rPr>
              <a:t>Best Lawn Mowing Services in </a:t>
            </a:r>
            <a:r>
              <a:rPr lang="en-US" dirty="0" err="1">
                <a:solidFill>
                  <a:srgbClr val="00B050"/>
                </a:solidFill>
              </a:rPr>
              <a:t>Werribee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52A9C73-06ED-419B-81B5-491CBFC223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939" y="2080837"/>
            <a:ext cx="4648490" cy="3315411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Jim’s Mowing is the name that people trust when it comes to finding the best lawn mowing </a:t>
            </a:r>
            <a:r>
              <a:rPr lang="en-US" dirty="0" err="1"/>
              <a:t>Werribee</a:t>
            </a:r>
            <a:r>
              <a:rPr lang="en-US" dirty="0"/>
              <a:t> services; we offer a range of quality lawn mowing </a:t>
            </a:r>
            <a:r>
              <a:rPr lang="en-US" dirty="0" err="1"/>
              <a:t>Werribee</a:t>
            </a:r>
            <a:r>
              <a:rPr lang="en-US" dirty="0"/>
              <a:t> services at affordable rates; enjoy hassle-free services. Contact us today!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3B5C6BAC-F3F8-4AA0-B332-02F663571328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363696" y="6455739"/>
            <a:ext cx="294460" cy="187367"/>
          </a:xfrm>
        </p:spPr>
        <p:txBody>
          <a:bodyPr/>
          <a:lstStyle/>
          <a:p>
            <a:fld id="{9EC71654-96A5-4280-94F3-931C61A9F92C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8" name="Picture Placeholder 7"/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10" r="19410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4335613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03A9A18-93E0-4615-B7AA-B8C8FBB144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9" y="499596"/>
            <a:ext cx="4738642" cy="582230"/>
          </a:xfrm>
        </p:spPr>
        <p:txBody>
          <a:bodyPr/>
          <a:lstStyle/>
          <a:p>
            <a:r>
              <a:rPr lang="en-IN" dirty="0" smtClean="0">
                <a:solidFill>
                  <a:srgbClr val="00B050"/>
                </a:solidFill>
              </a:rPr>
              <a:t>Our Services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0BDDBFEE-BC50-46CF-AB8F-D145B99B57A6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363696" y="6455739"/>
            <a:ext cx="294460" cy="187367"/>
          </a:xfrm>
        </p:spPr>
        <p:txBody>
          <a:bodyPr/>
          <a:lstStyle/>
          <a:p>
            <a:fld id="{9EC71654-96A5-4280-94F3-931C61A9F92C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07831" y="1081826"/>
            <a:ext cx="4280078" cy="3913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/>
              <a:t>Lawn Mowing 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/>
              <a:t>Gardening Services 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/>
              <a:t>Hedging &amp; Pruning 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/>
              <a:t>Lawn Care 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/>
              <a:t>Garden Landscaping 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/>
              <a:t>Rubbish Removal 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/>
              <a:t>Gutter Cleaning</a:t>
            </a:r>
            <a:endParaRPr lang="en-IN" sz="2400" b="1" dirty="0"/>
          </a:p>
        </p:txBody>
      </p:sp>
      <p:pic>
        <p:nvPicPr>
          <p:cNvPr id="12" name="Picture Placeholder 11"/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966" r="21966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9617301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="" xmlns:a16="http://schemas.microsoft.com/office/drawing/2014/main" id="{39B0EC6D-03DD-4CEE-9979-34A964DCA4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2" name="Subtitle 1">
            <a:extLst>
              <a:ext uri="{FF2B5EF4-FFF2-40B4-BE49-F238E27FC236}">
                <a16:creationId xmlns="" xmlns:a16="http://schemas.microsoft.com/office/drawing/2014/main" id="{10F9F51E-A3D5-4726-BACE-D5CDD8A4642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 smtClean="0"/>
              <a:t>131 546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F91501E1-4EA1-44EB-AF62-6F74678A233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002319" y="5012635"/>
            <a:ext cx="5052305" cy="379466"/>
          </a:xfrm>
        </p:spPr>
        <p:txBody>
          <a:bodyPr/>
          <a:lstStyle/>
          <a:p>
            <a:r>
              <a:rPr lang="en-IN" dirty="0">
                <a:hlinkClick r:id="rId3"/>
              </a:rPr>
              <a:t>https://www.jimsmowingmelbournewest.com.au/</a:t>
            </a:r>
            <a:endParaRPr lang="en-US" dirty="0"/>
          </a:p>
        </p:txBody>
      </p:sp>
      <p:pic>
        <p:nvPicPr>
          <p:cNvPr id="10" name="Picture Placeholder 9"/>
          <p:cNvPicPr>
            <a:picLocks noGrp="1" noChangeAspect="1"/>
          </p:cNvPicPr>
          <p:nvPr>
            <p:ph type="pic" sz="quarter" idx="10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000" r="12000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9288024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ontoso v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C567A"/>
      </a:accent1>
      <a:accent2>
        <a:srgbClr val="0072C7"/>
      </a:accent2>
      <a:accent3>
        <a:srgbClr val="0D1D51"/>
      </a:accent3>
      <a:accent4>
        <a:srgbClr val="666666"/>
      </a:accent4>
      <a:accent5>
        <a:srgbClr val="3C76A6"/>
      </a:accent5>
      <a:accent6>
        <a:srgbClr val="1E44BC"/>
      </a:accent6>
      <a:hlink>
        <a:srgbClr val="0563C1"/>
      </a:hlink>
      <a:folHlink>
        <a:srgbClr val="954F72"/>
      </a:folHlink>
    </a:clrScheme>
    <a:fontScheme name="Contoso v1">
      <a:majorFont>
        <a:latin typeface="Corbel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34076243_Blue spheres presentation_RVA_v5" id="{E4C0B511-76E7-4C07-AFEA-8FEA0A5A8C84}" vid="{3A463146-28EF-4F73-B63C-03710F66E2A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77210f24a1be23c92c90fd886aa0aa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60e05723c5c1908df1a1a4ebf11d344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0C07E3D-60A7-4F4E-8208-D9CCD01982C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EA9B47F-3DD8-4645-81DC-B88780643C07}">
  <ds:schemaRefs>
    <ds:schemaRef ds:uri="http://purl.org/dc/elements/1.1/"/>
    <ds:schemaRef ds:uri="http://schemas.microsoft.com/office/2006/documentManagement/types"/>
    <ds:schemaRef ds:uri="http://www.w3.org/XML/1998/namespace"/>
    <ds:schemaRef ds:uri="16c05727-aa75-4e4a-9b5f-8a80a1165891"/>
    <ds:schemaRef ds:uri="71af3243-3dd4-4a8d-8c0d-dd76da1f02a5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631071E6-22AE-499A-B09C-BF21CF5F748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Blue spheres presentation</Template>
  <TotalTime>0</TotalTime>
  <Words>121</Words>
  <Application>Microsoft Office PowerPoint</Application>
  <PresentationFormat>Widescreen</PresentationFormat>
  <Paragraphs>24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Corbel</vt:lpstr>
      <vt:lpstr>Wingdings</vt:lpstr>
      <vt:lpstr>Office Theme</vt:lpstr>
      <vt:lpstr>Jim’s Lawn Mowing &amp; Gardening Maintenance</vt:lpstr>
      <vt:lpstr>Professional Lawn Mowing Services in Point Cook</vt:lpstr>
      <vt:lpstr>Best Lawn Mowing Services in Werribee</vt:lpstr>
      <vt:lpstr>Our Services</vt:lpstr>
      <vt:lpstr>Thank you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2021-02-05T07:09:11Z</dcterms:created>
  <dcterms:modified xsi:type="dcterms:W3CDTF">2021-02-25T06:22:42Z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