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5" d="100"/>
          <a:sy n="85" d="100"/>
        </p:scale>
        <p:origin x="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11/25/2020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11/25/2020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11/25/2020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11/25/2020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11/25/2020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www.jimsmowingmelbournewest.com.au/location/werribee/lawn-mowing-werribe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jimsmowingmelbournewestt.blogspot.com/2020/11/best-lawn-mowing-services-in-deer-park.html"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jimsmowingmelbournewest.com.a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07039" y="2996365"/>
            <a:ext cx="8361229" cy="2098226"/>
          </a:xfrm>
        </p:spPr>
        <p:txBody>
          <a:bodyPr/>
          <a:lstStyle/>
          <a:p>
            <a:r>
              <a:rPr lang="en-US" sz="6000" dirty="0">
                <a:solidFill>
                  <a:schemeClr val="accent4">
                    <a:lumMod val="75000"/>
                  </a:schemeClr>
                </a:solidFill>
              </a:rPr>
              <a:t>Best Lawn Mowing Services in </a:t>
            </a:r>
            <a:r>
              <a:rPr lang="en-US" sz="6000" dirty="0" err="1">
                <a:solidFill>
                  <a:schemeClr val="accent4">
                    <a:lumMod val="75000"/>
                  </a:schemeClr>
                </a:solidFill>
              </a:rPr>
              <a:t>Werribee</a:t>
            </a:r>
            <a:endParaRPr lang="en-IN" sz="6000" dirty="0">
              <a:solidFill>
                <a:schemeClr val="accent4">
                  <a:lumMod val="75000"/>
                </a:schemeClr>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91710" y="1401232"/>
            <a:ext cx="1825179" cy="1386212"/>
          </a:xfrm>
          <a:prstGeom prst="rect">
            <a:avLst/>
          </a:prstGeom>
        </p:spPr>
      </p:pic>
    </p:spTree>
    <p:extLst>
      <p:ext uri="{BB962C8B-B14F-4D97-AF65-F5344CB8AC3E}">
        <p14:creationId xmlns:p14="http://schemas.microsoft.com/office/powerpoint/2010/main" val="3030681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r>
              <a:rPr lang="en-US" sz="3600" b="1" dirty="0">
                <a:solidFill>
                  <a:srgbClr val="92D050"/>
                </a:solidFill>
                <a:latin typeface="Arial" panose="020B0604020202020204" pitchFamily="34" charset="0"/>
                <a:cs typeface="Arial" panose="020B0604020202020204" pitchFamily="34" charset="0"/>
              </a:rPr>
              <a:t>Jim’s Mowing – The Ultimate Lawn &amp; Garden Care Professionals – Call Jim’s Mowing:131 546</a:t>
            </a:r>
            <a:endParaRPr lang="en-IN" sz="3600" b="1" dirty="0">
              <a:solidFill>
                <a:srgbClr val="92D05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371600" y="2432754"/>
            <a:ext cx="4397022" cy="3922890"/>
          </a:xfrm>
        </p:spPr>
        <p:txBody>
          <a:bodyPr>
            <a:normAutofit/>
          </a:bodyPr>
          <a:lstStyle/>
          <a:p>
            <a:pPr marL="0" indent="0" algn="just">
              <a:buNone/>
            </a:pPr>
            <a:r>
              <a:rPr lang="en-US" dirty="0">
                <a:latin typeface="Arial" panose="020B0604020202020204" pitchFamily="34" charset="0"/>
                <a:cs typeface="Arial" panose="020B0604020202020204" pitchFamily="34" charset="0"/>
              </a:rPr>
              <a:t>Hi, We’re </a:t>
            </a:r>
            <a:r>
              <a:rPr lang="en-US" b="1" dirty="0">
                <a:latin typeface="Arial" panose="020B0604020202020204" pitchFamily="34" charset="0"/>
                <a:cs typeface="Arial" panose="020B0604020202020204" pitchFamily="34" charset="0"/>
                <a:hlinkClick r:id="rId2"/>
              </a:rPr>
              <a:t>lawn mowing </a:t>
            </a:r>
            <a:r>
              <a:rPr lang="en-US" b="1" dirty="0" err="1">
                <a:latin typeface="Arial" panose="020B0604020202020204" pitchFamily="34" charset="0"/>
                <a:cs typeface="Arial" panose="020B0604020202020204" pitchFamily="34" charset="0"/>
                <a:hlinkClick r:id="rId2"/>
              </a:rPr>
              <a:t>Werribee</a:t>
            </a:r>
            <a:r>
              <a:rPr lang="en-US" dirty="0">
                <a:latin typeface="Arial" panose="020B0604020202020204" pitchFamily="34" charset="0"/>
                <a:cs typeface="Arial" panose="020B0604020202020204" pitchFamily="34" charset="0"/>
              </a:rPr>
              <a:t>, the best value service you will find. We love working outdoors and enjoy spending our time indulging our green thumb through gardening! We love the challenge of turning an overgrown and unkempt property into a neat and tidy garden with perfectly manicured lawns! Whether you need gardening, mowing, trimming, landscaping, garden clean up or gutter cleaning- Jim’s Mowing can do it!</a:t>
            </a:r>
            <a:endParaRPr lang="en-IN"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2293" y="2893306"/>
            <a:ext cx="4645045" cy="2604382"/>
          </a:xfrm>
          <a:prstGeom prst="rect">
            <a:avLst/>
          </a:prstGeom>
        </p:spPr>
      </p:pic>
    </p:spTree>
    <p:extLst>
      <p:ext uri="{BB962C8B-B14F-4D97-AF65-F5344CB8AC3E}">
        <p14:creationId xmlns:p14="http://schemas.microsoft.com/office/powerpoint/2010/main" val="1036924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IN" sz="5400" dirty="0" smtClean="0">
                <a:solidFill>
                  <a:srgbClr val="92D050"/>
                </a:solidFill>
                <a:latin typeface="Arial" panose="020B0604020202020204" pitchFamily="34" charset="0"/>
                <a:cs typeface="Arial" panose="020B0604020202020204" pitchFamily="34" charset="0"/>
              </a:rPr>
              <a:t>Welcome To </a:t>
            </a:r>
            <a:r>
              <a:rPr lang="en-IN" sz="5400" dirty="0">
                <a:solidFill>
                  <a:srgbClr val="92D050"/>
                </a:solidFill>
                <a:latin typeface="Arial" panose="020B0604020202020204" pitchFamily="34" charset="0"/>
                <a:cs typeface="Arial" panose="020B0604020202020204" pitchFamily="34" charset="0"/>
              </a:rPr>
              <a:t>Jims Mowing Melbourne West</a:t>
            </a:r>
            <a:endParaRPr lang="en-IN" sz="5400" dirty="0">
              <a:solidFill>
                <a:srgbClr val="92D050"/>
              </a:solidFill>
              <a:latin typeface="Arial" panose="020B0604020202020204" pitchFamily="34" charset="0"/>
              <a:cs typeface="Arial" panose="020B060402020202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27891" y="2333096"/>
            <a:ext cx="6288617" cy="3525899"/>
          </a:xfrm>
        </p:spPr>
      </p:pic>
      <p:sp>
        <p:nvSpPr>
          <p:cNvPr id="5" name="Rectangle 4"/>
          <p:cNvSpPr/>
          <p:nvPr/>
        </p:nvSpPr>
        <p:spPr>
          <a:xfrm>
            <a:off x="1591733" y="6020391"/>
            <a:ext cx="9764889" cy="646331"/>
          </a:xfrm>
          <a:prstGeom prst="rect">
            <a:avLst/>
          </a:prstGeom>
        </p:spPr>
        <p:txBody>
          <a:bodyPr wrap="square">
            <a:spAutoFit/>
          </a:bodyPr>
          <a:lstStyle/>
          <a:p>
            <a:r>
              <a:rPr lang="en-IN" dirty="0"/>
              <a:t>For More Info Visit Here: </a:t>
            </a:r>
            <a:r>
              <a:rPr lang="en-IN" b="1" dirty="0">
                <a:hlinkClick r:id="rId3"/>
              </a:rPr>
              <a:t>https://jimsmowingmelbournewestt.blogspot.com/2020/11/best-lawn-mowing-services-in-deer-park.html</a:t>
            </a:r>
            <a:endParaRPr lang="en-IN" b="1" dirty="0"/>
          </a:p>
        </p:txBody>
      </p:sp>
    </p:spTree>
    <p:extLst>
      <p:ext uri="{BB962C8B-B14F-4D97-AF65-F5344CB8AC3E}">
        <p14:creationId xmlns:p14="http://schemas.microsoft.com/office/powerpoint/2010/main" val="94378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92D050"/>
                </a:solidFill>
                <a:latin typeface="Arial" panose="020B0604020202020204" pitchFamily="34" charset="0"/>
                <a:cs typeface="Arial" panose="020B0604020202020204" pitchFamily="34" charset="0"/>
              </a:rPr>
              <a:t>Jim’s </a:t>
            </a:r>
            <a:r>
              <a:rPr lang="en-US" sz="5400" dirty="0">
                <a:solidFill>
                  <a:srgbClr val="92D050"/>
                </a:solidFill>
                <a:latin typeface="Arial" panose="020B0604020202020204" pitchFamily="34" charset="0"/>
                <a:cs typeface="Arial" panose="020B0604020202020204" pitchFamily="34" charset="0"/>
              </a:rPr>
              <a:t>Mowing </a:t>
            </a:r>
            <a:r>
              <a:rPr lang="en-US" dirty="0" err="1">
                <a:solidFill>
                  <a:srgbClr val="92D050"/>
                </a:solidFill>
                <a:latin typeface="Arial" panose="020B0604020202020204" pitchFamily="34" charset="0"/>
                <a:cs typeface="Arial" panose="020B0604020202020204" pitchFamily="34" charset="0"/>
              </a:rPr>
              <a:t>Werribee</a:t>
            </a:r>
            <a:r>
              <a:rPr lang="en-US" dirty="0">
                <a:solidFill>
                  <a:srgbClr val="92D050"/>
                </a:solidFill>
                <a:latin typeface="Arial" panose="020B0604020202020204" pitchFamily="34" charset="0"/>
                <a:cs typeface="Arial" panose="020B0604020202020204" pitchFamily="34" charset="0"/>
              </a:rPr>
              <a:t> provide the following lawn and garden services:</a:t>
            </a:r>
            <a:endParaRPr lang="en-IN" dirty="0">
              <a:solidFill>
                <a:srgbClr val="92D050"/>
              </a:solidFill>
              <a:latin typeface="Arial" panose="020B0604020202020204" pitchFamily="34" charset="0"/>
              <a:cs typeface="Arial" panose="020B0604020202020204" pitchFamily="34" charset="0"/>
            </a:endParaRPr>
          </a:p>
        </p:txBody>
      </p:sp>
      <p:sp>
        <p:nvSpPr>
          <p:cNvPr id="5" name="Rectangle 4"/>
          <p:cNvSpPr/>
          <p:nvPr/>
        </p:nvSpPr>
        <p:spPr>
          <a:xfrm>
            <a:off x="1371600" y="2811184"/>
            <a:ext cx="4222044" cy="2554545"/>
          </a:xfrm>
          <a:prstGeom prst="rect">
            <a:avLst/>
          </a:prstGeom>
        </p:spPr>
        <p:txBody>
          <a:bodyPr wrap="square">
            <a:spAutoFit/>
          </a:bodyPr>
          <a:lstStyle/>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Mulching</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Hedge clipping</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Tree pruning &amp; trimming</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Lawn mowing</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Edge trimming</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Irrigation supply and installation</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Garden maintenance</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Top dressing and fertilising</a:t>
            </a:r>
          </a:p>
        </p:txBody>
      </p:sp>
      <p:sp>
        <p:nvSpPr>
          <p:cNvPr id="6" name="Rectangle 5"/>
          <p:cNvSpPr/>
          <p:nvPr/>
        </p:nvSpPr>
        <p:spPr>
          <a:xfrm>
            <a:off x="6081888" y="2811184"/>
            <a:ext cx="3928532" cy="2246769"/>
          </a:xfrm>
          <a:prstGeom prst="rect">
            <a:avLst/>
          </a:prstGeom>
        </p:spPr>
        <p:txBody>
          <a:bodyPr wrap="square">
            <a:spAutoFit/>
          </a:bodyPr>
          <a:lstStyle/>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Aerating of lawns</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Turf laying and repair</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Rubbish removal</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Commercial mowing</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Landscaping</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Gutter cleaning</a:t>
            </a:r>
          </a:p>
          <a:p>
            <a:pPr marL="285750" indent="-285750">
              <a:buFont typeface="Arial" panose="020B0604020202020204" pitchFamily="34" charset="0"/>
              <a:buChar char="•"/>
            </a:pPr>
            <a:r>
              <a:rPr lang="en-IN" sz="2000" dirty="0">
                <a:latin typeface="Arial" panose="020B0604020202020204" pitchFamily="34" charset="0"/>
                <a:cs typeface="Arial" panose="020B0604020202020204" pitchFamily="34" charset="0"/>
              </a:rPr>
              <a:t>Garden clean up</a:t>
            </a:r>
          </a:p>
        </p:txBody>
      </p:sp>
    </p:spTree>
    <p:extLst>
      <p:ext uri="{BB962C8B-B14F-4D97-AF65-F5344CB8AC3E}">
        <p14:creationId xmlns:p14="http://schemas.microsoft.com/office/powerpoint/2010/main" val="1453525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7156" y="609600"/>
            <a:ext cx="8613422" cy="2862322"/>
          </a:xfrm>
          <a:prstGeom prst="rect">
            <a:avLst/>
          </a:prstGeom>
        </p:spPr>
        <p:txBody>
          <a:bodyPr wrap="square">
            <a:spAutoFit/>
          </a:bodyPr>
          <a:lstStyle/>
          <a:p>
            <a:pPr algn="ctr"/>
            <a:r>
              <a:rPr lang="en-IN" sz="6000" dirty="0">
                <a:solidFill>
                  <a:srgbClr val="92D050"/>
                </a:solidFill>
                <a:latin typeface="Arial" panose="020B0604020202020204" pitchFamily="34" charset="0"/>
                <a:cs typeface="Arial" panose="020B0604020202020204" pitchFamily="34" charset="0"/>
              </a:rPr>
              <a:t>To contact your local Jim’s Mowing franchisee call 131 546 today!</a:t>
            </a:r>
          </a:p>
        </p:txBody>
      </p:sp>
      <p:sp>
        <p:nvSpPr>
          <p:cNvPr id="5" name="Rectangle 4"/>
          <p:cNvSpPr/>
          <p:nvPr/>
        </p:nvSpPr>
        <p:spPr>
          <a:xfrm>
            <a:off x="2799644" y="4200858"/>
            <a:ext cx="6705600" cy="1754326"/>
          </a:xfrm>
          <a:prstGeom prst="rect">
            <a:avLst/>
          </a:prstGeom>
        </p:spPr>
        <p:txBody>
          <a:bodyPr wrap="square">
            <a:spAutoFit/>
          </a:bodyPr>
          <a:lstStyle/>
          <a:p>
            <a:pPr algn="ctr"/>
            <a:r>
              <a:rPr lang="en-IN" sz="3600" dirty="0">
                <a:solidFill>
                  <a:srgbClr val="C00000"/>
                </a:solidFill>
              </a:rPr>
              <a:t>For More Info Visit Here: </a:t>
            </a:r>
            <a:r>
              <a:rPr lang="en-IN" sz="3600" b="1" dirty="0">
                <a:hlinkClick r:id="rId2"/>
              </a:rPr>
              <a:t>https://www.jimsmowingmelbournewest.com.au/</a:t>
            </a:r>
            <a:endParaRPr lang="en-IN" sz="3600" b="1" dirty="0"/>
          </a:p>
        </p:txBody>
      </p:sp>
    </p:spTree>
    <p:extLst>
      <p:ext uri="{BB962C8B-B14F-4D97-AF65-F5344CB8AC3E}">
        <p14:creationId xmlns:p14="http://schemas.microsoft.com/office/powerpoint/2010/main" val="42262833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37</TotalTime>
  <Words>183</Words>
  <Application>Microsoft Office PowerPoint</Application>
  <PresentationFormat>Widescreen</PresentationFormat>
  <Paragraphs>23</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Franklin Gothic Book</vt:lpstr>
      <vt:lpstr>Crop</vt:lpstr>
      <vt:lpstr>Best Lawn Mowing Services in Werribee</vt:lpstr>
      <vt:lpstr>Jim’s Mowing – The Ultimate Lawn &amp; Garden Care Professionals – Call Jim’s Mowing:131 546</vt:lpstr>
      <vt:lpstr>Welcome To Jims Mowing Melbourne West</vt:lpstr>
      <vt:lpstr>Jim’s Mowing Werribee provide the following lawn and garden services: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Lawn Mowing Services in Werribee</dc:title>
  <dc:creator>new</dc:creator>
  <cp:lastModifiedBy>new</cp:lastModifiedBy>
  <cp:revision>4</cp:revision>
  <dcterms:created xsi:type="dcterms:W3CDTF">2020-11-25T11:03:21Z</dcterms:created>
  <dcterms:modified xsi:type="dcterms:W3CDTF">2020-11-25T11:41:09Z</dcterms:modified>
</cp:coreProperties>
</file>