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68E-5BE4-4AE9-AD0D-3D9097FF966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3D73-A3C5-494B-A72C-989B0C6B1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7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E68E-5BE4-4AE9-AD0D-3D9097FF966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83D73-A3C5-494B-A72C-989B0C6B1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Aquarelle" panose="03000500000000000000" pitchFamily="66" charset="-52"/>
                <a:ea typeface="DFKai-SB" panose="03000509000000000000" pitchFamily="65" charset="-120"/>
                <a:cs typeface="AngsanaUPC" panose="02020603050405020304" pitchFamily="18" charset="-34"/>
              </a:rPr>
              <a:t>Педагогическая   династия   Давлетшиных</a:t>
            </a:r>
            <a:endParaRPr lang="ru-RU" sz="4000" b="1" dirty="0">
              <a:solidFill>
                <a:srgbClr val="FF0000"/>
              </a:solidFill>
              <a:latin typeface="Aquarelle" panose="03000500000000000000" pitchFamily="66" charset="-52"/>
              <a:ea typeface="DFKai-SB" panose="03000509000000000000" pitchFamily="65" charset="-120"/>
              <a:cs typeface="AngsanaUPC" panose="02020603050405020304" pitchFamily="18" charset="-34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5"/>
    </mc:Choice>
    <mc:Fallback>
      <p:transition spd="slow" advTm="46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mtClean="0"/>
              <a:t>Давлетшина Дина Федоровна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5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6"/>
    </mc:Choice>
    <mc:Fallback>
      <p:transition spd="slow" advTm="390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Профессиональный путь  Дины Федоровны: от учителя до к.эк.наук, доцента ОГТИ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4"/>
    </mc:Choice>
    <mc:Fallback>
      <p:transition spd="slow" advTm="515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smtClean="0"/>
              <a:t>Васягина </a:t>
            </a:r>
            <a:br>
              <a:rPr lang="ru-RU" sz="1600" smtClean="0"/>
            </a:br>
            <a:r>
              <a:rPr lang="ru-RU" sz="1600" smtClean="0"/>
              <a:t>Лиля Ильдаровна (Давлетшина )</a:t>
            </a:r>
            <a:endParaRPr lang="ru-RU" sz="1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9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1"/>
    </mc:Choice>
    <mc:Fallback>
      <p:transition spd="slow" advTm="575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8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3"/>
    </mc:Choice>
    <mc:Fallback>
      <p:transition spd="slow" advTm="525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/>
              <a:t>Николаева (Васягина) Ольга Михайловна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3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9"/>
    </mc:Choice>
    <mc:Fallback>
      <p:transition spd="slow" advTm="442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</a:rPr>
              <a:t>Неоднократно  чествовали педагогическую  семейную династию, Давлетшиных – Васягиных, </a:t>
            </a:r>
            <a:r>
              <a:rPr lang="ru-RU" sz="2000" b="1" smtClean="0">
                <a:solidFill>
                  <a:schemeClr val="bg1"/>
                </a:solidFill>
              </a:rPr>
              <a:t>НИКОЛАЕВЫХ,</a:t>
            </a:r>
            <a:r>
              <a:rPr lang="ru-RU" sz="2400" b="1" smtClean="0">
                <a:solidFill>
                  <a:schemeClr val="bg1"/>
                </a:solidFill>
              </a:rPr>
              <a:t>   педагогический стаж которой составил  более 230 лет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9"/>
    </mc:Choice>
    <mc:Fallback>
      <p:transition spd="slow" advTm="388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Основатели династии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4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8"/>
    </mc:Choice>
    <mc:Fallback>
      <p:transition spd="slow" advTm="44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mtClean="0"/>
              <a:t>Абдулла</a:t>
            </a:r>
            <a:br>
              <a:rPr lang="ru-RU" sz="2000" smtClean="0"/>
            </a:br>
            <a:r>
              <a:rPr lang="ru-RU" sz="2000" smtClean="0"/>
              <a:t>Сибгатуллович Давлетшин 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5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8"/>
    </mc:Choice>
    <mc:Fallback>
      <p:transition spd="slow" advTm="47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1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9"/>
    </mc:Choice>
    <mc:Fallback>
      <p:transition spd="slow" advTm="403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/>
              <a:t>Сабир </a:t>
            </a:r>
            <a:br>
              <a:rPr lang="ru-RU" sz="2400" smtClean="0"/>
            </a:br>
            <a:r>
              <a:rPr lang="ru-RU" sz="2400" smtClean="0"/>
              <a:t>Рамазанович</a:t>
            </a:r>
            <a:br>
              <a:rPr lang="ru-RU" sz="2400" smtClean="0"/>
            </a:br>
            <a:r>
              <a:rPr lang="ru-RU" sz="2400" smtClean="0"/>
              <a:t>Давлетшин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7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7"/>
    </mc:Choice>
    <mc:Fallback>
      <p:transition spd="slow" advTm="381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4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0"/>
    </mc:Choice>
    <mc:Fallback>
      <p:transition spd="slow" advTm="468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mtClean="0"/>
              <a:t>Давлетшина Хатима Зайнутдиновна(1906 – 1981)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1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9"/>
    </mc:Choice>
    <mc:Fallback>
      <p:transition spd="slow" advTm="463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mtClean="0"/>
              <a:t>Давлетшин Ильдар Сабирович (1937-2022)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8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5"/>
    </mc:Choice>
    <mc:Fallback>
      <p:transition spd="slow" advTm="48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smtClean="0">
                <a:solidFill>
                  <a:srgbClr val="002060"/>
                </a:solidFill>
              </a:rPr>
              <a:t>Ильдар Сабирович в юности писал стихи, рассказы, некоторые были опубликованы в газете «Орский рабочий».  Когда работал в школе учителем, то с детьми очень много путешествовал: совершал сплавы на байдарках,  осваивал туристические тропы , водил детей  на экскурсии по промышленным предприятиям.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8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8"/>
    </mc:Choice>
    <mc:Fallback>
      <p:transition spd="slow" advTm="4878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Педагогическая   династия   Давлетшиных</vt:lpstr>
      <vt:lpstr>Основатели династии</vt:lpstr>
      <vt:lpstr>Абдулла Сибгатуллович Давлетшин </vt:lpstr>
      <vt:lpstr>Презентация PowerPoint</vt:lpstr>
      <vt:lpstr>Сабир  Рамазанович Давлетшин</vt:lpstr>
      <vt:lpstr>Презентация PowerPoint</vt:lpstr>
      <vt:lpstr>Давлетшина Хатима Зайнутдиновна(1906 – 1981)</vt:lpstr>
      <vt:lpstr>Давлетшин Ильдар Сабирович (1937-2022)</vt:lpstr>
      <vt:lpstr>Ильдар Сабирович в юности писал стихи, рассказы, некоторые были опубликованы в газете «Орский рабочий».  Когда работал в школе учителем, то с детьми очень много путешествовал: совершал сплавы на байдарках,  осваивал туристические тропы , водил детей  на экскурсии по промышленным предприятиям.</vt:lpstr>
      <vt:lpstr>Давлетшина Дина Федоровна</vt:lpstr>
      <vt:lpstr>Профессиональный путь  Дины Федоровны: от учителя до к.эк.наук, доцента ОГТИ</vt:lpstr>
      <vt:lpstr>Васягина  Лиля Ильдаровна (Давлетшина )</vt:lpstr>
      <vt:lpstr>Презентация PowerPoint</vt:lpstr>
      <vt:lpstr>Николаева (Васягина) Ольга Михайловна</vt:lpstr>
      <vt:lpstr>Неоднократно  чествовали педагогическую  семейную династию, Давлетшиных – Васягиных, НИКОЛАЕВЫХ,   педагогический стаж которой составил  более 230 лет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  династия   Давлетшиных</dc:title>
  <dc:creator>Венера</dc:creator>
  <cp:lastModifiedBy>Венера</cp:lastModifiedBy>
  <cp:revision>1</cp:revision>
  <dcterms:created xsi:type="dcterms:W3CDTF">2023-11-02T16:00:52Z</dcterms:created>
  <dcterms:modified xsi:type="dcterms:W3CDTF">2023-11-02T16:00:52Z</dcterms:modified>
</cp:coreProperties>
</file>