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5240000" cy="7975600"/>
  <p:notesSz cx="15240000" cy="7975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4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472436"/>
            <a:ext cx="12954000" cy="1674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66336"/>
            <a:ext cx="10668000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0071B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10" dirty="0"/>
              <a:t>https://local.win-waste.com/dumpster-rental-danbury-ct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0071B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10" dirty="0"/>
              <a:t>https://local.win-waste.com/dumpster-rental-danbury-ct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0071B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10" dirty="0"/>
              <a:t>https://local.win-waste.com/dumpster-rental-danbury-ct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6300"/>
            <a:ext cx="15239998" cy="65659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054787" y="65963"/>
            <a:ext cx="403225" cy="678180"/>
          </a:xfrm>
          <a:custGeom>
            <a:avLst/>
            <a:gdLst/>
            <a:ahLst/>
            <a:cxnLst/>
            <a:rect l="l" t="t" r="r" b="b"/>
            <a:pathLst>
              <a:path w="403225" h="678180">
                <a:moveTo>
                  <a:pt x="163182" y="212217"/>
                </a:moveTo>
                <a:lnTo>
                  <a:pt x="115646" y="212217"/>
                </a:lnTo>
                <a:lnTo>
                  <a:pt x="55689" y="449884"/>
                </a:lnTo>
                <a:lnTo>
                  <a:pt x="103238" y="449884"/>
                </a:lnTo>
                <a:lnTo>
                  <a:pt x="163182" y="212217"/>
                </a:lnTo>
                <a:close/>
              </a:path>
              <a:path w="403225" h="678180">
                <a:moveTo>
                  <a:pt x="387629" y="476986"/>
                </a:moveTo>
                <a:lnTo>
                  <a:pt x="255028" y="476986"/>
                </a:lnTo>
                <a:lnTo>
                  <a:pt x="233299" y="386181"/>
                </a:lnTo>
                <a:lnTo>
                  <a:pt x="211556" y="476986"/>
                </a:lnTo>
                <a:lnTo>
                  <a:pt x="48844" y="476986"/>
                </a:lnTo>
                <a:lnTo>
                  <a:pt x="0" y="670712"/>
                </a:lnTo>
                <a:lnTo>
                  <a:pt x="39878" y="676668"/>
                </a:lnTo>
                <a:lnTo>
                  <a:pt x="72021" y="678180"/>
                </a:lnTo>
                <a:lnTo>
                  <a:pt x="120713" y="674789"/>
                </a:lnTo>
                <a:lnTo>
                  <a:pt x="168097" y="664705"/>
                </a:lnTo>
                <a:lnTo>
                  <a:pt x="213575" y="648144"/>
                </a:lnTo>
                <a:lnTo>
                  <a:pt x="256476" y="625284"/>
                </a:lnTo>
                <a:lnTo>
                  <a:pt x="294754" y="597509"/>
                </a:lnTo>
                <a:lnTo>
                  <a:pt x="328764" y="564984"/>
                </a:lnTo>
                <a:lnTo>
                  <a:pt x="358076" y="528193"/>
                </a:lnTo>
                <a:lnTo>
                  <a:pt x="382244" y="487616"/>
                </a:lnTo>
                <a:lnTo>
                  <a:pt x="387629" y="476986"/>
                </a:lnTo>
                <a:close/>
              </a:path>
              <a:path w="403225" h="678180">
                <a:moveTo>
                  <a:pt x="402793" y="224129"/>
                </a:moveTo>
                <a:lnTo>
                  <a:pt x="402120" y="222123"/>
                </a:lnTo>
                <a:lnTo>
                  <a:pt x="384162" y="178828"/>
                </a:lnTo>
                <a:lnTo>
                  <a:pt x="362864" y="142367"/>
                </a:lnTo>
                <a:lnTo>
                  <a:pt x="362864" y="186639"/>
                </a:lnTo>
                <a:lnTo>
                  <a:pt x="312280" y="388950"/>
                </a:lnTo>
                <a:lnTo>
                  <a:pt x="282295" y="275463"/>
                </a:lnTo>
                <a:lnTo>
                  <a:pt x="258826" y="186639"/>
                </a:lnTo>
                <a:lnTo>
                  <a:pt x="289991" y="186639"/>
                </a:lnTo>
                <a:lnTo>
                  <a:pt x="312470" y="275628"/>
                </a:lnTo>
                <a:lnTo>
                  <a:pt x="334962" y="186639"/>
                </a:lnTo>
                <a:lnTo>
                  <a:pt x="362864" y="186639"/>
                </a:lnTo>
                <a:lnTo>
                  <a:pt x="362864" y="142367"/>
                </a:lnTo>
                <a:lnTo>
                  <a:pt x="360743" y="138722"/>
                </a:lnTo>
                <a:lnTo>
                  <a:pt x="332320" y="102273"/>
                </a:lnTo>
                <a:lnTo>
                  <a:pt x="299351" y="69938"/>
                </a:lnTo>
                <a:lnTo>
                  <a:pt x="262331" y="42189"/>
                </a:lnTo>
                <a:lnTo>
                  <a:pt x="221716" y="19507"/>
                </a:lnTo>
                <a:lnTo>
                  <a:pt x="178015" y="2336"/>
                </a:lnTo>
                <a:lnTo>
                  <a:pt x="170611" y="0"/>
                </a:lnTo>
                <a:lnTo>
                  <a:pt x="123444" y="186639"/>
                </a:lnTo>
                <a:lnTo>
                  <a:pt x="207378" y="186639"/>
                </a:lnTo>
                <a:lnTo>
                  <a:pt x="140716" y="450443"/>
                </a:lnTo>
                <a:lnTo>
                  <a:pt x="189877" y="450443"/>
                </a:lnTo>
                <a:lnTo>
                  <a:pt x="234035" y="275463"/>
                </a:lnTo>
                <a:lnTo>
                  <a:pt x="278218" y="450443"/>
                </a:lnTo>
                <a:lnTo>
                  <a:pt x="345617" y="450443"/>
                </a:lnTo>
                <a:lnTo>
                  <a:pt x="361149" y="388950"/>
                </a:lnTo>
                <a:lnTo>
                  <a:pt x="402793" y="224129"/>
                </a:lnTo>
                <a:close/>
              </a:path>
            </a:pathLst>
          </a:custGeom>
          <a:solidFill>
            <a:srgbClr val="4B4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03052" y="250026"/>
            <a:ext cx="753745" cy="297180"/>
          </a:xfrm>
          <a:custGeom>
            <a:avLst/>
            <a:gdLst/>
            <a:ahLst/>
            <a:cxnLst/>
            <a:rect l="l" t="t" r="r" b="b"/>
            <a:pathLst>
              <a:path w="753745" h="297180">
                <a:moveTo>
                  <a:pt x="719454" y="160261"/>
                </a:moveTo>
                <a:lnTo>
                  <a:pt x="675758" y="182517"/>
                </a:lnTo>
                <a:lnTo>
                  <a:pt x="658190" y="252082"/>
                </a:lnTo>
                <a:lnTo>
                  <a:pt x="656245" y="271427"/>
                </a:lnTo>
                <a:lnTo>
                  <a:pt x="660365" y="285384"/>
                </a:lnTo>
                <a:lnTo>
                  <a:pt x="671452" y="293841"/>
                </a:lnTo>
                <a:lnTo>
                  <a:pt x="690410" y="296684"/>
                </a:lnTo>
                <a:lnTo>
                  <a:pt x="710491" y="293841"/>
                </a:lnTo>
                <a:lnTo>
                  <a:pt x="725000" y="285384"/>
                </a:lnTo>
                <a:lnTo>
                  <a:pt x="733589" y="273253"/>
                </a:lnTo>
                <a:lnTo>
                  <a:pt x="685482" y="273253"/>
                </a:lnTo>
                <a:lnTo>
                  <a:pt x="686638" y="262153"/>
                </a:lnTo>
                <a:lnTo>
                  <a:pt x="701306" y="193230"/>
                </a:lnTo>
                <a:lnTo>
                  <a:pt x="704557" y="183680"/>
                </a:lnTo>
                <a:lnTo>
                  <a:pt x="753164" y="183680"/>
                </a:lnTo>
                <a:lnTo>
                  <a:pt x="753225" y="182517"/>
                </a:lnTo>
                <a:lnTo>
                  <a:pt x="747933" y="170326"/>
                </a:lnTo>
                <a:lnTo>
                  <a:pt x="736628" y="162820"/>
                </a:lnTo>
                <a:lnTo>
                  <a:pt x="719454" y="160261"/>
                </a:lnTo>
                <a:close/>
              </a:path>
              <a:path w="753745" h="297180">
                <a:moveTo>
                  <a:pt x="589254" y="190576"/>
                </a:moveTo>
                <a:lnTo>
                  <a:pt x="558787" y="190576"/>
                </a:lnTo>
                <a:lnTo>
                  <a:pt x="536701" y="294525"/>
                </a:lnTo>
                <a:lnTo>
                  <a:pt x="567181" y="294525"/>
                </a:lnTo>
                <a:lnTo>
                  <a:pt x="589254" y="190576"/>
                </a:lnTo>
                <a:close/>
              </a:path>
              <a:path w="753745" h="297180">
                <a:moveTo>
                  <a:pt x="662673" y="164579"/>
                </a:moveTo>
                <a:lnTo>
                  <a:pt x="631990" y="164579"/>
                </a:lnTo>
                <a:lnTo>
                  <a:pt x="604202" y="294525"/>
                </a:lnTo>
                <a:lnTo>
                  <a:pt x="634872" y="294525"/>
                </a:lnTo>
                <a:lnTo>
                  <a:pt x="662673" y="164579"/>
                </a:lnTo>
                <a:close/>
              </a:path>
              <a:path w="753745" h="297180">
                <a:moveTo>
                  <a:pt x="753164" y="183680"/>
                </a:moveTo>
                <a:lnTo>
                  <a:pt x="724369" y="183680"/>
                </a:lnTo>
                <a:lnTo>
                  <a:pt x="723023" y="193230"/>
                </a:lnTo>
                <a:lnTo>
                  <a:pt x="708367" y="262153"/>
                </a:lnTo>
                <a:lnTo>
                  <a:pt x="705307" y="273253"/>
                </a:lnTo>
                <a:lnTo>
                  <a:pt x="733589" y="273253"/>
                </a:lnTo>
                <a:lnTo>
                  <a:pt x="734881" y="271427"/>
                </a:lnTo>
                <a:lnTo>
                  <a:pt x="741083" y="252082"/>
                </a:lnTo>
                <a:lnTo>
                  <a:pt x="752360" y="199136"/>
                </a:lnTo>
                <a:lnTo>
                  <a:pt x="753164" y="183680"/>
                </a:lnTo>
                <a:close/>
              </a:path>
              <a:path w="753745" h="297180">
                <a:moveTo>
                  <a:pt x="721321" y="201218"/>
                </a:moveTo>
                <a:close/>
              </a:path>
              <a:path w="753745" h="297180">
                <a:moveTo>
                  <a:pt x="619353" y="164579"/>
                </a:moveTo>
                <a:lnTo>
                  <a:pt x="540423" y="164579"/>
                </a:lnTo>
                <a:lnTo>
                  <a:pt x="534911" y="190576"/>
                </a:lnTo>
                <a:lnTo>
                  <a:pt x="613841" y="190576"/>
                </a:lnTo>
                <a:lnTo>
                  <a:pt x="619353" y="164579"/>
                </a:lnTo>
                <a:close/>
              </a:path>
              <a:path w="753745" h="297180">
                <a:moveTo>
                  <a:pt x="390182" y="164579"/>
                </a:moveTo>
                <a:lnTo>
                  <a:pt x="359486" y="164579"/>
                </a:lnTo>
                <a:lnTo>
                  <a:pt x="360108" y="294525"/>
                </a:lnTo>
                <a:lnTo>
                  <a:pt x="396201" y="294525"/>
                </a:lnTo>
                <a:lnTo>
                  <a:pt x="413050" y="255714"/>
                </a:lnTo>
                <a:lnTo>
                  <a:pt x="386372" y="255714"/>
                </a:lnTo>
                <a:lnTo>
                  <a:pt x="390182" y="164579"/>
                </a:lnTo>
                <a:close/>
              </a:path>
              <a:path w="753745" h="297180">
                <a:moveTo>
                  <a:pt x="514807" y="164579"/>
                </a:moveTo>
                <a:lnTo>
                  <a:pt x="478180" y="164579"/>
                </a:lnTo>
                <a:lnTo>
                  <a:pt x="422287" y="294525"/>
                </a:lnTo>
                <a:lnTo>
                  <a:pt x="452881" y="294525"/>
                </a:lnTo>
                <a:lnTo>
                  <a:pt x="461860" y="269227"/>
                </a:lnTo>
                <a:lnTo>
                  <a:pt x="515287" y="269227"/>
                </a:lnTo>
                <a:lnTo>
                  <a:pt x="515182" y="246367"/>
                </a:lnTo>
                <a:lnTo>
                  <a:pt x="469988" y="246367"/>
                </a:lnTo>
                <a:lnTo>
                  <a:pt x="491147" y="188150"/>
                </a:lnTo>
                <a:lnTo>
                  <a:pt x="514915" y="188150"/>
                </a:lnTo>
                <a:lnTo>
                  <a:pt x="514807" y="164579"/>
                </a:lnTo>
                <a:close/>
              </a:path>
              <a:path w="753745" h="297180">
                <a:moveTo>
                  <a:pt x="515287" y="269227"/>
                </a:moveTo>
                <a:lnTo>
                  <a:pt x="485711" y="269227"/>
                </a:lnTo>
                <a:lnTo>
                  <a:pt x="484670" y="294525"/>
                </a:lnTo>
                <a:lnTo>
                  <a:pt x="515404" y="294525"/>
                </a:lnTo>
                <a:lnTo>
                  <a:pt x="515287" y="269227"/>
                </a:lnTo>
                <a:close/>
              </a:path>
              <a:path w="753745" h="297180">
                <a:moveTo>
                  <a:pt x="452615" y="164579"/>
                </a:moveTo>
                <a:lnTo>
                  <a:pt x="421919" y="164579"/>
                </a:lnTo>
                <a:lnTo>
                  <a:pt x="386714" y="255714"/>
                </a:lnTo>
                <a:lnTo>
                  <a:pt x="413050" y="255714"/>
                </a:lnTo>
                <a:lnTo>
                  <a:pt x="452615" y="164579"/>
                </a:lnTo>
                <a:close/>
              </a:path>
              <a:path w="753745" h="297180">
                <a:moveTo>
                  <a:pt x="514915" y="188150"/>
                </a:moveTo>
                <a:lnTo>
                  <a:pt x="491489" y="188150"/>
                </a:lnTo>
                <a:lnTo>
                  <a:pt x="487616" y="246367"/>
                </a:lnTo>
                <a:lnTo>
                  <a:pt x="515182" y="246367"/>
                </a:lnTo>
                <a:lnTo>
                  <a:pt x="514915" y="188150"/>
                </a:lnTo>
                <a:close/>
              </a:path>
              <a:path w="753745" h="297180">
                <a:moveTo>
                  <a:pt x="310146" y="160261"/>
                </a:moveTo>
                <a:lnTo>
                  <a:pt x="266462" y="182517"/>
                </a:lnTo>
                <a:lnTo>
                  <a:pt x="248907" y="252082"/>
                </a:lnTo>
                <a:lnTo>
                  <a:pt x="246954" y="271427"/>
                </a:lnTo>
                <a:lnTo>
                  <a:pt x="251069" y="285384"/>
                </a:lnTo>
                <a:lnTo>
                  <a:pt x="262151" y="293841"/>
                </a:lnTo>
                <a:lnTo>
                  <a:pt x="281101" y="296684"/>
                </a:lnTo>
                <a:lnTo>
                  <a:pt x="301199" y="293841"/>
                </a:lnTo>
                <a:lnTo>
                  <a:pt x="315706" y="285384"/>
                </a:lnTo>
                <a:lnTo>
                  <a:pt x="324287" y="273253"/>
                </a:lnTo>
                <a:lnTo>
                  <a:pt x="276199" y="273253"/>
                </a:lnTo>
                <a:lnTo>
                  <a:pt x="277342" y="262153"/>
                </a:lnTo>
                <a:lnTo>
                  <a:pt x="292011" y="193230"/>
                </a:lnTo>
                <a:lnTo>
                  <a:pt x="295262" y="183680"/>
                </a:lnTo>
                <a:lnTo>
                  <a:pt x="343865" y="183680"/>
                </a:lnTo>
                <a:lnTo>
                  <a:pt x="343925" y="182517"/>
                </a:lnTo>
                <a:lnTo>
                  <a:pt x="338635" y="170326"/>
                </a:lnTo>
                <a:lnTo>
                  <a:pt x="327330" y="162820"/>
                </a:lnTo>
                <a:lnTo>
                  <a:pt x="310146" y="160261"/>
                </a:lnTo>
                <a:close/>
              </a:path>
              <a:path w="753745" h="297180">
                <a:moveTo>
                  <a:pt x="58483" y="164579"/>
                </a:moveTo>
                <a:lnTo>
                  <a:pt x="27800" y="164579"/>
                </a:lnTo>
                <a:lnTo>
                  <a:pt x="0" y="294525"/>
                </a:lnTo>
                <a:lnTo>
                  <a:pt x="30670" y="294525"/>
                </a:lnTo>
                <a:lnTo>
                  <a:pt x="58483" y="164579"/>
                </a:lnTo>
                <a:close/>
              </a:path>
              <a:path w="753745" h="297180">
                <a:moveTo>
                  <a:pt x="107391" y="164579"/>
                </a:moveTo>
                <a:lnTo>
                  <a:pt x="75641" y="164579"/>
                </a:lnTo>
                <a:lnTo>
                  <a:pt x="47650" y="294525"/>
                </a:lnTo>
                <a:lnTo>
                  <a:pt x="76949" y="294525"/>
                </a:lnTo>
                <a:lnTo>
                  <a:pt x="89738" y="222110"/>
                </a:lnTo>
                <a:lnTo>
                  <a:pt x="90169" y="221754"/>
                </a:lnTo>
                <a:lnTo>
                  <a:pt x="113872" y="221754"/>
                </a:lnTo>
                <a:lnTo>
                  <a:pt x="107391" y="164579"/>
                </a:lnTo>
                <a:close/>
              </a:path>
              <a:path w="753745" h="297180">
                <a:moveTo>
                  <a:pt x="113872" y="221754"/>
                </a:moveTo>
                <a:lnTo>
                  <a:pt x="90169" y="221754"/>
                </a:lnTo>
                <a:lnTo>
                  <a:pt x="98539" y="294525"/>
                </a:lnTo>
                <a:lnTo>
                  <a:pt x="130124" y="294525"/>
                </a:lnTo>
                <a:lnTo>
                  <a:pt x="142472" y="237172"/>
                </a:lnTo>
                <a:lnTo>
                  <a:pt x="115620" y="237172"/>
                </a:lnTo>
                <a:lnTo>
                  <a:pt x="113872" y="221754"/>
                </a:lnTo>
                <a:close/>
              </a:path>
              <a:path w="753745" h="297180">
                <a:moveTo>
                  <a:pt x="204825" y="164579"/>
                </a:moveTo>
                <a:lnTo>
                  <a:pt x="173075" y="164579"/>
                </a:lnTo>
                <a:lnTo>
                  <a:pt x="145097" y="294525"/>
                </a:lnTo>
                <a:lnTo>
                  <a:pt x="174396" y="294525"/>
                </a:lnTo>
                <a:lnTo>
                  <a:pt x="187185" y="222110"/>
                </a:lnTo>
                <a:lnTo>
                  <a:pt x="187617" y="221754"/>
                </a:lnTo>
                <a:lnTo>
                  <a:pt x="211317" y="221754"/>
                </a:lnTo>
                <a:lnTo>
                  <a:pt x="204825" y="164579"/>
                </a:lnTo>
                <a:close/>
              </a:path>
              <a:path w="753745" h="297180">
                <a:moveTo>
                  <a:pt x="211317" y="221754"/>
                </a:moveTo>
                <a:lnTo>
                  <a:pt x="187617" y="221754"/>
                </a:lnTo>
                <a:lnTo>
                  <a:pt x="195973" y="294525"/>
                </a:lnTo>
                <a:lnTo>
                  <a:pt x="227558" y="294525"/>
                </a:lnTo>
                <a:lnTo>
                  <a:pt x="239912" y="237172"/>
                </a:lnTo>
                <a:lnTo>
                  <a:pt x="213067" y="237172"/>
                </a:lnTo>
                <a:lnTo>
                  <a:pt x="211317" y="221754"/>
                </a:lnTo>
                <a:close/>
              </a:path>
              <a:path w="753745" h="297180">
                <a:moveTo>
                  <a:pt x="343865" y="183680"/>
                </a:moveTo>
                <a:lnTo>
                  <a:pt x="315061" y="183680"/>
                </a:lnTo>
                <a:lnTo>
                  <a:pt x="313740" y="193230"/>
                </a:lnTo>
                <a:lnTo>
                  <a:pt x="299059" y="262153"/>
                </a:lnTo>
                <a:lnTo>
                  <a:pt x="295998" y="273253"/>
                </a:lnTo>
                <a:lnTo>
                  <a:pt x="324287" y="273253"/>
                </a:lnTo>
                <a:lnTo>
                  <a:pt x="325578" y="271427"/>
                </a:lnTo>
                <a:lnTo>
                  <a:pt x="331774" y="252082"/>
                </a:lnTo>
                <a:lnTo>
                  <a:pt x="343065" y="199136"/>
                </a:lnTo>
                <a:lnTo>
                  <a:pt x="343865" y="183680"/>
                </a:lnTo>
                <a:close/>
              </a:path>
              <a:path w="753745" h="297180">
                <a:moveTo>
                  <a:pt x="158102" y="164579"/>
                </a:moveTo>
                <a:lnTo>
                  <a:pt x="128803" y="164579"/>
                </a:lnTo>
                <a:lnTo>
                  <a:pt x="116141" y="237172"/>
                </a:lnTo>
                <a:lnTo>
                  <a:pt x="142472" y="237172"/>
                </a:lnTo>
                <a:lnTo>
                  <a:pt x="158102" y="164579"/>
                </a:lnTo>
                <a:close/>
              </a:path>
              <a:path w="753745" h="297180">
                <a:moveTo>
                  <a:pt x="255549" y="164579"/>
                </a:moveTo>
                <a:lnTo>
                  <a:pt x="226237" y="164579"/>
                </a:lnTo>
                <a:lnTo>
                  <a:pt x="213601" y="237172"/>
                </a:lnTo>
                <a:lnTo>
                  <a:pt x="239912" y="237172"/>
                </a:lnTo>
                <a:lnTo>
                  <a:pt x="255549" y="164579"/>
                </a:lnTo>
                <a:close/>
              </a:path>
              <a:path w="753745" h="297180">
                <a:moveTo>
                  <a:pt x="312038" y="201218"/>
                </a:moveTo>
                <a:close/>
              </a:path>
              <a:path w="753745" h="297180">
                <a:moveTo>
                  <a:pt x="439826" y="28155"/>
                </a:moveTo>
                <a:lnTo>
                  <a:pt x="409371" y="28155"/>
                </a:lnTo>
                <a:lnTo>
                  <a:pt x="387299" y="132105"/>
                </a:lnTo>
                <a:lnTo>
                  <a:pt x="417753" y="132105"/>
                </a:lnTo>
                <a:lnTo>
                  <a:pt x="439826" y="28155"/>
                </a:lnTo>
                <a:close/>
              </a:path>
              <a:path w="753745" h="297180">
                <a:moveTo>
                  <a:pt x="552234" y="2171"/>
                </a:moveTo>
                <a:lnTo>
                  <a:pt x="482396" y="2171"/>
                </a:lnTo>
                <a:lnTo>
                  <a:pt x="454774" y="132105"/>
                </a:lnTo>
                <a:lnTo>
                  <a:pt x="526668" y="132105"/>
                </a:lnTo>
                <a:lnTo>
                  <a:pt x="532206" y="106121"/>
                </a:lnTo>
                <a:lnTo>
                  <a:pt x="490791" y="106121"/>
                </a:lnTo>
                <a:lnTo>
                  <a:pt x="496760" y="78054"/>
                </a:lnTo>
                <a:lnTo>
                  <a:pt x="534885" y="78054"/>
                </a:lnTo>
                <a:lnTo>
                  <a:pt x="540397" y="52070"/>
                </a:lnTo>
                <a:lnTo>
                  <a:pt x="502284" y="52070"/>
                </a:lnTo>
                <a:lnTo>
                  <a:pt x="507377" y="28155"/>
                </a:lnTo>
                <a:lnTo>
                  <a:pt x="546696" y="28155"/>
                </a:lnTo>
                <a:lnTo>
                  <a:pt x="552234" y="2171"/>
                </a:lnTo>
                <a:close/>
              </a:path>
              <a:path w="753745" h="297180">
                <a:moveTo>
                  <a:pt x="469925" y="2171"/>
                </a:moveTo>
                <a:lnTo>
                  <a:pt x="391007" y="2171"/>
                </a:lnTo>
                <a:lnTo>
                  <a:pt x="385483" y="28155"/>
                </a:lnTo>
                <a:lnTo>
                  <a:pt x="464413" y="28155"/>
                </a:lnTo>
                <a:lnTo>
                  <a:pt x="469925" y="2171"/>
                </a:lnTo>
                <a:close/>
              </a:path>
              <a:path w="753745" h="297180">
                <a:moveTo>
                  <a:pt x="311632" y="89750"/>
                </a:moveTo>
                <a:lnTo>
                  <a:pt x="283133" y="89750"/>
                </a:lnTo>
                <a:lnTo>
                  <a:pt x="280174" y="103632"/>
                </a:lnTo>
                <a:lnTo>
                  <a:pt x="279820" y="116001"/>
                </a:lnTo>
                <a:lnTo>
                  <a:pt x="284740" y="126472"/>
                </a:lnTo>
                <a:lnTo>
                  <a:pt x="295623" y="133725"/>
                </a:lnTo>
                <a:lnTo>
                  <a:pt x="313156" y="136436"/>
                </a:lnTo>
                <a:lnTo>
                  <a:pt x="330637" y="133876"/>
                </a:lnTo>
                <a:lnTo>
                  <a:pt x="344622" y="126369"/>
                </a:lnTo>
                <a:lnTo>
                  <a:pt x="354827" y="114174"/>
                </a:lnTo>
                <a:lnTo>
                  <a:pt x="355260" y="113004"/>
                </a:lnTo>
                <a:lnTo>
                  <a:pt x="309092" y="113004"/>
                </a:lnTo>
                <a:lnTo>
                  <a:pt x="308051" y="106413"/>
                </a:lnTo>
                <a:lnTo>
                  <a:pt x="311632" y="89750"/>
                </a:lnTo>
                <a:close/>
              </a:path>
              <a:path w="753745" h="297180">
                <a:moveTo>
                  <a:pt x="342709" y="0"/>
                </a:moveTo>
                <a:lnTo>
                  <a:pt x="302318" y="20879"/>
                </a:lnTo>
                <a:lnTo>
                  <a:pt x="295076" y="44954"/>
                </a:lnTo>
                <a:lnTo>
                  <a:pt x="295360" y="51817"/>
                </a:lnTo>
                <a:lnTo>
                  <a:pt x="319112" y="80022"/>
                </a:lnTo>
                <a:lnTo>
                  <a:pt x="324407" y="83649"/>
                </a:lnTo>
                <a:lnTo>
                  <a:pt x="329044" y="87717"/>
                </a:lnTo>
                <a:lnTo>
                  <a:pt x="331928" y="92926"/>
                </a:lnTo>
                <a:lnTo>
                  <a:pt x="331965" y="99974"/>
                </a:lnTo>
                <a:lnTo>
                  <a:pt x="330568" y="106578"/>
                </a:lnTo>
                <a:lnTo>
                  <a:pt x="326034" y="113004"/>
                </a:lnTo>
                <a:lnTo>
                  <a:pt x="355260" y="113004"/>
                </a:lnTo>
                <a:lnTo>
                  <a:pt x="360972" y="97548"/>
                </a:lnTo>
                <a:lnTo>
                  <a:pt x="362475" y="86962"/>
                </a:lnTo>
                <a:lnTo>
                  <a:pt x="362045" y="78568"/>
                </a:lnTo>
                <a:lnTo>
                  <a:pt x="338804" y="53109"/>
                </a:lnTo>
                <a:lnTo>
                  <a:pt x="331546" y="48094"/>
                </a:lnTo>
                <a:lnTo>
                  <a:pt x="326326" y="43916"/>
                </a:lnTo>
                <a:lnTo>
                  <a:pt x="323151" y="39928"/>
                </a:lnTo>
                <a:lnTo>
                  <a:pt x="325704" y="32118"/>
                </a:lnTo>
                <a:lnTo>
                  <a:pt x="327621" y="26390"/>
                </a:lnTo>
                <a:lnTo>
                  <a:pt x="332041" y="22910"/>
                </a:lnTo>
                <a:lnTo>
                  <a:pt x="373761" y="22910"/>
                </a:lnTo>
                <a:lnTo>
                  <a:pt x="370192" y="11917"/>
                </a:lnTo>
                <a:lnTo>
                  <a:pt x="359598" y="3150"/>
                </a:lnTo>
                <a:lnTo>
                  <a:pt x="342709" y="0"/>
                </a:lnTo>
                <a:close/>
              </a:path>
              <a:path w="753745" h="297180">
                <a:moveTo>
                  <a:pt x="373761" y="22910"/>
                </a:moveTo>
                <a:lnTo>
                  <a:pt x="332041" y="22910"/>
                </a:lnTo>
                <a:lnTo>
                  <a:pt x="338213" y="23431"/>
                </a:lnTo>
                <a:lnTo>
                  <a:pt x="348195" y="24130"/>
                </a:lnTo>
                <a:lnTo>
                  <a:pt x="345617" y="34544"/>
                </a:lnTo>
                <a:lnTo>
                  <a:pt x="344347" y="42189"/>
                </a:lnTo>
                <a:lnTo>
                  <a:pt x="372643" y="42189"/>
                </a:lnTo>
                <a:lnTo>
                  <a:pt x="374527" y="25272"/>
                </a:lnTo>
                <a:lnTo>
                  <a:pt x="373761" y="22910"/>
                </a:lnTo>
                <a:close/>
              </a:path>
              <a:path w="753745" h="297180">
                <a:moveTo>
                  <a:pt x="102768" y="2171"/>
                </a:moveTo>
                <a:lnTo>
                  <a:pt x="72999" y="2171"/>
                </a:lnTo>
                <a:lnTo>
                  <a:pt x="67144" y="132105"/>
                </a:lnTo>
                <a:lnTo>
                  <a:pt x="101282" y="132105"/>
                </a:lnTo>
                <a:lnTo>
                  <a:pt x="113877" y="93472"/>
                </a:lnTo>
                <a:lnTo>
                  <a:pt x="92430" y="93472"/>
                </a:lnTo>
                <a:lnTo>
                  <a:pt x="102768" y="2171"/>
                </a:lnTo>
                <a:close/>
              </a:path>
              <a:path w="753745" h="297180">
                <a:moveTo>
                  <a:pt x="151358" y="40640"/>
                </a:moveTo>
                <a:lnTo>
                  <a:pt x="131444" y="40640"/>
                </a:lnTo>
                <a:lnTo>
                  <a:pt x="121246" y="132105"/>
                </a:lnTo>
                <a:lnTo>
                  <a:pt x="155917" y="132105"/>
                </a:lnTo>
                <a:lnTo>
                  <a:pt x="170799" y="93294"/>
                </a:lnTo>
                <a:lnTo>
                  <a:pt x="146926" y="93294"/>
                </a:lnTo>
                <a:lnTo>
                  <a:pt x="151358" y="40640"/>
                </a:lnTo>
                <a:close/>
              </a:path>
              <a:path w="753745" h="297180">
                <a:moveTo>
                  <a:pt x="270090" y="2171"/>
                </a:moveTo>
                <a:lnTo>
                  <a:pt x="233464" y="2171"/>
                </a:lnTo>
                <a:lnTo>
                  <a:pt x="177584" y="132105"/>
                </a:lnTo>
                <a:lnTo>
                  <a:pt x="208165" y="132105"/>
                </a:lnTo>
                <a:lnTo>
                  <a:pt x="217157" y="106819"/>
                </a:lnTo>
                <a:lnTo>
                  <a:pt x="270581" y="106819"/>
                </a:lnTo>
                <a:lnTo>
                  <a:pt x="270474" y="83947"/>
                </a:lnTo>
                <a:lnTo>
                  <a:pt x="225285" y="83947"/>
                </a:lnTo>
                <a:lnTo>
                  <a:pt x="246430" y="25730"/>
                </a:lnTo>
                <a:lnTo>
                  <a:pt x="270201" y="25730"/>
                </a:lnTo>
                <a:lnTo>
                  <a:pt x="270090" y="2171"/>
                </a:lnTo>
                <a:close/>
              </a:path>
              <a:path w="753745" h="297180">
                <a:moveTo>
                  <a:pt x="270581" y="106819"/>
                </a:moveTo>
                <a:lnTo>
                  <a:pt x="240995" y="106819"/>
                </a:lnTo>
                <a:lnTo>
                  <a:pt x="239953" y="132105"/>
                </a:lnTo>
                <a:lnTo>
                  <a:pt x="270700" y="132105"/>
                </a:lnTo>
                <a:lnTo>
                  <a:pt x="270581" y="106819"/>
                </a:lnTo>
                <a:close/>
              </a:path>
              <a:path w="753745" h="297180">
                <a:moveTo>
                  <a:pt x="154597" y="2171"/>
                </a:moveTo>
                <a:lnTo>
                  <a:pt x="124840" y="2171"/>
                </a:lnTo>
                <a:lnTo>
                  <a:pt x="92849" y="93116"/>
                </a:lnTo>
                <a:lnTo>
                  <a:pt x="92430" y="93472"/>
                </a:lnTo>
                <a:lnTo>
                  <a:pt x="113877" y="93472"/>
                </a:lnTo>
                <a:lnTo>
                  <a:pt x="131102" y="40640"/>
                </a:lnTo>
                <a:lnTo>
                  <a:pt x="151358" y="40640"/>
                </a:lnTo>
                <a:lnTo>
                  <a:pt x="154597" y="2171"/>
                </a:lnTo>
                <a:close/>
              </a:path>
              <a:path w="753745" h="297180">
                <a:moveTo>
                  <a:pt x="205739" y="2171"/>
                </a:moveTo>
                <a:lnTo>
                  <a:pt x="176491" y="2171"/>
                </a:lnTo>
                <a:lnTo>
                  <a:pt x="147281" y="93294"/>
                </a:lnTo>
                <a:lnTo>
                  <a:pt x="170799" y="93294"/>
                </a:lnTo>
                <a:lnTo>
                  <a:pt x="205739" y="2171"/>
                </a:lnTo>
                <a:close/>
              </a:path>
              <a:path w="753745" h="297180">
                <a:moveTo>
                  <a:pt x="270201" y="25730"/>
                </a:moveTo>
                <a:lnTo>
                  <a:pt x="246773" y="25730"/>
                </a:lnTo>
                <a:lnTo>
                  <a:pt x="242900" y="83947"/>
                </a:lnTo>
                <a:lnTo>
                  <a:pt x="270474" y="83947"/>
                </a:lnTo>
                <a:lnTo>
                  <a:pt x="270201" y="25730"/>
                </a:lnTo>
                <a:close/>
              </a:path>
            </a:pathLst>
          </a:custGeom>
          <a:solidFill>
            <a:srgbClr val="4B4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0572" y="410193"/>
            <a:ext cx="192219" cy="13688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797092" y="50801"/>
            <a:ext cx="394335" cy="678180"/>
          </a:xfrm>
          <a:custGeom>
            <a:avLst/>
            <a:gdLst/>
            <a:ahLst/>
            <a:cxnLst/>
            <a:rect l="l" t="t" r="r" b="b"/>
            <a:pathLst>
              <a:path w="394334" h="678180">
                <a:moveTo>
                  <a:pt x="331038" y="0"/>
                </a:moveTo>
                <a:lnTo>
                  <a:pt x="275546" y="4389"/>
                </a:lnTo>
                <a:lnTo>
                  <a:pt x="222140" y="17402"/>
                </a:lnTo>
                <a:lnTo>
                  <a:pt x="171541" y="38801"/>
                </a:lnTo>
                <a:lnTo>
                  <a:pt x="124472" y="68351"/>
                </a:lnTo>
                <a:lnTo>
                  <a:pt x="83382" y="104156"/>
                </a:lnTo>
                <a:lnTo>
                  <a:pt x="48756" y="145419"/>
                </a:lnTo>
                <a:lnTo>
                  <a:pt x="21029" y="191529"/>
                </a:lnTo>
                <a:lnTo>
                  <a:pt x="634" y="241871"/>
                </a:lnTo>
                <a:lnTo>
                  <a:pt x="0" y="243865"/>
                </a:lnTo>
                <a:lnTo>
                  <a:pt x="62699" y="493141"/>
                </a:lnTo>
                <a:lnTo>
                  <a:pt x="16205" y="493141"/>
                </a:lnTo>
                <a:lnTo>
                  <a:pt x="49372" y="549417"/>
                </a:lnTo>
                <a:lnTo>
                  <a:pt x="83739" y="590153"/>
                </a:lnTo>
                <a:lnTo>
                  <a:pt x="123800" y="625209"/>
                </a:lnTo>
                <a:lnTo>
                  <a:pt x="168680" y="653817"/>
                </a:lnTo>
                <a:lnTo>
                  <a:pt x="217500" y="675208"/>
                </a:lnTo>
                <a:lnTo>
                  <a:pt x="225031" y="677824"/>
                </a:lnTo>
                <a:lnTo>
                  <a:pt x="271487" y="493141"/>
                </a:lnTo>
                <a:lnTo>
                  <a:pt x="188493" y="493141"/>
                </a:lnTo>
                <a:lnTo>
                  <a:pt x="166839" y="402310"/>
                </a:lnTo>
                <a:lnTo>
                  <a:pt x="145122" y="493141"/>
                </a:lnTo>
                <a:lnTo>
                  <a:pt x="115874" y="493141"/>
                </a:lnTo>
                <a:lnTo>
                  <a:pt x="166801" y="290385"/>
                </a:lnTo>
                <a:lnTo>
                  <a:pt x="210959" y="466026"/>
                </a:lnTo>
                <a:lnTo>
                  <a:pt x="278295" y="466026"/>
                </a:lnTo>
                <a:lnTo>
                  <a:pt x="338086" y="228307"/>
                </a:lnTo>
                <a:lnTo>
                  <a:pt x="288797" y="228307"/>
                </a:lnTo>
                <a:lnTo>
                  <a:pt x="244970" y="404304"/>
                </a:lnTo>
                <a:lnTo>
                  <a:pt x="198716" y="228307"/>
                </a:lnTo>
                <a:lnTo>
                  <a:pt x="133642" y="228307"/>
                </a:lnTo>
                <a:lnTo>
                  <a:pt x="89357" y="403860"/>
                </a:lnTo>
                <a:lnTo>
                  <a:pt x="38773" y="201231"/>
                </a:lnTo>
                <a:lnTo>
                  <a:pt x="66878" y="201231"/>
                </a:lnTo>
                <a:lnTo>
                  <a:pt x="89331" y="290537"/>
                </a:lnTo>
                <a:lnTo>
                  <a:pt x="111810" y="201231"/>
                </a:lnTo>
                <a:lnTo>
                  <a:pt x="222707" y="201218"/>
                </a:lnTo>
                <a:lnTo>
                  <a:pt x="245186" y="290537"/>
                </a:lnTo>
                <a:lnTo>
                  <a:pt x="267639" y="201218"/>
                </a:lnTo>
                <a:lnTo>
                  <a:pt x="344906" y="201218"/>
                </a:lnTo>
                <a:lnTo>
                  <a:pt x="394093" y="5689"/>
                </a:lnTo>
                <a:lnTo>
                  <a:pt x="372427" y="2486"/>
                </a:lnTo>
                <a:lnTo>
                  <a:pt x="358608" y="1104"/>
                </a:lnTo>
                <a:lnTo>
                  <a:pt x="344796" y="276"/>
                </a:lnTo>
                <a:lnTo>
                  <a:pt x="331038" y="0"/>
                </a:lnTo>
                <a:close/>
              </a:path>
            </a:pathLst>
          </a:custGeom>
          <a:solidFill>
            <a:srgbClr val="BF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800100"/>
            <a:ext cx="15240000" cy="88900"/>
          </a:xfrm>
          <a:custGeom>
            <a:avLst/>
            <a:gdLst/>
            <a:ahLst/>
            <a:cxnLst/>
            <a:rect l="l" t="t" r="r" b="b"/>
            <a:pathLst>
              <a:path w="15240000" h="88900">
                <a:moveTo>
                  <a:pt x="15240000" y="0"/>
                </a:moveTo>
                <a:lnTo>
                  <a:pt x="0" y="0"/>
                </a:lnTo>
                <a:lnTo>
                  <a:pt x="0" y="88900"/>
                </a:lnTo>
                <a:lnTo>
                  <a:pt x="15240000" y="889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BF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889000"/>
            <a:ext cx="15240000" cy="6553200"/>
          </a:xfrm>
          <a:custGeom>
            <a:avLst/>
            <a:gdLst/>
            <a:ahLst/>
            <a:cxnLst/>
            <a:rect l="l" t="t" r="r" b="b"/>
            <a:pathLst>
              <a:path w="15240000" h="6553200">
                <a:moveTo>
                  <a:pt x="15240000" y="0"/>
                </a:moveTo>
                <a:lnTo>
                  <a:pt x="0" y="0"/>
                </a:lnTo>
                <a:lnTo>
                  <a:pt x="0" y="6553200"/>
                </a:lnTo>
                <a:lnTo>
                  <a:pt x="15240000" y="65532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BC0016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0071B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10" dirty="0"/>
              <a:t>https://local.win-waste.com/dumpster-rental-danbury-ct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0071B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10" dirty="0"/>
              <a:t>https://local.win-waste.com/dumpster-rental-danbury-ct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31402" y="3298256"/>
            <a:ext cx="6577195" cy="148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4127" y="2589396"/>
            <a:ext cx="13071744" cy="437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24176" y="7551005"/>
            <a:ext cx="6191884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0071B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10" dirty="0"/>
              <a:t>https://local.win-waste.com/dumpster-rental-danbury-ct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youtube.com/channel/UC_zngFGiwqXWYUuMKfRXY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stagram.com/win_waste/" TargetMode="External"/><Relationship Id="rId5" Type="http://schemas.openxmlformats.org/officeDocument/2006/relationships/hyperlink" Target="http://www.linkedin.com/company/win-waste-innovations/" TargetMode="External"/><Relationship Id="rId4" Type="http://schemas.openxmlformats.org/officeDocument/2006/relationships/hyperlink" Target="http://www.facebook.com/performanceforthepla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585200" cy="7975600"/>
            <a:chOff x="0" y="0"/>
            <a:chExt cx="8585200" cy="7975600"/>
          </a:xfrm>
        </p:grpSpPr>
        <p:sp>
          <p:nvSpPr>
            <p:cNvPr id="3" name="object 3"/>
            <p:cNvSpPr/>
            <p:nvPr/>
          </p:nvSpPr>
          <p:spPr>
            <a:xfrm>
              <a:off x="520705" y="0"/>
              <a:ext cx="4800600" cy="7975600"/>
            </a:xfrm>
            <a:custGeom>
              <a:avLst/>
              <a:gdLst/>
              <a:ahLst/>
              <a:cxnLst/>
              <a:rect l="l" t="t" r="r" b="b"/>
              <a:pathLst>
                <a:path w="4800600" h="7975600">
                  <a:moveTo>
                    <a:pt x="4800600" y="0"/>
                  </a:moveTo>
                  <a:lnTo>
                    <a:pt x="0" y="0"/>
                  </a:lnTo>
                  <a:lnTo>
                    <a:pt x="0" y="7975600"/>
                  </a:lnTo>
                  <a:lnTo>
                    <a:pt x="3174987" y="7975600"/>
                  </a:lnTo>
                  <a:lnTo>
                    <a:pt x="4800600" y="0"/>
                  </a:lnTo>
                  <a:close/>
                </a:path>
              </a:pathLst>
            </a:custGeom>
            <a:solidFill>
              <a:srgbClr val="4B4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800600" cy="7975600"/>
            </a:xfrm>
            <a:custGeom>
              <a:avLst/>
              <a:gdLst/>
              <a:ahLst/>
              <a:cxnLst/>
              <a:rect l="l" t="t" r="r" b="b"/>
              <a:pathLst>
                <a:path w="4800600" h="7975600">
                  <a:moveTo>
                    <a:pt x="4800600" y="0"/>
                  </a:moveTo>
                  <a:lnTo>
                    <a:pt x="0" y="0"/>
                  </a:lnTo>
                  <a:lnTo>
                    <a:pt x="0" y="7975600"/>
                  </a:lnTo>
                  <a:lnTo>
                    <a:pt x="3175000" y="7975600"/>
                  </a:lnTo>
                  <a:lnTo>
                    <a:pt x="4800600" y="0"/>
                  </a:lnTo>
                  <a:close/>
                </a:path>
              </a:pathLst>
            </a:custGeom>
            <a:solidFill>
              <a:srgbClr val="BF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93" y="1295399"/>
              <a:ext cx="8432801" cy="5629553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2121439" y="247624"/>
            <a:ext cx="842644" cy="1418590"/>
          </a:xfrm>
          <a:custGeom>
            <a:avLst/>
            <a:gdLst/>
            <a:ahLst/>
            <a:cxnLst/>
            <a:rect l="l" t="t" r="r" b="b"/>
            <a:pathLst>
              <a:path w="842645" h="1418589">
                <a:moveTo>
                  <a:pt x="341337" y="443903"/>
                </a:moveTo>
                <a:lnTo>
                  <a:pt x="241909" y="443903"/>
                </a:lnTo>
                <a:lnTo>
                  <a:pt x="116509" y="941031"/>
                </a:lnTo>
                <a:lnTo>
                  <a:pt x="215938" y="941031"/>
                </a:lnTo>
                <a:lnTo>
                  <a:pt x="341337" y="443903"/>
                </a:lnTo>
                <a:close/>
              </a:path>
              <a:path w="842645" h="1418589">
                <a:moveTo>
                  <a:pt x="810831" y="997724"/>
                </a:moveTo>
                <a:lnTo>
                  <a:pt x="745629" y="997724"/>
                </a:lnTo>
                <a:lnTo>
                  <a:pt x="533463" y="997724"/>
                </a:lnTo>
                <a:lnTo>
                  <a:pt x="487997" y="807770"/>
                </a:lnTo>
                <a:lnTo>
                  <a:pt x="442518" y="997724"/>
                </a:lnTo>
                <a:lnTo>
                  <a:pt x="102184" y="997724"/>
                </a:lnTo>
                <a:lnTo>
                  <a:pt x="0" y="1402943"/>
                </a:lnTo>
                <a:lnTo>
                  <a:pt x="16040" y="1405953"/>
                </a:lnTo>
                <a:lnTo>
                  <a:pt x="49784" y="1411452"/>
                </a:lnTo>
                <a:lnTo>
                  <a:pt x="83426" y="1415389"/>
                </a:lnTo>
                <a:lnTo>
                  <a:pt x="117106" y="1417764"/>
                </a:lnTo>
                <a:lnTo>
                  <a:pt x="150634" y="1418564"/>
                </a:lnTo>
                <a:lnTo>
                  <a:pt x="201803" y="1416786"/>
                </a:lnTo>
                <a:lnTo>
                  <a:pt x="252526" y="1411439"/>
                </a:lnTo>
                <a:lnTo>
                  <a:pt x="302463" y="1402638"/>
                </a:lnTo>
                <a:lnTo>
                  <a:pt x="351624" y="1390383"/>
                </a:lnTo>
                <a:lnTo>
                  <a:pt x="399770" y="1374736"/>
                </a:lnTo>
                <a:lnTo>
                  <a:pt x="446747" y="1355737"/>
                </a:lnTo>
                <a:lnTo>
                  <a:pt x="492366" y="1333449"/>
                </a:lnTo>
                <a:lnTo>
                  <a:pt x="536486" y="1307909"/>
                </a:lnTo>
                <a:lnTo>
                  <a:pt x="577570" y="1280160"/>
                </a:lnTo>
                <a:lnTo>
                  <a:pt x="616546" y="1249807"/>
                </a:lnTo>
                <a:lnTo>
                  <a:pt x="653288" y="1216977"/>
                </a:lnTo>
                <a:lnTo>
                  <a:pt x="687692" y="1181785"/>
                </a:lnTo>
                <a:lnTo>
                  <a:pt x="719632" y="1144358"/>
                </a:lnTo>
                <a:lnTo>
                  <a:pt x="748995" y="1104823"/>
                </a:lnTo>
                <a:lnTo>
                  <a:pt x="775677" y="1063320"/>
                </a:lnTo>
                <a:lnTo>
                  <a:pt x="799566" y="1019962"/>
                </a:lnTo>
                <a:lnTo>
                  <a:pt x="810831" y="997724"/>
                </a:lnTo>
                <a:close/>
              </a:path>
              <a:path w="842645" h="1418589">
                <a:moveTo>
                  <a:pt x="842518" y="468833"/>
                </a:moveTo>
                <a:lnTo>
                  <a:pt x="823836" y="418553"/>
                </a:lnTo>
                <a:lnTo>
                  <a:pt x="803579" y="374053"/>
                </a:lnTo>
                <a:lnTo>
                  <a:pt x="780465" y="331216"/>
                </a:lnTo>
                <a:lnTo>
                  <a:pt x="759015" y="297180"/>
                </a:lnTo>
                <a:lnTo>
                  <a:pt x="759015" y="390410"/>
                </a:lnTo>
                <a:lnTo>
                  <a:pt x="653173" y="813574"/>
                </a:lnTo>
                <a:lnTo>
                  <a:pt x="590461" y="576186"/>
                </a:lnTo>
                <a:lnTo>
                  <a:pt x="541375" y="390410"/>
                </a:lnTo>
                <a:lnTo>
                  <a:pt x="606577" y="390410"/>
                </a:lnTo>
                <a:lnTo>
                  <a:pt x="653592" y="576529"/>
                </a:lnTo>
                <a:lnTo>
                  <a:pt x="700633" y="390410"/>
                </a:lnTo>
                <a:lnTo>
                  <a:pt x="759015" y="390410"/>
                </a:lnTo>
                <a:lnTo>
                  <a:pt x="759015" y="297180"/>
                </a:lnTo>
                <a:lnTo>
                  <a:pt x="754595" y="290156"/>
                </a:lnTo>
                <a:lnTo>
                  <a:pt x="726109" y="251028"/>
                </a:lnTo>
                <a:lnTo>
                  <a:pt x="695121" y="213918"/>
                </a:lnTo>
                <a:lnTo>
                  <a:pt x="661771" y="178968"/>
                </a:lnTo>
                <a:lnTo>
                  <a:pt x="626160" y="146291"/>
                </a:lnTo>
                <a:lnTo>
                  <a:pt x="588441" y="116014"/>
                </a:lnTo>
                <a:lnTo>
                  <a:pt x="548728" y="88252"/>
                </a:lnTo>
                <a:lnTo>
                  <a:pt x="507136" y="63144"/>
                </a:lnTo>
                <a:lnTo>
                  <a:pt x="463804" y="40792"/>
                </a:lnTo>
                <a:lnTo>
                  <a:pt x="418833" y="21336"/>
                </a:lnTo>
                <a:lnTo>
                  <a:pt x="372376" y="4889"/>
                </a:lnTo>
                <a:lnTo>
                  <a:pt x="356857" y="0"/>
                </a:lnTo>
                <a:lnTo>
                  <a:pt x="258191" y="390385"/>
                </a:lnTo>
                <a:lnTo>
                  <a:pt x="433768" y="390385"/>
                </a:lnTo>
                <a:lnTo>
                  <a:pt x="294335" y="942174"/>
                </a:lnTo>
                <a:lnTo>
                  <a:pt x="397154" y="942174"/>
                </a:lnTo>
                <a:lnTo>
                  <a:pt x="489508" y="576186"/>
                </a:lnTo>
                <a:lnTo>
                  <a:pt x="581952" y="942174"/>
                </a:lnTo>
                <a:lnTo>
                  <a:pt x="722922" y="942174"/>
                </a:lnTo>
                <a:lnTo>
                  <a:pt x="755421" y="813574"/>
                </a:lnTo>
                <a:lnTo>
                  <a:pt x="842518" y="468833"/>
                </a:lnTo>
                <a:close/>
              </a:path>
            </a:pathLst>
          </a:custGeom>
          <a:solidFill>
            <a:srgbClr val="4B4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59092" y="632637"/>
            <a:ext cx="1965960" cy="621665"/>
          </a:xfrm>
          <a:custGeom>
            <a:avLst/>
            <a:gdLst/>
            <a:ahLst/>
            <a:cxnLst/>
            <a:rect l="l" t="t" r="r" b="b"/>
            <a:pathLst>
              <a:path w="1965959" h="621665">
                <a:moveTo>
                  <a:pt x="122301" y="344258"/>
                </a:moveTo>
                <a:lnTo>
                  <a:pt x="58140" y="344258"/>
                </a:lnTo>
                <a:lnTo>
                  <a:pt x="0" y="616051"/>
                </a:lnTo>
                <a:lnTo>
                  <a:pt x="64160" y="616051"/>
                </a:lnTo>
                <a:lnTo>
                  <a:pt x="122301" y="344258"/>
                </a:lnTo>
                <a:close/>
              </a:path>
              <a:path w="1965959" h="621665">
                <a:moveTo>
                  <a:pt x="330669" y="344258"/>
                </a:moveTo>
                <a:lnTo>
                  <a:pt x="269392" y="344258"/>
                </a:lnTo>
                <a:lnTo>
                  <a:pt x="242925" y="496100"/>
                </a:lnTo>
                <a:lnTo>
                  <a:pt x="241833" y="496100"/>
                </a:lnTo>
                <a:lnTo>
                  <a:pt x="238175" y="463854"/>
                </a:lnTo>
                <a:lnTo>
                  <a:pt x="224612" y="344258"/>
                </a:lnTo>
                <a:lnTo>
                  <a:pt x="158178" y="344258"/>
                </a:lnTo>
                <a:lnTo>
                  <a:pt x="99656" y="616051"/>
                </a:lnTo>
                <a:lnTo>
                  <a:pt x="160959" y="616051"/>
                </a:lnTo>
                <a:lnTo>
                  <a:pt x="187706" y="464578"/>
                </a:lnTo>
                <a:lnTo>
                  <a:pt x="188582" y="463854"/>
                </a:lnTo>
                <a:lnTo>
                  <a:pt x="206108" y="616051"/>
                </a:lnTo>
                <a:lnTo>
                  <a:pt x="272148" y="616051"/>
                </a:lnTo>
                <a:lnTo>
                  <a:pt x="297967" y="496100"/>
                </a:lnTo>
                <a:lnTo>
                  <a:pt x="330669" y="344258"/>
                </a:lnTo>
                <a:close/>
              </a:path>
              <a:path w="1965959" h="621665">
                <a:moveTo>
                  <a:pt x="430326" y="4533"/>
                </a:moveTo>
                <a:lnTo>
                  <a:pt x="369163" y="4533"/>
                </a:lnTo>
                <a:lnTo>
                  <a:pt x="308063" y="195148"/>
                </a:lnTo>
                <a:lnTo>
                  <a:pt x="307327" y="195148"/>
                </a:lnTo>
                <a:lnTo>
                  <a:pt x="316585" y="84975"/>
                </a:lnTo>
                <a:lnTo>
                  <a:pt x="323367" y="4533"/>
                </a:lnTo>
                <a:lnTo>
                  <a:pt x="261099" y="4533"/>
                </a:lnTo>
                <a:lnTo>
                  <a:pt x="194195" y="194779"/>
                </a:lnTo>
                <a:lnTo>
                  <a:pt x="193319" y="195503"/>
                </a:lnTo>
                <a:lnTo>
                  <a:pt x="214947" y="4533"/>
                </a:lnTo>
                <a:lnTo>
                  <a:pt x="152679" y="4533"/>
                </a:lnTo>
                <a:lnTo>
                  <a:pt x="140423" y="276313"/>
                </a:lnTo>
                <a:lnTo>
                  <a:pt x="211836" y="276313"/>
                </a:lnTo>
                <a:lnTo>
                  <a:pt x="238175" y="195503"/>
                </a:lnTo>
                <a:lnTo>
                  <a:pt x="274218" y="84975"/>
                </a:lnTo>
                <a:lnTo>
                  <a:pt x="274942" y="84975"/>
                </a:lnTo>
                <a:lnTo>
                  <a:pt x="253619" y="276313"/>
                </a:lnTo>
                <a:lnTo>
                  <a:pt x="326123" y="276313"/>
                </a:lnTo>
                <a:lnTo>
                  <a:pt x="357238" y="195148"/>
                </a:lnTo>
                <a:lnTo>
                  <a:pt x="430326" y="4533"/>
                </a:lnTo>
                <a:close/>
              </a:path>
              <a:path w="1965959" h="621665">
                <a:moveTo>
                  <a:pt x="534517" y="344258"/>
                </a:moveTo>
                <a:lnTo>
                  <a:pt x="473214" y="344258"/>
                </a:lnTo>
                <a:lnTo>
                  <a:pt x="446760" y="496100"/>
                </a:lnTo>
                <a:lnTo>
                  <a:pt x="445655" y="496100"/>
                </a:lnTo>
                <a:lnTo>
                  <a:pt x="441998" y="463854"/>
                </a:lnTo>
                <a:lnTo>
                  <a:pt x="428447" y="344258"/>
                </a:lnTo>
                <a:lnTo>
                  <a:pt x="362026" y="344258"/>
                </a:lnTo>
                <a:lnTo>
                  <a:pt x="303504" y="616051"/>
                </a:lnTo>
                <a:lnTo>
                  <a:pt x="364782" y="616051"/>
                </a:lnTo>
                <a:lnTo>
                  <a:pt x="391515" y="464578"/>
                </a:lnTo>
                <a:lnTo>
                  <a:pt x="392430" y="463854"/>
                </a:lnTo>
                <a:lnTo>
                  <a:pt x="409917" y="616051"/>
                </a:lnTo>
                <a:lnTo>
                  <a:pt x="475996" y="616051"/>
                </a:lnTo>
                <a:lnTo>
                  <a:pt x="501815" y="496100"/>
                </a:lnTo>
                <a:lnTo>
                  <a:pt x="534517" y="344258"/>
                </a:lnTo>
                <a:close/>
              </a:path>
              <a:path w="1965959" h="621665">
                <a:moveTo>
                  <a:pt x="566216" y="276313"/>
                </a:moveTo>
                <a:lnTo>
                  <a:pt x="565962" y="223418"/>
                </a:lnTo>
                <a:lnTo>
                  <a:pt x="565746" y="175577"/>
                </a:lnTo>
                <a:lnTo>
                  <a:pt x="565175" y="53822"/>
                </a:lnTo>
                <a:lnTo>
                  <a:pt x="564959" y="4533"/>
                </a:lnTo>
                <a:lnTo>
                  <a:pt x="516178" y="4533"/>
                </a:lnTo>
                <a:lnTo>
                  <a:pt x="516178" y="53822"/>
                </a:lnTo>
                <a:lnTo>
                  <a:pt x="508076" y="175577"/>
                </a:lnTo>
                <a:lnTo>
                  <a:pt x="471233" y="175577"/>
                </a:lnTo>
                <a:lnTo>
                  <a:pt x="515454" y="53822"/>
                </a:lnTo>
                <a:lnTo>
                  <a:pt x="516178" y="53822"/>
                </a:lnTo>
                <a:lnTo>
                  <a:pt x="516178" y="4533"/>
                </a:lnTo>
                <a:lnTo>
                  <a:pt x="488340" y="4533"/>
                </a:lnTo>
                <a:lnTo>
                  <a:pt x="371436" y="276313"/>
                </a:lnTo>
                <a:lnTo>
                  <a:pt x="435406" y="276313"/>
                </a:lnTo>
                <a:lnTo>
                  <a:pt x="454215" y="223418"/>
                </a:lnTo>
                <a:lnTo>
                  <a:pt x="504075" y="223418"/>
                </a:lnTo>
                <a:lnTo>
                  <a:pt x="501904" y="276313"/>
                </a:lnTo>
                <a:lnTo>
                  <a:pt x="566216" y="276313"/>
                </a:lnTo>
                <a:close/>
              </a:path>
              <a:path w="1965959" h="621665">
                <a:moveTo>
                  <a:pt x="719378" y="381774"/>
                </a:moveTo>
                <a:lnTo>
                  <a:pt x="708317" y="356260"/>
                </a:lnTo>
                <a:lnTo>
                  <a:pt x="684669" y="340563"/>
                </a:lnTo>
                <a:lnTo>
                  <a:pt x="654824" y="336118"/>
                </a:lnTo>
                <a:lnTo>
                  <a:pt x="654824" y="408127"/>
                </a:lnTo>
                <a:lnTo>
                  <a:pt x="652665" y="420890"/>
                </a:lnTo>
                <a:lnTo>
                  <a:pt x="628865" y="532726"/>
                </a:lnTo>
                <a:lnTo>
                  <a:pt x="625614" y="545376"/>
                </a:lnTo>
                <a:lnTo>
                  <a:pt x="620166" y="557999"/>
                </a:lnTo>
                <a:lnTo>
                  <a:pt x="611441" y="567690"/>
                </a:lnTo>
                <a:lnTo>
                  <a:pt x="598411" y="571563"/>
                </a:lnTo>
                <a:lnTo>
                  <a:pt x="586867" y="567690"/>
                </a:lnTo>
                <a:lnTo>
                  <a:pt x="581914" y="557999"/>
                </a:lnTo>
                <a:lnTo>
                  <a:pt x="581456" y="545376"/>
                </a:lnTo>
                <a:lnTo>
                  <a:pt x="583438" y="532726"/>
                </a:lnTo>
                <a:lnTo>
                  <a:pt x="607250" y="420890"/>
                </a:lnTo>
                <a:lnTo>
                  <a:pt x="637959" y="384213"/>
                </a:lnTo>
                <a:lnTo>
                  <a:pt x="649630" y="387591"/>
                </a:lnTo>
                <a:lnTo>
                  <a:pt x="654545" y="396290"/>
                </a:lnTo>
                <a:lnTo>
                  <a:pt x="654824" y="408127"/>
                </a:lnTo>
                <a:lnTo>
                  <a:pt x="654824" y="336118"/>
                </a:lnTo>
                <a:lnTo>
                  <a:pt x="610336" y="340563"/>
                </a:lnTo>
                <a:lnTo>
                  <a:pt x="557339" y="381774"/>
                </a:lnTo>
                <a:lnTo>
                  <a:pt x="520636" y="527265"/>
                </a:lnTo>
                <a:lnTo>
                  <a:pt x="516547" y="567740"/>
                </a:lnTo>
                <a:lnTo>
                  <a:pt x="525145" y="596938"/>
                </a:lnTo>
                <a:lnTo>
                  <a:pt x="548322" y="614641"/>
                </a:lnTo>
                <a:lnTo>
                  <a:pt x="587984" y="620585"/>
                </a:lnTo>
                <a:lnTo>
                  <a:pt x="630008" y="614641"/>
                </a:lnTo>
                <a:lnTo>
                  <a:pt x="660349" y="596938"/>
                </a:lnTo>
                <a:lnTo>
                  <a:pt x="678307" y="571563"/>
                </a:lnTo>
                <a:lnTo>
                  <a:pt x="681012" y="567740"/>
                </a:lnTo>
                <a:lnTo>
                  <a:pt x="693978" y="527265"/>
                </a:lnTo>
                <a:lnTo>
                  <a:pt x="717588" y="416547"/>
                </a:lnTo>
                <a:lnTo>
                  <a:pt x="719251" y="384213"/>
                </a:lnTo>
                <a:lnTo>
                  <a:pt x="719378" y="381774"/>
                </a:lnTo>
                <a:close/>
              </a:path>
              <a:path w="1965959" h="621665">
                <a:moveTo>
                  <a:pt x="783386" y="52844"/>
                </a:moveTo>
                <a:lnTo>
                  <a:pt x="782142" y="49022"/>
                </a:lnTo>
                <a:lnTo>
                  <a:pt x="774319" y="24917"/>
                </a:lnTo>
                <a:lnTo>
                  <a:pt x="752170" y="6591"/>
                </a:lnTo>
                <a:lnTo>
                  <a:pt x="716851" y="0"/>
                </a:lnTo>
                <a:lnTo>
                  <a:pt x="682205" y="4889"/>
                </a:lnTo>
                <a:lnTo>
                  <a:pt x="653643" y="19469"/>
                </a:lnTo>
                <a:lnTo>
                  <a:pt x="632358" y="43662"/>
                </a:lnTo>
                <a:lnTo>
                  <a:pt x="619518" y="77330"/>
                </a:lnTo>
                <a:lnTo>
                  <a:pt x="617207" y="94018"/>
                </a:lnTo>
                <a:lnTo>
                  <a:pt x="617791" y="108381"/>
                </a:lnTo>
                <a:lnTo>
                  <a:pt x="643902" y="150545"/>
                </a:lnTo>
                <a:lnTo>
                  <a:pt x="667486" y="167386"/>
                </a:lnTo>
                <a:lnTo>
                  <a:pt x="678548" y="174967"/>
                </a:lnTo>
                <a:lnTo>
                  <a:pt x="688251" y="183476"/>
                </a:lnTo>
                <a:lnTo>
                  <a:pt x="694283" y="194386"/>
                </a:lnTo>
                <a:lnTo>
                  <a:pt x="694359" y="209130"/>
                </a:lnTo>
                <a:lnTo>
                  <a:pt x="690943" y="219202"/>
                </a:lnTo>
                <a:lnTo>
                  <a:pt x="685190" y="227926"/>
                </a:lnTo>
                <a:lnTo>
                  <a:pt x="677176" y="234061"/>
                </a:lnTo>
                <a:lnTo>
                  <a:pt x="667004" y="236372"/>
                </a:lnTo>
                <a:lnTo>
                  <a:pt x="654875" y="233972"/>
                </a:lnTo>
                <a:lnTo>
                  <a:pt x="648411" y="227520"/>
                </a:lnTo>
                <a:lnTo>
                  <a:pt x="646417" y="218147"/>
                </a:lnTo>
                <a:lnTo>
                  <a:pt x="647687" y="206959"/>
                </a:lnTo>
                <a:lnTo>
                  <a:pt x="651827" y="187718"/>
                </a:lnTo>
                <a:lnTo>
                  <a:pt x="592239" y="187718"/>
                </a:lnTo>
                <a:lnTo>
                  <a:pt x="586028" y="216763"/>
                </a:lnTo>
                <a:lnTo>
                  <a:pt x="585279" y="242646"/>
                </a:lnTo>
                <a:lnTo>
                  <a:pt x="595566" y="264541"/>
                </a:lnTo>
                <a:lnTo>
                  <a:pt x="618337" y="279717"/>
                </a:lnTo>
                <a:lnTo>
                  <a:pt x="655027" y="285381"/>
                </a:lnTo>
                <a:lnTo>
                  <a:pt x="691591" y="280022"/>
                </a:lnTo>
                <a:lnTo>
                  <a:pt x="742200" y="238810"/>
                </a:lnTo>
                <a:lnTo>
                  <a:pt x="758177" y="181902"/>
                </a:lnTo>
                <a:lnTo>
                  <a:pt x="757275" y="164338"/>
                </a:lnTo>
                <a:lnTo>
                  <a:pt x="734961" y="129362"/>
                </a:lnTo>
                <a:lnTo>
                  <a:pt x="708672" y="111074"/>
                </a:lnTo>
                <a:lnTo>
                  <a:pt x="693496" y="100584"/>
                </a:lnTo>
                <a:lnTo>
                  <a:pt x="686219" y="93992"/>
                </a:lnTo>
                <a:lnTo>
                  <a:pt x="681278" y="86741"/>
                </a:lnTo>
                <a:lnTo>
                  <a:pt x="679386" y="78066"/>
                </a:lnTo>
                <a:lnTo>
                  <a:pt x="681266" y="67170"/>
                </a:lnTo>
                <a:lnTo>
                  <a:pt x="685241" y="59118"/>
                </a:lnTo>
                <a:lnTo>
                  <a:pt x="691019" y="53187"/>
                </a:lnTo>
                <a:lnTo>
                  <a:pt x="698461" y="49707"/>
                </a:lnTo>
                <a:lnTo>
                  <a:pt x="707440" y="49022"/>
                </a:lnTo>
                <a:lnTo>
                  <a:pt x="718629" y="53517"/>
                </a:lnTo>
                <a:lnTo>
                  <a:pt x="722680" y="63182"/>
                </a:lnTo>
                <a:lnTo>
                  <a:pt x="722312" y="75577"/>
                </a:lnTo>
                <a:lnTo>
                  <a:pt x="720255" y="88239"/>
                </a:lnTo>
                <a:lnTo>
                  <a:pt x="779462" y="88239"/>
                </a:lnTo>
                <a:lnTo>
                  <a:pt x="783386" y="52844"/>
                </a:lnTo>
                <a:close/>
              </a:path>
              <a:path w="1965959" h="621665">
                <a:moveTo>
                  <a:pt x="946721" y="344258"/>
                </a:moveTo>
                <a:lnTo>
                  <a:pt x="882535" y="344258"/>
                </a:lnTo>
                <a:lnTo>
                  <a:pt x="808901" y="534873"/>
                </a:lnTo>
                <a:lnTo>
                  <a:pt x="808164" y="534873"/>
                </a:lnTo>
                <a:lnTo>
                  <a:pt x="816140" y="344258"/>
                </a:lnTo>
                <a:lnTo>
                  <a:pt x="751941" y="344258"/>
                </a:lnTo>
                <a:lnTo>
                  <a:pt x="753237" y="616051"/>
                </a:lnTo>
                <a:lnTo>
                  <a:pt x="828725" y="616051"/>
                </a:lnTo>
                <a:lnTo>
                  <a:pt x="863968" y="534873"/>
                </a:lnTo>
                <a:lnTo>
                  <a:pt x="946721" y="344258"/>
                </a:lnTo>
                <a:close/>
              </a:path>
              <a:path w="1965959" h="621665">
                <a:moveTo>
                  <a:pt x="982967" y="4533"/>
                </a:moveTo>
                <a:lnTo>
                  <a:pt x="817841" y="4533"/>
                </a:lnTo>
                <a:lnTo>
                  <a:pt x="806310" y="58889"/>
                </a:lnTo>
                <a:lnTo>
                  <a:pt x="856272" y="58889"/>
                </a:lnTo>
                <a:lnTo>
                  <a:pt x="810082" y="276313"/>
                </a:lnTo>
                <a:lnTo>
                  <a:pt x="873810" y="276313"/>
                </a:lnTo>
                <a:lnTo>
                  <a:pt x="920000" y="58889"/>
                </a:lnTo>
                <a:lnTo>
                  <a:pt x="971410" y="58889"/>
                </a:lnTo>
                <a:lnTo>
                  <a:pt x="982967" y="4533"/>
                </a:lnTo>
                <a:close/>
              </a:path>
              <a:path w="1965959" h="621665">
                <a:moveTo>
                  <a:pt x="1078090" y="616051"/>
                </a:moveTo>
                <a:lnTo>
                  <a:pt x="1077836" y="563143"/>
                </a:lnTo>
                <a:lnTo>
                  <a:pt x="1077607" y="515315"/>
                </a:lnTo>
                <a:lnTo>
                  <a:pt x="1077036" y="393547"/>
                </a:lnTo>
                <a:lnTo>
                  <a:pt x="1076807" y="344258"/>
                </a:lnTo>
                <a:lnTo>
                  <a:pt x="1028052" y="344258"/>
                </a:lnTo>
                <a:lnTo>
                  <a:pt x="1028052" y="393547"/>
                </a:lnTo>
                <a:lnTo>
                  <a:pt x="1019937" y="515315"/>
                </a:lnTo>
                <a:lnTo>
                  <a:pt x="983094" y="515315"/>
                </a:lnTo>
                <a:lnTo>
                  <a:pt x="1027341" y="393547"/>
                </a:lnTo>
                <a:lnTo>
                  <a:pt x="1028052" y="393547"/>
                </a:lnTo>
                <a:lnTo>
                  <a:pt x="1028052" y="344258"/>
                </a:lnTo>
                <a:lnTo>
                  <a:pt x="1000188" y="344258"/>
                </a:lnTo>
                <a:lnTo>
                  <a:pt x="883310" y="616051"/>
                </a:lnTo>
                <a:lnTo>
                  <a:pt x="947280" y="616051"/>
                </a:lnTo>
                <a:lnTo>
                  <a:pt x="966076" y="563143"/>
                </a:lnTo>
                <a:lnTo>
                  <a:pt x="1015936" y="563143"/>
                </a:lnTo>
                <a:lnTo>
                  <a:pt x="1013764" y="616051"/>
                </a:lnTo>
                <a:lnTo>
                  <a:pt x="1078090" y="616051"/>
                </a:lnTo>
                <a:close/>
              </a:path>
              <a:path w="1965959" h="621665">
                <a:moveTo>
                  <a:pt x="1155103" y="4533"/>
                </a:moveTo>
                <a:lnTo>
                  <a:pt x="1009040" y="4533"/>
                </a:lnTo>
                <a:lnTo>
                  <a:pt x="951255" y="276313"/>
                </a:lnTo>
                <a:lnTo>
                  <a:pt x="1101648" y="276313"/>
                </a:lnTo>
                <a:lnTo>
                  <a:pt x="1113218" y="221957"/>
                </a:lnTo>
                <a:lnTo>
                  <a:pt x="1026591" y="221957"/>
                </a:lnTo>
                <a:lnTo>
                  <a:pt x="1039075" y="163258"/>
                </a:lnTo>
                <a:lnTo>
                  <a:pt x="1118793" y="163258"/>
                </a:lnTo>
                <a:lnTo>
                  <a:pt x="1130350" y="108902"/>
                </a:lnTo>
                <a:lnTo>
                  <a:pt x="1050632" y="108902"/>
                </a:lnTo>
                <a:lnTo>
                  <a:pt x="1061275" y="58889"/>
                </a:lnTo>
                <a:lnTo>
                  <a:pt x="1143533" y="58889"/>
                </a:lnTo>
                <a:lnTo>
                  <a:pt x="1155103" y="4533"/>
                </a:lnTo>
                <a:close/>
              </a:path>
              <a:path w="1965959" h="621665">
                <a:moveTo>
                  <a:pt x="1295514" y="344258"/>
                </a:moveTo>
                <a:lnTo>
                  <a:pt x="1130388" y="344258"/>
                </a:lnTo>
                <a:lnTo>
                  <a:pt x="1118857" y="398627"/>
                </a:lnTo>
                <a:lnTo>
                  <a:pt x="1168831" y="398627"/>
                </a:lnTo>
                <a:lnTo>
                  <a:pt x="1122629" y="616051"/>
                </a:lnTo>
                <a:lnTo>
                  <a:pt x="1186357" y="616051"/>
                </a:lnTo>
                <a:lnTo>
                  <a:pt x="1232547" y="398627"/>
                </a:lnTo>
                <a:lnTo>
                  <a:pt x="1283970" y="398627"/>
                </a:lnTo>
                <a:lnTo>
                  <a:pt x="1295514" y="344258"/>
                </a:lnTo>
                <a:close/>
              </a:path>
              <a:path w="1965959" h="621665">
                <a:moveTo>
                  <a:pt x="1386103" y="344258"/>
                </a:moveTo>
                <a:lnTo>
                  <a:pt x="1321930" y="344258"/>
                </a:lnTo>
                <a:lnTo>
                  <a:pt x="1263802" y="616051"/>
                </a:lnTo>
                <a:lnTo>
                  <a:pt x="1327962" y="616051"/>
                </a:lnTo>
                <a:lnTo>
                  <a:pt x="1386103" y="344258"/>
                </a:lnTo>
                <a:close/>
              </a:path>
              <a:path w="1965959" h="621665">
                <a:moveTo>
                  <a:pt x="1575511" y="381774"/>
                </a:moveTo>
                <a:lnTo>
                  <a:pt x="1564449" y="356260"/>
                </a:lnTo>
                <a:lnTo>
                  <a:pt x="1540802" y="340563"/>
                </a:lnTo>
                <a:lnTo>
                  <a:pt x="1510944" y="336118"/>
                </a:lnTo>
                <a:lnTo>
                  <a:pt x="1510944" y="408127"/>
                </a:lnTo>
                <a:lnTo>
                  <a:pt x="1508785" y="420890"/>
                </a:lnTo>
                <a:lnTo>
                  <a:pt x="1484998" y="532726"/>
                </a:lnTo>
                <a:lnTo>
                  <a:pt x="1481747" y="545376"/>
                </a:lnTo>
                <a:lnTo>
                  <a:pt x="1476298" y="557999"/>
                </a:lnTo>
                <a:lnTo>
                  <a:pt x="1467586" y="567690"/>
                </a:lnTo>
                <a:lnTo>
                  <a:pt x="1454569" y="571563"/>
                </a:lnTo>
                <a:lnTo>
                  <a:pt x="1443012" y="567690"/>
                </a:lnTo>
                <a:lnTo>
                  <a:pt x="1438046" y="557999"/>
                </a:lnTo>
                <a:lnTo>
                  <a:pt x="1437589" y="545376"/>
                </a:lnTo>
                <a:lnTo>
                  <a:pt x="1439557" y="532726"/>
                </a:lnTo>
                <a:lnTo>
                  <a:pt x="1463370" y="420890"/>
                </a:lnTo>
                <a:lnTo>
                  <a:pt x="1494066" y="384213"/>
                </a:lnTo>
                <a:lnTo>
                  <a:pt x="1505750" y="387591"/>
                </a:lnTo>
                <a:lnTo>
                  <a:pt x="1510665" y="396290"/>
                </a:lnTo>
                <a:lnTo>
                  <a:pt x="1510944" y="408127"/>
                </a:lnTo>
                <a:lnTo>
                  <a:pt x="1510944" y="336118"/>
                </a:lnTo>
                <a:lnTo>
                  <a:pt x="1466481" y="340563"/>
                </a:lnTo>
                <a:lnTo>
                  <a:pt x="1413471" y="381774"/>
                </a:lnTo>
                <a:lnTo>
                  <a:pt x="1376743" y="527265"/>
                </a:lnTo>
                <a:lnTo>
                  <a:pt x="1372666" y="567740"/>
                </a:lnTo>
                <a:lnTo>
                  <a:pt x="1381277" y="596938"/>
                </a:lnTo>
                <a:lnTo>
                  <a:pt x="1404467" y="614641"/>
                </a:lnTo>
                <a:lnTo>
                  <a:pt x="1444117" y="620585"/>
                </a:lnTo>
                <a:lnTo>
                  <a:pt x="1486128" y="614641"/>
                </a:lnTo>
                <a:lnTo>
                  <a:pt x="1534439" y="571563"/>
                </a:lnTo>
                <a:lnTo>
                  <a:pt x="1550123" y="527265"/>
                </a:lnTo>
                <a:lnTo>
                  <a:pt x="1573695" y="416547"/>
                </a:lnTo>
                <a:lnTo>
                  <a:pt x="1575384" y="384213"/>
                </a:lnTo>
                <a:lnTo>
                  <a:pt x="1575511" y="381774"/>
                </a:lnTo>
                <a:close/>
              </a:path>
              <a:path w="1965959" h="621665">
                <a:moveTo>
                  <a:pt x="1792554" y="341579"/>
                </a:moveTo>
                <a:lnTo>
                  <a:pt x="1731797" y="341579"/>
                </a:lnTo>
                <a:lnTo>
                  <a:pt x="1705584" y="494207"/>
                </a:lnTo>
                <a:lnTo>
                  <a:pt x="1704492" y="494207"/>
                </a:lnTo>
                <a:lnTo>
                  <a:pt x="1700860" y="461784"/>
                </a:lnTo>
                <a:lnTo>
                  <a:pt x="1687423" y="341579"/>
                </a:lnTo>
                <a:lnTo>
                  <a:pt x="1621586" y="341579"/>
                </a:lnTo>
                <a:lnTo>
                  <a:pt x="1563573" y="614781"/>
                </a:lnTo>
                <a:lnTo>
                  <a:pt x="1624317" y="614781"/>
                </a:lnTo>
                <a:lnTo>
                  <a:pt x="1650822" y="462508"/>
                </a:lnTo>
                <a:lnTo>
                  <a:pt x="1651736" y="461784"/>
                </a:lnTo>
                <a:lnTo>
                  <a:pt x="1669072" y="614781"/>
                </a:lnTo>
                <a:lnTo>
                  <a:pt x="1734553" y="614781"/>
                </a:lnTo>
                <a:lnTo>
                  <a:pt x="1760143" y="494207"/>
                </a:lnTo>
                <a:lnTo>
                  <a:pt x="1792554" y="341579"/>
                </a:lnTo>
                <a:close/>
              </a:path>
              <a:path w="1965959" h="621665">
                <a:moveTo>
                  <a:pt x="1965655" y="388035"/>
                </a:moveTo>
                <a:lnTo>
                  <a:pt x="1964423" y="384213"/>
                </a:lnTo>
                <a:lnTo>
                  <a:pt x="1956638" y="360019"/>
                </a:lnTo>
                <a:lnTo>
                  <a:pt x="1934578" y="341630"/>
                </a:lnTo>
                <a:lnTo>
                  <a:pt x="1899424" y="335026"/>
                </a:lnTo>
                <a:lnTo>
                  <a:pt x="1864944" y="339928"/>
                </a:lnTo>
                <a:lnTo>
                  <a:pt x="1836521" y="354558"/>
                </a:lnTo>
                <a:lnTo>
                  <a:pt x="1815338" y="378828"/>
                </a:lnTo>
                <a:lnTo>
                  <a:pt x="1802561" y="412610"/>
                </a:lnTo>
                <a:lnTo>
                  <a:pt x="1800263" y="429348"/>
                </a:lnTo>
                <a:lnTo>
                  <a:pt x="1800860" y="443750"/>
                </a:lnTo>
                <a:lnTo>
                  <a:pt x="1826844" y="486054"/>
                </a:lnTo>
                <a:lnTo>
                  <a:pt x="1850301" y="502932"/>
                </a:lnTo>
                <a:lnTo>
                  <a:pt x="1861312" y="510552"/>
                </a:lnTo>
                <a:lnTo>
                  <a:pt x="1870976" y="519099"/>
                </a:lnTo>
                <a:lnTo>
                  <a:pt x="1876983" y="530034"/>
                </a:lnTo>
                <a:lnTo>
                  <a:pt x="1877060" y="544830"/>
                </a:lnTo>
                <a:lnTo>
                  <a:pt x="1873669" y="554939"/>
                </a:lnTo>
                <a:lnTo>
                  <a:pt x="1867928" y="563676"/>
                </a:lnTo>
                <a:lnTo>
                  <a:pt x="1859940" y="569823"/>
                </a:lnTo>
                <a:lnTo>
                  <a:pt x="1849805" y="572147"/>
                </a:lnTo>
                <a:lnTo>
                  <a:pt x="1837753" y="569734"/>
                </a:lnTo>
                <a:lnTo>
                  <a:pt x="1831327" y="563270"/>
                </a:lnTo>
                <a:lnTo>
                  <a:pt x="1829346" y="553872"/>
                </a:lnTo>
                <a:lnTo>
                  <a:pt x="1830603" y="542658"/>
                </a:lnTo>
                <a:lnTo>
                  <a:pt x="1834692" y="523354"/>
                </a:lnTo>
                <a:lnTo>
                  <a:pt x="1775409" y="523354"/>
                </a:lnTo>
                <a:lnTo>
                  <a:pt x="1769237" y="552475"/>
                </a:lnTo>
                <a:lnTo>
                  <a:pt x="1768487" y="578446"/>
                </a:lnTo>
                <a:lnTo>
                  <a:pt x="1778736" y="600417"/>
                </a:lnTo>
                <a:lnTo>
                  <a:pt x="1801393" y="615632"/>
                </a:lnTo>
                <a:lnTo>
                  <a:pt x="1837918" y="621322"/>
                </a:lnTo>
                <a:lnTo>
                  <a:pt x="1874304" y="615950"/>
                </a:lnTo>
                <a:lnTo>
                  <a:pt x="1903412" y="600202"/>
                </a:lnTo>
                <a:lnTo>
                  <a:pt x="1924659" y="574611"/>
                </a:lnTo>
                <a:lnTo>
                  <a:pt x="1925561" y="572147"/>
                </a:lnTo>
                <a:lnTo>
                  <a:pt x="1937435" y="539737"/>
                </a:lnTo>
                <a:lnTo>
                  <a:pt x="1940560" y="517512"/>
                </a:lnTo>
                <a:lnTo>
                  <a:pt x="1939671" y="499884"/>
                </a:lnTo>
                <a:lnTo>
                  <a:pt x="1935213" y="485889"/>
                </a:lnTo>
                <a:lnTo>
                  <a:pt x="1927644" y="474522"/>
                </a:lnTo>
                <a:lnTo>
                  <a:pt x="1917458" y="464807"/>
                </a:lnTo>
                <a:lnTo>
                  <a:pt x="1905203" y="455764"/>
                </a:lnTo>
                <a:lnTo>
                  <a:pt x="1891296" y="446455"/>
                </a:lnTo>
                <a:lnTo>
                  <a:pt x="1876196" y="435927"/>
                </a:lnTo>
                <a:lnTo>
                  <a:pt x="1868944" y="429310"/>
                </a:lnTo>
                <a:lnTo>
                  <a:pt x="1864029" y="422033"/>
                </a:lnTo>
                <a:lnTo>
                  <a:pt x="1862150" y="413334"/>
                </a:lnTo>
                <a:lnTo>
                  <a:pt x="1864017" y="402412"/>
                </a:lnTo>
                <a:lnTo>
                  <a:pt x="1867966" y="394335"/>
                </a:lnTo>
                <a:lnTo>
                  <a:pt x="1873719" y="388378"/>
                </a:lnTo>
                <a:lnTo>
                  <a:pt x="1881136" y="384898"/>
                </a:lnTo>
                <a:lnTo>
                  <a:pt x="1890064" y="384213"/>
                </a:lnTo>
                <a:lnTo>
                  <a:pt x="1901202" y="388721"/>
                </a:lnTo>
                <a:lnTo>
                  <a:pt x="1905241" y="398411"/>
                </a:lnTo>
                <a:lnTo>
                  <a:pt x="1904860" y="410832"/>
                </a:lnTo>
                <a:lnTo>
                  <a:pt x="1902802" y="423545"/>
                </a:lnTo>
                <a:lnTo>
                  <a:pt x="1961743" y="423545"/>
                </a:lnTo>
                <a:lnTo>
                  <a:pt x="1965655" y="388035"/>
                </a:lnTo>
                <a:close/>
              </a:path>
            </a:pathLst>
          </a:custGeom>
          <a:solidFill>
            <a:srgbClr val="4B4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82397" y="215896"/>
            <a:ext cx="824865" cy="1417955"/>
          </a:xfrm>
          <a:custGeom>
            <a:avLst/>
            <a:gdLst/>
            <a:ahLst/>
            <a:cxnLst/>
            <a:rect l="l" t="t" r="r" b="b"/>
            <a:pathLst>
              <a:path w="824865" h="1417955">
                <a:moveTo>
                  <a:pt x="692480" y="0"/>
                </a:moveTo>
                <a:lnTo>
                  <a:pt x="640443" y="1823"/>
                </a:lnTo>
                <a:lnTo>
                  <a:pt x="589103" y="7264"/>
                </a:lnTo>
                <a:lnTo>
                  <a:pt x="538593" y="16279"/>
                </a:lnTo>
                <a:lnTo>
                  <a:pt x="489045" y="28823"/>
                </a:lnTo>
                <a:lnTo>
                  <a:pt x="440592" y="44854"/>
                </a:lnTo>
                <a:lnTo>
                  <a:pt x="393366" y="64327"/>
                </a:lnTo>
                <a:lnTo>
                  <a:pt x="347499" y="87199"/>
                </a:lnTo>
                <a:lnTo>
                  <a:pt x="303125" y="113426"/>
                </a:lnTo>
                <a:lnTo>
                  <a:pt x="260375" y="142963"/>
                </a:lnTo>
                <a:lnTo>
                  <a:pt x="220563" y="174762"/>
                </a:lnTo>
                <a:lnTo>
                  <a:pt x="183323" y="208954"/>
                </a:lnTo>
                <a:lnTo>
                  <a:pt x="148735" y="245428"/>
                </a:lnTo>
                <a:lnTo>
                  <a:pt x="116878" y="284073"/>
                </a:lnTo>
                <a:lnTo>
                  <a:pt x="87831" y="324776"/>
                </a:lnTo>
                <a:lnTo>
                  <a:pt x="61674" y="367426"/>
                </a:lnTo>
                <a:lnTo>
                  <a:pt x="38485" y="411912"/>
                </a:lnTo>
                <a:lnTo>
                  <a:pt x="18345" y="458121"/>
                </a:lnTo>
                <a:lnTo>
                  <a:pt x="1333" y="505942"/>
                </a:lnTo>
                <a:lnTo>
                  <a:pt x="0" y="510108"/>
                </a:lnTo>
                <a:lnTo>
                  <a:pt x="131140" y="1031519"/>
                </a:lnTo>
                <a:lnTo>
                  <a:pt x="33921" y="1031519"/>
                </a:lnTo>
                <a:lnTo>
                  <a:pt x="69762" y="1098318"/>
                </a:lnTo>
                <a:lnTo>
                  <a:pt x="97411" y="1140951"/>
                </a:lnTo>
                <a:lnTo>
                  <a:pt x="127937" y="1181492"/>
                </a:lnTo>
                <a:lnTo>
                  <a:pt x="161166" y="1219788"/>
                </a:lnTo>
                <a:lnTo>
                  <a:pt x="196925" y="1255690"/>
                </a:lnTo>
                <a:lnTo>
                  <a:pt x="235042" y="1289045"/>
                </a:lnTo>
                <a:lnTo>
                  <a:pt x="275344" y="1319703"/>
                </a:lnTo>
                <a:lnTo>
                  <a:pt x="317659" y="1347513"/>
                </a:lnTo>
                <a:lnTo>
                  <a:pt x="361814" y="1372324"/>
                </a:lnTo>
                <a:lnTo>
                  <a:pt x="407635" y="1393983"/>
                </a:lnTo>
                <a:lnTo>
                  <a:pt x="454952" y="1412341"/>
                </a:lnTo>
                <a:lnTo>
                  <a:pt x="470725" y="1417815"/>
                </a:lnTo>
                <a:lnTo>
                  <a:pt x="567893" y="1031519"/>
                </a:lnTo>
                <a:lnTo>
                  <a:pt x="394271" y="1031519"/>
                </a:lnTo>
                <a:lnTo>
                  <a:pt x="348983" y="841527"/>
                </a:lnTo>
                <a:lnTo>
                  <a:pt x="303568" y="1031519"/>
                </a:lnTo>
                <a:lnTo>
                  <a:pt x="242392" y="1031519"/>
                </a:lnTo>
                <a:lnTo>
                  <a:pt x="348919" y="607402"/>
                </a:lnTo>
                <a:lnTo>
                  <a:pt x="441286" y="974801"/>
                </a:lnTo>
                <a:lnTo>
                  <a:pt x="582129" y="974801"/>
                </a:lnTo>
                <a:lnTo>
                  <a:pt x="707212" y="477583"/>
                </a:lnTo>
                <a:lnTo>
                  <a:pt x="604113" y="477583"/>
                </a:lnTo>
                <a:lnTo>
                  <a:pt x="512432" y="845692"/>
                </a:lnTo>
                <a:lnTo>
                  <a:pt x="415658" y="477583"/>
                </a:lnTo>
                <a:lnTo>
                  <a:pt x="279577" y="477583"/>
                </a:lnTo>
                <a:lnTo>
                  <a:pt x="186918" y="844765"/>
                </a:lnTo>
                <a:lnTo>
                  <a:pt x="81102" y="420903"/>
                </a:lnTo>
                <a:lnTo>
                  <a:pt x="139903" y="420903"/>
                </a:lnTo>
                <a:lnTo>
                  <a:pt x="186880" y="607733"/>
                </a:lnTo>
                <a:lnTo>
                  <a:pt x="233883" y="420903"/>
                </a:lnTo>
                <a:lnTo>
                  <a:pt x="465861" y="420890"/>
                </a:lnTo>
                <a:lnTo>
                  <a:pt x="512864" y="607733"/>
                </a:lnTo>
                <a:lnTo>
                  <a:pt x="559841" y="420890"/>
                </a:lnTo>
                <a:lnTo>
                  <a:pt x="721461" y="420890"/>
                </a:lnTo>
                <a:lnTo>
                  <a:pt x="824357" y="11912"/>
                </a:lnTo>
                <a:lnTo>
                  <a:pt x="807859" y="9245"/>
                </a:lnTo>
                <a:lnTo>
                  <a:pt x="779032" y="5207"/>
                </a:lnTo>
                <a:lnTo>
                  <a:pt x="750127" y="2317"/>
                </a:lnTo>
                <a:lnTo>
                  <a:pt x="721243" y="580"/>
                </a:lnTo>
                <a:lnTo>
                  <a:pt x="692480" y="0"/>
                </a:lnTo>
                <a:close/>
              </a:path>
            </a:pathLst>
          </a:custGeom>
          <a:solidFill>
            <a:srgbClr val="BF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94795" y="7387534"/>
            <a:ext cx="872363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solidFill>
                  <a:srgbClr val="0071BA"/>
                </a:solidFill>
                <a:latin typeface="Verdana"/>
                <a:cs typeface="Verdana"/>
              </a:rPr>
              <a:t>https://local.win-waste.com/dumpster-rental-danbury-ct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75539" y="3087698"/>
            <a:ext cx="593471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-70" dirty="0">
                <a:solidFill>
                  <a:srgbClr val="4B4F54"/>
                </a:solidFill>
                <a:latin typeface="Verdana"/>
                <a:cs typeface="Verdana"/>
              </a:rPr>
              <a:t>DUMP</a:t>
            </a:r>
            <a:r>
              <a:rPr sz="3900" b="1" spc="-100" dirty="0">
                <a:solidFill>
                  <a:srgbClr val="4B4F54"/>
                </a:solidFill>
                <a:latin typeface="Verdana"/>
                <a:cs typeface="Verdana"/>
              </a:rPr>
              <a:t>S</a:t>
            </a:r>
            <a:r>
              <a:rPr sz="3900" b="1" spc="-130" dirty="0">
                <a:solidFill>
                  <a:srgbClr val="4B4F54"/>
                </a:solidFill>
                <a:latin typeface="Verdana"/>
                <a:cs typeface="Verdana"/>
              </a:rPr>
              <a:t>TER</a:t>
            </a:r>
            <a:r>
              <a:rPr sz="3900" b="1" spc="-200" dirty="0">
                <a:solidFill>
                  <a:srgbClr val="4B4F54"/>
                </a:solidFill>
                <a:latin typeface="Verdana"/>
                <a:cs typeface="Verdana"/>
              </a:rPr>
              <a:t> </a:t>
            </a:r>
            <a:r>
              <a:rPr sz="3900" b="1" spc="-125" dirty="0">
                <a:solidFill>
                  <a:srgbClr val="4B4F54"/>
                </a:solidFill>
                <a:latin typeface="Verdana"/>
                <a:cs typeface="Verdana"/>
              </a:rPr>
              <a:t>REN</a:t>
            </a:r>
            <a:r>
              <a:rPr sz="3900" b="1" spc="-325" dirty="0">
                <a:solidFill>
                  <a:srgbClr val="4B4F54"/>
                </a:solidFill>
                <a:latin typeface="Verdana"/>
                <a:cs typeface="Verdana"/>
              </a:rPr>
              <a:t>T</a:t>
            </a:r>
            <a:r>
              <a:rPr sz="3900" b="1" spc="-35" dirty="0">
                <a:solidFill>
                  <a:srgbClr val="4B4F54"/>
                </a:solidFill>
                <a:latin typeface="Verdana"/>
                <a:cs typeface="Verdana"/>
              </a:rPr>
              <a:t>AL</a:t>
            </a:r>
            <a:r>
              <a:rPr sz="3900" b="1" spc="-200" dirty="0">
                <a:solidFill>
                  <a:srgbClr val="4B4F54"/>
                </a:solidFill>
                <a:latin typeface="Verdana"/>
                <a:cs typeface="Verdana"/>
              </a:rPr>
              <a:t> </a:t>
            </a:r>
            <a:r>
              <a:rPr sz="3900" b="1" spc="-484" dirty="0">
                <a:solidFill>
                  <a:srgbClr val="4B4F54"/>
                </a:solidFill>
                <a:latin typeface="Verdana"/>
                <a:cs typeface="Verdana"/>
              </a:rPr>
              <a:t>IN</a:t>
            </a:r>
            <a:endParaRPr sz="39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44542" y="3734716"/>
            <a:ext cx="6147751" cy="210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675"/>
              </a:lnSpc>
              <a:spcBef>
                <a:spcPts val="100"/>
              </a:spcBef>
            </a:pPr>
            <a:r>
              <a:rPr sz="3600" b="1" spc="-204" dirty="0">
                <a:solidFill>
                  <a:srgbClr val="BF0016"/>
                </a:solidFill>
                <a:latin typeface="Verdana"/>
                <a:cs typeface="Verdana"/>
              </a:rPr>
              <a:t>DANBURY</a:t>
            </a:r>
            <a:endParaRPr sz="3600" dirty="0">
              <a:latin typeface="Verdana"/>
              <a:cs typeface="Verdana"/>
            </a:endParaRPr>
          </a:p>
          <a:p>
            <a:pPr marL="12700">
              <a:lnSpc>
                <a:spcPts val="6555"/>
              </a:lnSpc>
            </a:pPr>
            <a:r>
              <a:rPr sz="3600" b="1" spc="-245" dirty="0">
                <a:solidFill>
                  <a:srgbClr val="BF0016"/>
                </a:solidFill>
                <a:latin typeface="Verdana"/>
                <a:cs typeface="Verdana"/>
              </a:rPr>
              <a:t>CONNECTICUT</a:t>
            </a:r>
            <a:endParaRPr sz="3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78400"/>
            <a:ext cx="15240000" cy="2463800"/>
          </a:xfrm>
          <a:custGeom>
            <a:avLst/>
            <a:gdLst/>
            <a:ahLst/>
            <a:cxnLst/>
            <a:rect l="l" t="t" r="r" b="b"/>
            <a:pathLst>
              <a:path w="15240000" h="2463800">
                <a:moveTo>
                  <a:pt x="15240000" y="0"/>
                </a:moveTo>
                <a:lnTo>
                  <a:pt x="0" y="0"/>
                </a:lnTo>
                <a:lnTo>
                  <a:pt x="0" y="2463800"/>
                </a:lnTo>
                <a:lnTo>
                  <a:pt x="15240000" y="24638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BF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41400"/>
            <a:ext cx="15240000" cy="635000"/>
          </a:xfrm>
          <a:custGeom>
            <a:avLst/>
            <a:gdLst/>
            <a:ahLst/>
            <a:cxnLst/>
            <a:rect l="l" t="t" r="r" b="b"/>
            <a:pathLst>
              <a:path w="15240000" h="635000">
                <a:moveTo>
                  <a:pt x="15240000" y="0"/>
                </a:moveTo>
                <a:lnTo>
                  <a:pt x="0" y="0"/>
                </a:lnTo>
                <a:lnTo>
                  <a:pt x="0" y="635000"/>
                </a:lnTo>
                <a:lnTo>
                  <a:pt x="15240000" y="6350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4B4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54787" y="65976"/>
            <a:ext cx="403225" cy="678180"/>
          </a:xfrm>
          <a:custGeom>
            <a:avLst/>
            <a:gdLst/>
            <a:ahLst/>
            <a:cxnLst/>
            <a:rect l="l" t="t" r="r" b="b"/>
            <a:pathLst>
              <a:path w="403225" h="678180">
                <a:moveTo>
                  <a:pt x="163182" y="212217"/>
                </a:moveTo>
                <a:lnTo>
                  <a:pt x="115646" y="212217"/>
                </a:lnTo>
                <a:lnTo>
                  <a:pt x="55689" y="449884"/>
                </a:lnTo>
                <a:lnTo>
                  <a:pt x="103238" y="449884"/>
                </a:lnTo>
                <a:lnTo>
                  <a:pt x="163182" y="212217"/>
                </a:lnTo>
                <a:close/>
              </a:path>
              <a:path w="403225" h="678180">
                <a:moveTo>
                  <a:pt x="387629" y="476986"/>
                </a:moveTo>
                <a:lnTo>
                  <a:pt x="356463" y="476986"/>
                </a:lnTo>
                <a:lnTo>
                  <a:pt x="255028" y="476986"/>
                </a:lnTo>
                <a:lnTo>
                  <a:pt x="233299" y="386168"/>
                </a:lnTo>
                <a:lnTo>
                  <a:pt x="211556" y="476986"/>
                </a:lnTo>
                <a:lnTo>
                  <a:pt x="48844" y="476986"/>
                </a:lnTo>
                <a:lnTo>
                  <a:pt x="0" y="670699"/>
                </a:lnTo>
                <a:lnTo>
                  <a:pt x="7658" y="672147"/>
                </a:lnTo>
                <a:lnTo>
                  <a:pt x="23812" y="674776"/>
                </a:lnTo>
                <a:lnTo>
                  <a:pt x="39878" y="676656"/>
                </a:lnTo>
                <a:lnTo>
                  <a:pt x="55981" y="677799"/>
                </a:lnTo>
                <a:lnTo>
                  <a:pt x="72021" y="678180"/>
                </a:lnTo>
                <a:lnTo>
                  <a:pt x="120738" y="674776"/>
                </a:lnTo>
                <a:lnTo>
                  <a:pt x="168097" y="664705"/>
                </a:lnTo>
                <a:lnTo>
                  <a:pt x="213575" y="648144"/>
                </a:lnTo>
                <a:lnTo>
                  <a:pt x="256476" y="625271"/>
                </a:lnTo>
                <a:lnTo>
                  <a:pt x="294754" y="597496"/>
                </a:lnTo>
                <a:lnTo>
                  <a:pt x="328764" y="564972"/>
                </a:lnTo>
                <a:lnTo>
                  <a:pt x="358076" y="528180"/>
                </a:lnTo>
                <a:lnTo>
                  <a:pt x="382244" y="487616"/>
                </a:lnTo>
                <a:lnTo>
                  <a:pt x="387629" y="476986"/>
                </a:lnTo>
                <a:close/>
              </a:path>
              <a:path w="403225" h="678180">
                <a:moveTo>
                  <a:pt x="402793" y="224129"/>
                </a:moveTo>
                <a:lnTo>
                  <a:pt x="402120" y="222110"/>
                </a:lnTo>
                <a:lnTo>
                  <a:pt x="384162" y="178816"/>
                </a:lnTo>
                <a:lnTo>
                  <a:pt x="362864" y="142354"/>
                </a:lnTo>
                <a:lnTo>
                  <a:pt x="362864" y="186639"/>
                </a:lnTo>
                <a:lnTo>
                  <a:pt x="312280" y="388950"/>
                </a:lnTo>
                <a:lnTo>
                  <a:pt x="282282" y="275450"/>
                </a:lnTo>
                <a:lnTo>
                  <a:pt x="258826" y="186639"/>
                </a:lnTo>
                <a:lnTo>
                  <a:pt x="289991" y="186639"/>
                </a:lnTo>
                <a:lnTo>
                  <a:pt x="312470" y="275615"/>
                </a:lnTo>
                <a:lnTo>
                  <a:pt x="334962" y="186639"/>
                </a:lnTo>
                <a:lnTo>
                  <a:pt x="362864" y="186639"/>
                </a:lnTo>
                <a:lnTo>
                  <a:pt x="362864" y="142354"/>
                </a:lnTo>
                <a:lnTo>
                  <a:pt x="332320" y="102260"/>
                </a:lnTo>
                <a:lnTo>
                  <a:pt x="299351" y="69926"/>
                </a:lnTo>
                <a:lnTo>
                  <a:pt x="262331" y="42189"/>
                </a:lnTo>
                <a:lnTo>
                  <a:pt x="221716" y="19494"/>
                </a:lnTo>
                <a:lnTo>
                  <a:pt x="178015" y="2336"/>
                </a:lnTo>
                <a:lnTo>
                  <a:pt x="170611" y="0"/>
                </a:lnTo>
                <a:lnTo>
                  <a:pt x="123444" y="186639"/>
                </a:lnTo>
                <a:lnTo>
                  <a:pt x="207378" y="186639"/>
                </a:lnTo>
                <a:lnTo>
                  <a:pt x="140716" y="450430"/>
                </a:lnTo>
                <a:lnTo>
                  <a:pt x="189877" y="450430"/>
                </a:lnTo>
                <a:lnTo>
                  <a:pt x="234035" y="275450"/>
                </a:lnTo>
                <a:lnTo>
                  <a:pt x="278218" y="450430"/>
                </a:lnTo>
                <a:lnTo>
                  <a:pt x="345617" y="450430"/>
                </a:lnTo>
                <a:lnTo>
                  <a:pt x="361149" y="388950"/>
                </a:lnTo>
                <a:lnTo>
                  <a:pt x="402793" y="224129"/>
                </a:lnTo>
                <a:close/>
              </a:path>
            </a:pathLst>
          </a:custGeom>
          <a:solidFill>
            <a:srgbClr val="4B4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503052" y="250032"/>
            <a:ext cx="939800" cy="297180"/>
            <a:chOff x="7503052" y="250032"/>
            <a:chExt cx="939800" cy="297180"/>
          </a:xfrm>
        </p:grpSpPr>
        <p:sp>
          <p:nvSpPr>
            <p:cNvPr id="6" name="object 6"/>
            <p:cNvSpPr/>
            <p:nvPr/>
          </p:nvSpPr>
          <p:spPr>
            <a:xfrm>
              <a:off x="7503052" y="250032"/>
              <a:ext cx="753745" cy="297180"/>
            </a:xfrm>
            <a:custGeom>
              <a:avLst/>
              <a:gdLst/>
              <a:ahLst/>
              <a:cxnLst/>
              <a:rect l="l" t="t" r="r" b="b"/>
              <a:pathLst>
                <a:path w="753745" h="297180">
                  <a:moveTo>
                    <a:pt x="719454" y="160248"/>
                  </a:moveTo>
                  <a:lnTo>
                    <a:pt x="675758" y="182510"/>
                  </a:lnTo>
                  <a:lnTo>
                    <a:pt x="658190" y="252069"/>
                  </a:lnTo>
                  <a:lnTo>
                    <a:pt x="656245" y="271417"/>
                  </a:lnTo>
                  <a:lnTo>
                    <a:pt x="660365" y="285378"/>
                  </a:lnTo>
                  <a:lnTo>
                    <a:pt x="671452" y="293839"/>
                  </a:lnTo>
                  <a:lnTo>
                    <a:pt x="690410" y="296684"/>
                  </a:lnTo>
                  <a:lnTo>
                    <a:pt x="710491" y="293839"/>
                  </a:lnTo>
                  <a:lnTo>
                    <a:pt x="725000" y="285378"/>
                  </a:lnTo>
                  <a:lnTo>
                    <a:pt x="733591" y="273240"/>
                  </a:lnTo>
                  <a:lnTo>
                    <a:pt x="685482" y="273240"/>
                  </a:lnTo>
                  <a:lnTo>
                    <a:pt x="686638" y="262140"/>
                  </a:lnTo>
                  <a:lnTo>
                    <a:pt x="701306" y="193230"/>
                  </a:lnTo>
                  <a:lnTo>
                    <a:pt x="704557" y="183680"/>
                  </a:lnTo>
                  <a:lnTo>
                    <a:pt x="753164" y="183680"/>
                  </a:lnTo>
                  <a:lnTo>
                    <a:pt x="753225" y="182510"/>
                  </a:lnTo>
                  <a:lnTo>
                    <a:pt x="747933" y="170314"/>
                  </a:lnTo>
                  <a:lnTo>
                    <a:pt x="736628" y="162808"/>
                  </a:lnTo>
                  <a:lnTo>
                    <a:pt x="719454" y="160248"/>
                  </a:lnTo>
                  <a:close/>
                </a:path>
                <a:path w="753745" h="297180">
                  <a:moveTo>
                    <a:pt x="589254" y="190563"/>
                  </a:moveTo>
                  <a:lnTo>
                    <a:pt x="558787" y="190563"/>
                  </a:lnTo>
                  <a:lnTo>
                    <a:pt x="536701" y="294512"/>
                  </a:lnTo>
                  <a:lnTo>
                    <a:pt x="567181" y="294512"/>
                  </a:lnTo>
                  <a:lnTo>
                    <a:pt x="589254" y="190563"/>
                  </a:lnTo>
                  <a:close/>
                </a:path>
                <a:path w="753745" h="297180">
                  <a:moveTo>
                    <a:pt x="662673" y="164579"/>
                  </a:moveTo>
                  <a:lnTo>
                    <a:pt x="631990" y="164579"/>
                  </a:lnTo>
                  <a:lnTo>
                    <a:pt x="604202" y="294512"/>
                  </a:lnTo>
                  <a:lnTo>
                    <a:pt x="634872" y="294512"/>
                  </a:lnTo>
                  <a:lnTo>
                    <a:pt x="662673" y="164579"/>
                  </a:lnTo>
                  <a:close/>
                </a:path>
                <a:path w="753745" h="297180">
                  <a:moveTo>
                    <a:pt x="753164" y="183680"/>
                  </a:moveTo>
                  <a:lnTo>
                    <a:pt x="724369" y="183680"/>
                  </a:lnTo>
                  <a:lnTo>
                    <a:pt x="723023" y="193230"/>
                  </a:lnTo>
                  <a:lnTo>
                    <a:pt x="708367" y="262140"/>
                  </a:lnTo>
                  <a:lnTo>
                    <a:pt x="705307" y="273240"/>
                  </a:lnTo>
                  <a:lnTo>
                    <a:pt x="733591" y="273240"/>
                  </a:lnTo>
                  <a:lnTo>
                    <a:pt x="734881" y="271417"/>
                  </a:lnTo>
                  <a:lnTo>
                    <a:pt x="741083" y="252069"/>
                  </a:lnTo>
                  <a:lnTo>
                    <a:pt x="752360" y="199135"/>
                  </a:lnTo>
                  <a:lnTo>
                    <a:pt x="753164" y="183680"/>
                  </a:lnTo>
                  <a:close/>
                </a:path>
                <a:path w="753745" h="297180">
                  <a:moveTo>
                    <a:pt x="619353" y="164579"/>
                  </a:moveTo>
                  <a:lnTo>
                    <a:pt x="540423" y="164579"/>
                  </a:lnTo>
                  <a:lnTo>
                    <a:pt x="534911" y="190563"/>
                  </a:lnTo>
                  <a:lnTo>
                    <a:pt x="613841" y="190563"/>
                  </a:lnTo>
                  <a:lnTo>
                    <a:pt x="619353" y="164579"/>
                  </a:lnTo>
                  <a:close/>
                </a:path>
                <a:path w="753745" h="297180">
                  <a:moveTo>
                    <a:pt x="390182" y="164579"/>
                  </a:moveTo>
                  <a:lnTo>
                    <a:pt x="359486" y="164579"/>
                  </a:lnTo>
                  <a:lnTo>
                    <a:pt x="360108" y="294512"/>
                  </a:lnTo>
                  <a:lnTo>
                    <a:pt x="396201" y="294512"/>
                  </a:lnTo>
                  <a:lnTo>
                    <a:pt x="413047" y="255714"/>
                  </a:lnTo>
                  <a:lnTo>
                    <a:pt x="386372" y="255714"/>
                  </a:lnTo>
                  <a:lnTo>
                    <a:pt x="390182" y="164579"/>
                  </a:lnTo>
                  <a:close/>
                </a:path>
                <a:path w="753745" h="297180">
                  <a:moveTo>
                    <a:pt x="514807" y="164579"/>
                  </a:moveTo>
                  <a:lnTo>
                    <a:pt x="478180" y="164579"/>
                  </a:lnTo>
                  <a:lnTo>
                    <a:pt x="422287" y="294512"/>
                  </a:lnTo>
                  <a:lnTo>
                    <a:pt x="452881" y="294512"/>
                  </a:lnTo>
                  <a:lnTo>
                    <a:pt x="461860" y="269227"/>
                  </a:lnTo>
                  <a:lnTo>
                    <a:pt x="515287" y="269227"/>
                  </a:lnTo>
                  <a:lnTo>
                    <a:pt x="515182" y="246354"/>
                  </a:lnTo>
                  <a:lnTo>
                    <a:pt x="469988" y="246354"/>
                  </a:lnTo>
                  <a:lnTo>
                    <a:pt x="491147" y="188137"/>
                  </a:lnTo>
                  <a:lnTo>
                    <a:pt x="514915" y="188137"/>
                  </a:lnTo>
                  <a:lnTo>
                    <a:pt x="514807" y="164579"/>
                  </a:lnTo>
                  <a:close/>
                </a:path>
                <a:path w="753745" h="297180">
                  <a:moveTo>
                    <a:pt x="515287" y="269227"/>
                  </a:moveTo>
                  <a:lnTo>
                    <a:pt x="485711" y="269227"/>
                  </a:lnTo>
                  <a:lnTo>
                    <a:pt x="484670" y="294512"/>
                  </a:lnTo>
                  <a:lnTo>
                    <a:pt x="515404" y="294512"/>
                  </a:lnTo>
                  <a:lnTo>
                    <a:pt x="515287" y="269227"/>
                  </a:lnTo>
                  <a:close/>
                </a:path>
                <a:path w="753745" h="297180">
                  <a:moveTo>
                    <a:pt x="452615" y="164579"/>
                  </a:moveTo>
                  <a:lnTo>
                    <a:pt x="421919" y="164579"/>
                  </a:lnTo>
                  <a:lnTo>
                    <a:pt x="386714" y="255714"/>
                  </a:lnTo>
                  <a:lnTo>
                    <a:pt x="413047" y="255714"/>
                  </a:lnTo>
                  <a:lnTo>
                    <a:pt x="452615" y="164579"/>
                  </a:lnTo>
                  <a:close/>
                </a:path>
                <a:path w="753745" h="297180">
                  <a:moveTo>
                    <a:pt x="514915" y="188137"/>
                  </a:moveTo>
                  <a:lnTo>
                    <a:pt x="491489" y="188137"/>
                  </a:lnTo>
                  <a:lnTo>
                    <a:pt x="487616" y="246354"/>
                  </a:lnTo>
                  <a:lnTo>
                    <a:pt x="515182" y="246354"/>
                  </a:lnTo>
                  <a:lnTo>
                    <a:pt x="514915" y="188137"/>
                  </a:lnTo>
                  <a:close/>
                </a:path>
                <a:path w="753745" h="297180">
                  <a:moveTo>
                    <a:pt x="310146" y="160248"/>
                  </a:moveTo>
                  <a:lnTo>
                    <a:pt x="266462" y="182510"/>
                  </a:lnTo>
                  <a:lnTo>
                    <a:pt x="248907" y="252069"/>
                  </a:lnTo>
                  <a:lnTo>
                    <a:pt x="246954" y="271417"/>
                  </a:lnTo>
                  <a:lnTo>
                    <a:pt x="251069" y="285378"/>
                  </a:lnTo>
                  <a:lnTo>
                    <a:pt x="262151" y="293839"/>
                  </a:lnTo>
                  <a:lnTo>
                    <a:pt x="281101" y="296684"/>
                  </a:lnTo>
                  <a:lnTo>
                    <a:pt x="301199" y="293839"/>
                  </a:lnTo>
                  <a:lnTo>
                    <a:pt x="315706" y="285378"/>
                  </a:lnTo>
                  <a:lnTo>
                    <a:pt x="324289" y="273240"/>
                  </a:lnTo>
                  <a:lnTo>
                    <a:pt x="276199" y="273240"/>
                  </a:lnTo>
                  <a:lnTo>
                    <a:pt x="277342" y="262140"/>
                  </a:lnTo>
                  <a:lnTo>
                    <a:pt x="292011" y="193230"/>
                  </a:lnTo>
                  <a:lnTo>
                    <a:pt x="295262" y="183680"/>
                  </a:lnTo>
                  <a:lnTo>
                    <a:pt x="343865" y="183680"/>
                  </a:lnTo>
                  <a:lnTo>
                    <a:pt x="343925" y="182510"/>
                  </a:lnTo>
                  <a:lnTo>
                    <a:pt x="338635" y="170314"/>
                  </a:lnTo>
                  <a:lnTo>
                    <a:pt x="327330" y="162808"/>
                  </a:lnTo>
                  <a:lnTo>
                    <a:pt x="310146" y="160248"/>
                  </a:lnTo>
                  <a:close/>
                </a:path>
                <a:path w="753745" h="297180">
                  <a:moveTo>
                    <a:pt x="58483" y="164579"/>
                  </a:moveTo>
                  <a:lnTo>
                    <a:pt x="27800" y="164579"/>
                  </a:lnTo>
                  <a:lnTo>
                    <a:pt x="0" y="294512"/>
                  </a:lnTo>
                  <a:lnTo>
                    <a:pt x="30670" y="294512"/>
                  </a:lnTo>
                  <a:lnTo>
                    <a:pt x="58483" y="164579"/>
                  </a:lnTo>
                  <a:close/>
                </a:path>
                <a:path w="753745" h="297180">
                  <a:moveTo>
                    <a:pt x="107391" y="164579"/>
                  </a:moveTo>
                  <a:lnTo>
                    <a:pt x="75641" y="164579"/>
                  </a:lnTo>
                  <a:lnTo>
                    <a:pt x="47650" y="294512"/>
                  </a:lnTo>
                  <a:lnTo>
                    <a:pt x="76949" y="294512"/>
                  </a:lnTo>
                  <a:lnTo>
                    <a:pt x="89738" y="222097"/>
                  </a:lnTo>
                  <a:lnTo>
                    <a:pt x="90169" y="221754"/>
                  </a:lnTo>
                  <a:lnTo>
                    <a:pt x="113872" y="221754"/>
                  </a:lnTo>
                  <a:lnTo>
                    <a:pt x="107391" y="164579"/>
                  </a:lnTo>
                  <a:close/>
                </a:path>
                <a:path w="753745" h="297180">
                  <a:moveTo>
                    <a:pt x="113872" y="221754"/>
                  </a:moveTo>
                  <a:lnTo>
                    <a:pt x="90169" y="221754"/>
                  </a:lnTo>
                  <a:lnTo>
                    <a:pt x="98539" y="294512"/>
                  </a:lnTo>
                  <a:lnTo>
                    <a:pt x="130124" y="294512"/>
                  </a:lnTo>
                  <a:lnTo>
                    <a:pt x="142471" y="237172"/>
                  </a:lnTo>
                  <a:lnTo>
                    <a:pt x="115620" y="237172"/>
                  </a:lnTo>
                  <a:lnTo>
                    <a:pt x="113872" y="221754"/>
                  </a:lnTo>
                  <a:close/>
                </a:path>
                <a:path w="753745" h="297180">
                  <a:moveTo>
                    <a:pt x="204825" y="164579"/>
                  </a:moveTo>
                  <a:lnTo>
                    <a:pt x="173075" y="164579"/>
                  </a:lnTo>
                  <a:lnTo>
                    <a:pt x="145097" y="294512"/>
                  </a:lnTo>
                  <a:lnTo>
                    <a:pt x="174396" y="294512"/>
                  </a:lnTo>
                  <a:lnTo>
                    <a:pt x="187185" y="222097"/>
                  </a:lnTo>
                  <a:lnTo>
                    <a:pt x="187617" y="221754"/>
                  </a:lnTo>
                  <a:lnTo>
                    <a:pt x="211317" y="221754"/>
                  </a:lnTo>
                  <a:lnTo>
                    <a:pt x="204825" y="164579"/>
                  </a:lnTo>
                  <a:close/>
                </a:path>
                <a:path w="753745" h="297180">
                  <a:moveTo>
                    <a:pt x="211317" y="221754"/>
                  </a:moveTo>
                  <a:lnTo>
                    <a:pt x="187617" y="221754"/>
                  </a:lnTo>
                  <a:lnTo>
                    <a:pt x="195973" y="294512"/>
                  </a:lnTo>
                  <a:lnTo>
                    <a:pt x="227558" y="294512"/>
                  </a:lnTo>
                  <a:lnTo>
                    <a:pt x="239911" y="237172"/>
                  </a:lnTo>
                  <a:lnTo>
                    <a:pt x="213067" y="237172"/>
                  </a:lnTo>
                  <a:lnTo>
                    <a:pt x="211317" y="221754"/>
                  </a:lnTo>
                  <a:close/>
                </a:path>
                <a:path w="753745" h="297180">
                  <a:moveTo>
                    <a:pt x="343865" y="183680"/>
                  </a:moveTo>
                  <a:lnTo>
                    <a:pt x="315061" y="183680"/>
                  </a:lnTo>
                  <a:lnTo>
                    <a:pt x="313740" y="193230"/>
                  </a:lnTo>
                  <a:lnTo>
                    <a:pt x="299059" y="262140"/>
                  </a:lnTo>
                  <a:lnTo>
                    <a:pt x="295998" y="273240"/>
                  </a:lnTo>
                  <a:lnTo>
                    <a:pt x="324289" y="273240"/>
                  </a:lnTo>
                  <a:lnTo>
                    <a:pt x="325578" y="271417"/>
                  </a:lnTo>
                  <a:lnTo>
                    <a:pt x="331774" y="252069"/>
                  </a:lnTo>
                  <a:lnTo>
                    <a:pt x="343065" y="199135"/>
                  </a:lnTo>
                  <a:lnTo>
                    <a:pt x="343865" y="183680"/>
                  </a:lnTo>
                  <a:close/>
                </a:path>
                <a:path w="753745" h="297180">
                  <a:moveTo>
                    <a:pt x="158102" y="164579"/>
                  </a:moveTo>
                  <a:lnTo>
                    <a:pt x="128803" y="164579"/>
                  </a:lnTo>
                  <a:lnTo>
                    <a:pt x="116141" y="237172"/>
                  </a:lnTo>
                  <a:lnTo>
                    <a:pt x="142471" y="237172"/>
                  </a:lnTo>
                  <a:lnTo>
                    <a:pt x="158102" y="164579"/>
                  </a:lnTo>
                  <a:close/>
                </a:path>
                <a:path w="753745" h="297180">
                  <a:moveTo>
                    <a:pt x="255549" y="164579"/>
                  </a:moveTo>
                  <a:lnTo>
                    <a:pt x="226237" y="164579"/>
                  </a:lnTo>
                  <a:lnTo>
                    <a:pt x="213601" y="237172"/>
                  </a:lnTo>
                  <a:lnTo>
                    <a:pt x="239911" y="237172"/>
                  </a:lnTo>
                  <a:lnTo>
                    <a:pt x="255549" y="164579"/>
                  </a:lnTo>
                  <a:close/>
                </a:path>
                <a:path w="753745" h="297180">
                  <a:moveTo>
                    <a:pt x="439826" y="28155"/>
                  </a:moveTo>
                  <a:lnTo>
                    <a:pt x="409371" y="28155"/>
                  </a:lnTo>
                  <a:lnTo>
                    <a:pt x="387299" y="132092"/>
                  </a:lnTo>
                  <a:lnTo>
                    <a:pt x="417753" y="132092"/>
                  </a:lnTo>
                  <a:lnTo>
                    <a:pt x="439826" y="28155"/>
                  </a:lnTo>
                  <a:close/>
                </a:path>
                <a:path w="753745" h="297180">
                  <a:moveTo>
                    <a:pt x="552234" y="2158"/>
                  </a:moveTo>
                  <a:lnTo>
                    <a:pt x="482396" y="2158"/>
                  </a:lnTo>
                  <a:lnTo>
                    <a:pt x="454774" y="132092"/>
                  </a:lnTo>
                  <a:lnTo>
                    <a:pt x="526668" y="132092"/>
                  </a:lnTo>
                  <a:lnTo>
                    <a:pt x="532206" y="106108"/>
                  </a:lnTo>
                  <a:lnTo>
                    <a:pt x="490791" y="106108"/>
                  </a:lnTo>
                  <a:lnTo>
                    <a:pt x="496760" y="78041"/>
                  </a:lnTo>
                  <a:lnTo>
                    <a:pt x="534885" y="78041"/>
                  </a:lnTo>
                  <a:lnTo>
                    <a:pt x="540397" y="52057"/>
                  </a:lnTo>
                  <a:lnTo>
                    <a:pt x="502284" y="52057"/>
                  </a:lnTo>
                  <a:lnTo>
                    <a:pt x="507377" y="28155"/>
                  </a:lnTo>
                  <a:lnTo>
                    <a:pt x="546696" y="28155"/>
                  </a:lnTo>
                  <a:lnTo>
                    <a:pt x="552234" y="2158"/>
                  </a:lnTo>
                  <a:close/>
                </a:path>
                <a:path w="753745" h="297180">
                  <a:moveTo>
                    <a:pt x="469925" y="2158"/>
                  </a:moveTo>
                  <a:lnTo>
                    <a:pt x="391007" y="2158"/>
                  </a:lnTo>
                  <a:lnTo>
                    <a:pt x="385483" y="28155"/>
                  </a:lnTo>
                  <a:lnTo>
                    <a:pt x="464413" y="28155"/>
                  </a:lnTo>
                  <a:lnTo>
                    <a:pt x="469925" y="2158"/>
                  </a:lnTo>
                  <a:close/>
                </a:path>
                <a:path w="753745" h="297180">
                  <a:moveTo>
                    <a:pt x="311632" y="89738"/>
                  </a:moveTo>
                  <a:lnTo>
                    <a:pt x="283133" y="89738"/>
                  </a:lnTo>
                  <a:lnTo>
                    <a:pt x="280174" y="103631"/>
                  </a:lnTo>
                  <a:lnTo>
                    <a:pt x="279820" y="116001"/>
                  </a:lnTo>
                  <a:lnTo>
                    <a:pt x="284740" y="126472"/>
                  </a:lnTo>
                  <a:lnTo>
                    <a:pt x="295623" y="133725"/>
                  </a:lnTo>
                  <a:lnTo>
                    <a:pt x="313156" y="136436"/>
                  </a:lnTo>
                  <a:lnTo>
                    <a:pt x="330637" y="133874"/>
                  </a:lnTo>
                  <a:lnTo>
                    <a:pt x="344622" y="126364"/>
                  </a:lnTo>
                  <a:lnTo>
                    <a:pt x="354827" y="114169"/>
                  </a:lnTo>
                  <a:lnTo>
                    <a:pt x="355263" y="112991"/>
                  </a:lnTo>
                  <a:lnTo>
                    <a:pt x="309092" y="112991"/>
                  </a:lnTo>
                  <a:lnTo>
                    <a:pt x="308051" y="106400"/>
                  </a:lnTo>
                  <a:lnTo>
                    <a:pt x="311632" y="89738"/>
                  </a:lnTo>
                  <a:close/>
                </a:path>
                <a:path w="753745" h="297180">
                  <a:moveTo>
                    <a:pt x="342709" y="0"/>
                  </a:moveTo>
                  <a:lnTo>
                    <a:pt x="302318" y="20868"/>
                  </a:lnTo>
                  <a:lnTo>
                    <a:pt x="295076" y="44943"/>
                  </a:lnTo>
                  <a:lnTo>
                    <a:pt x="295360" y="51811"/>
                  </a:lnTo>
                  <a:lnTo>
                    <a:pt x="319112" y="80022"/>
                  </a:lnTo>
                  <a:lnTo>
                    <a:pt x="324407" y="83649"/>
                  </a:lnTo>
                  <a:lnTo>
                    <a:pt x="329044" y="87717"/>
                  </a:lnTo>
                  <a:lnTo>
                    <a:pt x="331928" y="92926"/>
                  </a:lnTo>
                  <a:lnTo>
                    <a:pt x="331965" y="99974"/>
                  </a:lnTo>
                  <a:lnTo>
                    <a:pt x="330568" y="106565"/>
                  </a:lnTo>
                  <a:lnTo>
                    <a:pt x="326034" y="112991"/>
                  </a:lnTo>
                  <a:lnTo>
                    <a:pt x="355263" y="112991"/>
                  </a:lnTo>
                  <a:lnTo>
                    <a:pt x="360972" y="97548"/>
                  </a:lnTo>
                  <a:lnTo>
                    <a:pt x="362475" y="86956"/>
                  </a:lnTo>
                  <a:lnTo>
                    <a:pt x="362045" y="78562"/>
                  </a:lnTo>
                  <a:lnTo>
                    <a:pt x="338804" y="53098"/>
                  </a:lnTo>
                  <a:lnTo>
                    <a:pt x="331546" y="48082"/>
                  </a:lnTo>
                  <a:lnTo>
                    <a:pt x="326326" y="43916"/>
                  </a:lnTo>
                  <a:lnTo>
                    <a:pt x="323151" y="39916"/>
                  </a:lnTo>
                  <a:lnTo>
                    <a:pt x="325704" y="32105"/>
                  </a:lnTo>
                  <a:lnTo>
                    <a:pt x="327621" y="26377"/>
                  </a:lnTo>
                  <a:lnTo>
                    <a:pt x="332041" y="22910"/>
                  </a:lnTo>
                  <a:lnTo>
                    <a:pt x="373762" y="22910"/>
                  </a:lnTo>
                  <a:lnTo>
                    <a:pt x="370192" y="11912"/>
                  </a:lnTo>
                  <a:lnTo>
                    <a:pt x="359598" y="3148"/>
                  </a:lnTo>
                  <a:lnTo>
                    <a:pt x="342709" y="0"/>
                  </a:lnTo>
                  <a:close/>
                </a:path>
                <a:path w="753745" h="297180">
                  <a:moveTo>
                    <a:pt x="373762" y="22910"/>
                  </a:moveTo>
                  <a:lnTo>
                    <a:pt x="332041" y="22910"/>
                  </a:lnTo>
                  <a:lnTo>
                    <a:pt x="338213" y="23431"/>
                  </a:lnTo>
                  <a:lnTo>
                    <a:pt x="348195" y="24117"/>
                  </a:lnTo>
                  <a:lnTo>
                    <a:pt x="345617" y="34543"/>
                  </a:lnTo>
                  <a:lnTo>
                    <a:pt x="344347" y="42189"/>
                  </a:lnTo>
                  <a:lnTo>
                    <a:pt x="372643" y="42189"/>
                  </a:lnTo>
                  <a:lnTo>
                    <a:pt x="374527" y="25267"/>
                  </a:lnTo>
                  <a:lnTo>
                    <a:pt x="373762" y="22910"/>
                  </a:lnTo>
                  <a:close/>
                </a:path>
                <a:path w="753745" h="297180">
                  <a:moveTo>
                    <a:pt x="102768" y="2158"/>
                  </a:moveTo>
                  <a:lnTo>
                    <a:pt x="72999" y="2158"/>
                  </a:lnTo>
                  <a:lnTo>
                    <a:pt x="67144" y="132092"/>
                  </a:lnTo>
                  <a:lnTo>
                    <a:pt x="101282" y="132092"/>
                  </a:lnTo>
                  <a:lnTo>
                    <a:pt x="113877" y="93459"/>
                  </a:lnTo>
                  <a:lnTo>
                    <a:pt x="92430" y="93459"/>
                  </a:lnTo>
                  <a:lnTo>
                    <a:pt x="102768" y="2158"/>
                  </a:lnTo>
                  <a:close/>
                </a:path>
                <a:path w="753745" h="297180">
                  <a:moveTo>
                    <a:pt x="151359" y="40627"/>
                  </a:moveTo>
                  <a:lnTo>
                    <a:pt x="131444" y="40627"/>
                  </a:lnTo>
                  <a:lnTo>
                    <a:pt x="121246" y="132092"/>
                  </a:lnTo>
                  <a:lnTo>
                    <a:pt x="155917" y="132092"/>
                  </a:lnTo>
                  <a:lnTo>
                    <a:pt x="170794" y="93294"/>
                  </a:lnTo>
                  <a:lnTo>
                    <a:pt x="146926" y="93294"/>
                  </a:lnTo>
                  <a:lnTo>
                    <a:pt x="151359" y="40627"/>
                  </a:lnTo>
                  <a:close/>
                </a:path>
                <a:path w="753745" h="297180">
                  <a:moveTo>
                    <a:pt x="270090" y="2158"/>
                  </a:moveTo>
                  <a:lnTo>
                    <a:pt x="233464" y="2158"/>
                  </a:lnTo>
                  <a:lnTo>
                    <a:pt x="177584" y="132092"/>
                  </a:lnTo>
                  <a:lnTo>
                    <a:pt x="208165" y="132092"/>
                  </a:lnTo>
                  <a:lnTo>
                    <a:pt x="217157" y="106806"/>
                  </a:lnTo>
                  <a:lnTo>
                    <a:pt x="270581" y="106806"/>
                  </a:lnTo>
                  <a:lnTo>
                    <a:pt x="270474" y="83934"/>
                  </a:lnTo>
                  <a:lnTo>
                    <a:pt x="225285" y="83934"/>
                  </a:lnTo>
                  <a:lnTo>
                    <a:pt x="246430" y="25730"/>
                  </a:lnTo>
                  <a:lnTo>
                    <a:pt x="270201" y="25730"/>
                  </a:lnTo>
                  <a:lnTo>
                    <a:pt x="270090" y="2158"/>
                  </a:lnTo>
                  <a:close/>
                </a:path>
                <a:path w="753745" h="297180">
                  <a:moveTo>
                    <a:pt x="270581" y="106806"/>
                  </a:moveTo>
                  <a:lnTo>
                    <a:pt x="240995" y="106806"/>
                  </a:lnTo>
                  <a:lnTo>
                    <a:pt x="239953" y="132092"/>
                  </a:lnTo>
                  <a:lnTo>
                    <a:pt x="270700" y="132092"/>
                  </a:lnTo>
                  <a:lnTo>
                    <a:pt x="270581" y="106806"/>
                  </a:lnTo>
                  <a:close/>
                </a:path>
                <a:path w="753745" h="297180">
                  <a:moveTo>
                    <a:pt x="154597" y="2158"/>
                  </a:moveTo>
                  <a:lnTo>
                    <a:pt x="124840" y="2158"/>
                  </a:lnTo>
                  <a:lnTo>
                    <a:pt x="92849" y="93116"/>
                  </a:lnTo>
                  <a:lnTo>
                    <a:pt x="92430" y="93459"/>
                  </a:lnTo>
                  <a:lnTo>
                    <a:pt x="113877" y="93459"/>
                  </a:lnTo>
                  <a:lnTo>
                    <a:pt x="131102" y="40627"/>
                  </a:lnTo>
                  <a:lnTo>
                    <a:pt x="151359" y="40627"/>
                  </a:lnTo>
                  <a:lnTo>
                    <a:pt x="154597" y="2158"/>
                  </a:lnTo>
                  <a:close/>
                </a:path>
                <a:path w="753745" h="297180">
                  <a:moveTo>
                    <a:pt x="205739" y="2158"/>
                  </a:moveTo>
                  <a:lnTo>
                    <a:pt x="176491" y="2158"/>
                  </a:lnTo>
                  <a:lnTo>
                    <a:pt x="147281" y="93294"/>
                  </a:lnTo>
                  <a:lnTo>
                    <a:pt x="170794" y="93294"/>
                  </a:lnTo>
                  <a:lnTo>
                    <a:pt x="205739" y="2158"/>
                  </a:lnTo>
                  <a:close/>
                </a:path>
                <a:path w="753745" h="297180">
                  <a:moveTo>
                    <a:pt x="270201" y="25730"/>
                  </a:moveTo>
                  <a:lnTo>
                    <a:pt x="246773" y="25730"/>
                  </a:lnTo>
                  <a:lnTo>
                    <a:pt x="242900" y="83934"/>
                  </a:lnTo>
                  <a:lnTo>
                    <a:pt x="270474" y="83934"/>
                  </a:lnTo>
                  <a:lnTo>
                    <a:pt x="270201" y="25730"/>
                  </a:lnTo>
                  <a:close/>
                </a:path>
              </a:pathLst>
            </a:custGeom>
            <a:solidFill>
              <a:srgbClr val="4B4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0572" y="410199"/>
              <a:ext cx="192219" cy="136867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6797092" y="50801"/>
            <a:ext cx="394335" cy="678180"/>
          </a:xfrm>
          <a:custGeom>
            <a:avLst/>
            <a:gdLst/>
            <a:ahLst/>
            <a:cxnLst/>
            <a:rect l="l" t="t" r="r" b="b"/>
            <a:pathLst>
              <a:path w="394334" h="678180">
                <a:moveTo>
                  <a:pt x="331038" y="0"/>
                </a:moveTo>
                <a:lnTo>
                  <a:pt x="275546" y="4391"/>
                </a:lnTo>
                <a:lnTo>
                  <a:pt x="222140" y="17405"/>
                </a:lnTo>
                <a:lnTo>
                  <a:pt x="171541" y="38801"/>
                </a:lnTo>
                <a:lnTo>
                  <a:pt x="124472" y="68338"/>
                </a:lnTo>
                <a:lnTo>
                  <a:pt x="83382" y="104148"/>
                </a:lnTo>
                <a:lnTo>
                  <a:pt x="48756" y="145413"/>
                </a:lnTo>
                <a:lnTo>
                  <a:pt x="21029" y="191523"/>
                </a:lnTo>
                <a:lnTo>
                  <a:pt x="634" y="241871"/>
                </a:lnTo>
                <a:lnTo>
                  <a:pt x="0" y="243865"/>
                </a:lnTo>
                <a:lnTo>
                  <a:pt x="62699" y="493141"/>
                </a:lnTo>
                <a:lnTo>
                  <a:pt x="16205" y="493141"/>
                </a:lnTo>
                <a:lnTo>
                  <a:pt x="49372" y="549418"/>
                </a:lnTo>
                <a:lnTo>
                  <a:pt x="83739" y="590156"/>
                </a:lnTo>
                <a:lnTo>
                  <a:pt x="123800" y="625212"/>
                </a:lnTo>
                <a:lnTo>
                  <a:pt x="168680" y="653815"/>
                </a:lnTo>
                <a:lnTo>
                  <a:pt x="217500" y="675195"/>
                </a:lnTo>
                <a:lnTo>
                  <a:pt x="225031" y="677824"/>
                </a:lnTo>
                <a:lnTo>
                  <a:pt x="271487" y="493141"/>
                </a:lnTo>
                <a:lnTo>
                  <a:pt x="188493" y="493141"/>
                </a:lnTo>
                <a:lnTo>
                  <a:pt x="166839" y="402310"/>
                </a:lnTo>
                <a:lnTo>
                  <a:pt x="145122" y="493141"/>
                </a:lnTo>
                <a:lnTo>
                  <a:pt x="115874" y="493141"/>
                </a:lnTo>
                <a:lnTo>
                  <a:pt x="166801" y="290385"/>
                </a:lnTo>
                <a:lnTo>
                  <a:pt x="210959" y="466026"/>
                </a:lnTo>
                <a:lnTo>
                  <a:pt x="278295" y="466026"/>
                </a:lnTo>
                <a:lnTo>
                  <a:pt x="338086" y="228320"/>
                </a:lnTo>
                <a:lnTo>
                  <a:pt x="288797" y="228320"/>
                </a:lnTo>
                <a:lnTo>
                  <a:pt x="244970" y="404304"/>
                </a:lnTo>
                <a:lnTo>
                  <a:pt x="198716" y="228320"/>
                </a:lnTo>
                <a:lnTo>
                  <a:pt x="133642" y="228320"/>
                </a:lnTo>
                <a:lnTo>
                  <a:pt x="89357" y="403860"/>
                </a:lnTo>
                <a:lnTo>
                  <a:pt x="38773" y="201218"/>
                </a:lnTo>
                <a:lnTo>
                  <a:pt x="66878" y="201218"/>
                </a:lnTo>
                <a:lnTo>
                  <a:pt x="89331" y="290537"/>
                </a:lnTo>
                <a:lnTo>
                  <a:pt x="111810" y="201218"/>
                </a:lnTo>
                <a:lnTo>
                  <a:pt x="222707" y="201218"/>
                </a:lnTo>
                <a:lnTo>
                  <a:pt x="245186" y="290537"/>
                </a:lnTo>
                <a:lnTo>
                  <a:pt x="267639" y="201218"/>
                </a:lnTo>
                <a:lnTo>
                  <a:pt x="344906" y="201218"/>
                </a:lnTo>
                <a:lnTo>
                  <a:pt x="394093" y="5689"/>
                </a:lnTo>
                <a:lnTo>
                  <a:pt x="372427" y="2491"/>
                </a:lnTo>
                <a:lnTo>
                  <a:pt x="358608" y="1109"/>
                </a:lnTo>
                <a:lnTo>
                  <a:pt x="344796" y="278"/>
                </a:lnTo>
                <a:lnTo>
                  <a:pt x="331038" y="0"/>
                </a:lnTo>
                <a:close/>
              </a:path>
            </a:pathLst>
          </a:custGeom>
          <a:solidFill>
            <a:srgbClr val="BF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800100"/>
            <a:ext cx="15240000" cy="88900"/>
          </a:xfrm>
          <a:custGeom>
            <a:avLst/>
            <a:gdLst/>
            <a:ahLst/>
            <a:cxnLst/>
            <a:rect l="l" t="t" r="r" b="b"/>
            <a:pathLst>
              <a:path w="15240000" h="88900">
                <a:moveTo>
                  <a:pt x="15240000" y="0"/>
                </a:moveTo>
                <a:lnTo>
                  <a:pt x="0" y="0"/>
                </a:lnTo>
                <a:lnTo>
                  <a:pt x="0" y="88900"/>
                </a:lnTo>
                <a:lnTo>
                  <a:pt x="15240000" y="889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BF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9867" y="5072025"/>
            <a:ext cx="13589000" cy="275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0900"/>
              </a:lnSpc>
              <a:spcBef>
                <a:spcPts val="100"/>
              </a:spcBef>
            </a:pPr>
            <a:r>
              <a:rPr sz="2100" spc="55" dirty="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20" dirty="0">
                <a:solidFill>
                  <a:srgbClr val="FFFFFF"/>
                </a:solidFill>
                <a:latin typeface="Verdana"/>
                <a:cs typeface="Verdana"/>
              </a:rPr>
              <a:t>large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Verdana"/>
                <a:cs typeface="Verdana"/>
              </a:rPr>
              <a:t>roll-off</a:t>
            </a:r>
            <a:r>
              <a:rPr sz="21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Verdana"/>
                <a:cs typeface="Verdana"/>
              </a:rPr>
              <a:t>dumpster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Verdana"/>
                <a:cs typeface="Verdana"/>
              </a:rPr>
              <a:t>inventory</a:t>
            </a:r>
            <a:r>
              <a:rPr sz="21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25" dirty="0">
                <a:solidFill>
                  <a:srgbClr val="FFFFFF"/>
                </a:solidFill>
                <a:latin typeface="Verdana"/>
                <a:cs typeface="Verdana"/>
              </a:rPr>
              <a:t>allows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25" dirty="0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3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1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Verdana"/>
                <a:cs typeface="Verdana"/>
              </a:rPr>
              <a:t>offer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40" dirty="0">
                <a:solidFill>
                  <a:srgbClr val="FFFFFF"/>
                </a:solidFill>
                <a:latin typeface="Verdana"/>
                <a:cs typeface="Verdana"/>
              </a:rPr>
              <a:t>convenient</a:t>
            </a:r>
            <a:r>
              <a:rPr sz="21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50" dirty="0">
                <a:solidFill>
                  <a:srgbClr val="FFFFFF"/>
                </a:solidFill>
                <a:latin typeface="Verdana"/>
                <a:cs typeface="Verdana"/>
              </a:rPr>
              <a:t>options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21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any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Verdana"/>
                <a:cs typeface="Verdana"/>
              </a:rPr>
              <a:t>project.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25" dirty="0">
                <a:solidFill>
                  <a:srgbClr val="FFFFFF"/>
                </a:solidFill>
                <a:latin typeface="Verdana"/>
                <a:cs typeface="Verdana"/>
              </a:rPr>
              <a:t>We’ll</a:t>
            </a:r>
            <a:r>
              <a:rPr sz="21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60" dirty="0">
                <a:solidFill>
                  <a:srgbClr val="FFFFFF"/>
                </a:solidFill>
                <a:latin typeface="Verdana"/>
                <a:cs typeface="Verdana"/>
              </a:rPr>
              <a:t>drop </a:t>
            </a:r>
            <a:r>
              <a:rPr sz="2100" spc="-7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your </a:t>
            </a:r>
            <a:r>
              <a:rPr sz="2100" spc="55" dirty="0">
                <a:solidFill>
                  <a:srgbClr val="FFFFFF"/>
                </a:solidFill>
                <a:latin typeface="Verdana"/>
                <a:cs typeface="Verdana"/>
              </a:rPr>
              <a:t>dumpster </a:t>
            </a:r>
            <a:r>
              <a:rPr sz="2100" spc="20" dirty="0">
                <a:solidFill>
                  <a:srgbClr val="FFFFFF"/>
                </a:solidFill>
                <a:latin typeface="Verdana"/>
                <a:cs typeface="Verdana"/>
              </a:rPr>
              <a:t>off </a:t>
            </a:r>
            <a:r>
              <a:rPr sz="2100" spc="55" dirty="0">
                <a:solidFill>
                  <a:srgbClr val="FFFFFF"/>
                </a:solidFill>
                <a:latin typeface="Verdana"/>
                <a:cs typeface="Verdana"/>
              </a:rPr>
              <a:t>where </a:t>
            </a:r>
            <a:r>
              <a:rPr sz="2100" spc="7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100" spc="100" dirty="0">
                <a:solidFill>
                  <a:srgbClr val="FFFFFF"/>
                </a:solidFill>
                <a:latin typeface="Verdana"/>
                <a:cs typeface="Verdana"/>
              </a:rPr>
              <a:t>when </a:t>
            </a:r>
            <a:r>
              <a:rPr sz="2100" spc="15"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z="2100" spc="70" dirty="0">
                <a:solidFill>
                  <a:srgbClr val="FFFFFF"/>
                </a:solidFill>
                <a:latin typeface="Verdana"/>
                <a:cs typeface="Verdana"/>
              </a:rPr>
              <a:t>need </a:t>
            </a:r>
            <a:r>
              <a:rPr sz="2100" spc="25" dirty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z="2100" spc="7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100" spc="65" dirty="0">
                <a:solidFill>
                  <a:srgbClr val="FFFFFF"/>
                </a:solidFill>
                <a:latin typeface="Verdana"/>
                <a:cs typeface="Verdana"/>
              </a:rPr>
              <a:t>pick </a:t>
            </a:r>
            <a:r>
              <a:rPr sz="2100" spc="25" dirty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z="2100" spc="105" dirty="0">
                <a:solidFill>
                  <a:srgbClr val="FFFFFF"/>
                </a:solidFill>
                <a:latin typeface="Verdana"/>
                <a:cs typeface="Verdana"/>
              </a:rPr>
              <a:t>up </a:t>
            </a:r>
            <a:r>
              <a:rPr sz="2100" spc="100" dirty="0">
                <a:solidFill>
                  <a:srgbClr val="FFFFFF"/>
                </a:solidFill>
                <a:latin typeface="Verdana"/>
                <a:cs typeface="Verdana"/>
              </a:rPr>
              <a:t>when </a:t>
            </a:r>
            <a:r>
              <a:rPr sz="2100" spc="15"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z="2100" spc="-10" dirty="0">
                <a:solidFill>
                  <a:srgbClr val="FFFFFF"/>
                </a:solidFill>
                <a:latin typeface="Verdana"/>
                <a:cs typeface="Verdana"/>
              </a:rPr>
              <a:t>request. </a:t>
            </a:r>
            <a:r>
              <a:rPr sz="2100" spc="55" dirty="0">
                <a:solidFill>
                  <a:srgbClr val="FFFFFF"/>
                </a:solidFill>
                <a:latin typeface="Verdana"/>
                <a:cs typeface="Verdana"/>
              </a:rPr>
              <a:t>Our </a:t>
            </a:r>
            <a:r>
              <a:rPr sz="2100" spc="15" dirty="0">
                <a:solidFill>
                  <a:srgbClr val="FFFFFF"/>
                </a:solidFill>
                <a:latin typeface="Verdana"/>
                <a:cs typeface="Verdana"/>
              </a:rPr>
              <a:t>ﬂexible </a:t>
            </a:r>
            <a:r>
              <a:rPr sz="21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65" dirty="0">
                <a:solidFill>
                  <a:srgbClr val="FFFFFF"/>
                </a:solidFill>
                <a:latin typeface="Verdana"/>
                <a:cs typeface="Verdana"/>
              </a:rPr>
              <a:t>scheduling</a:t>
            </a:r>
            <a:r>
              <a:rPr sz="2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7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40" dirty="0">
                <a:solidFill>
                  <a:srgbClr val="FFFFFF"/>
                </a:solidFill>
                <a:latin typeface="Verdana"/>
                <a:cs typeface="Verdana"/>
              </a:rPr>
              <a:t>friendly</a:t>
            </a:r>
            <a:r>
              <a:rPr sz="2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50" dirty="0">
                <a:solidFill>
                  <a:srgbClr val="FFFFFF"/>
                </a:solidFill>
                <a:latin typeface="Verdana"/>
                <a:cs typeface="Verdana"/>
              </a:rPr>
              <a:t>make</a:t>
            </a:r>
            <a:r>
              <a:rPr sz="2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Verdana"/>
                <a:cs typeface="Verdana"/>
              </a:rPr>
              <a:t>dumpster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5" dirty="0">
                <a:solidFill>
                  <a:srgbClr val="FFFFFF"/>
                </a:solidFill>
                <a:latin typeface="Verdana"/>
                <a:cs typeface="Verdana"/>
              </a:rPr>
              <a:t>rental</a:t>
            </a:r>
            <a:r>
              <a:rPr sz="2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Verdana"/>
                <a:cs typeface="Verdana"/>
              </a:rPr>
              <a:t>easy.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Verdana"/>
                <a:cs typeface="Verdana"/>
              </a:rPr>
              <a:t>See</a:t>
            </a:r>
            <a:r>
              <a:rPr sz="2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6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40" dirty="0">
                <a:solidFill>
                  <a:srgbClr val="FFFFFF"/>
                </a:solidFill>
                <a:latin typeface="Verdana"/>
                <a:cs typeface="Verdana"/>
              </a:rPr>
              <a:t>table</a:t>
            </a:r>
            <a:r>
              <a:rPr sz="2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70" dirty="0">
                <a:solidFill>
                  <a:srgbClr val="FFFFFF"/>
                </a:solidFill>
                <a:latin typeface="Verdana"/>
                <a:cs typeface="Verdana"/>
              </a:rPr>
              <a:t>below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3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65" dirty="0">
                <a:solidFill>
                  <a:srgbClr val="FFFFFF"/>
                </a:solidFill>
                <a:latin typeface="Verdana"/>
                <a:cs typeface="Verdana"/>
              </a:rPr>
              <a:t>help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5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endParaRPr sz="2100">
              <a:latin typeface="Verdana"/>
              <a:cs typeface="Verdana"/>
            </a:endParaRPr>
          </a:p>
          <a:p>
            <a:pPr marL="2053589" marR="2045970" algn="ctr">
              <a:lnSpc>
                <a:spcPct val="130900"/>
              </a:lnSpc>
            </a:pPr>
            <a:r>
              <a:rPr sz="2100" spc="70" dirty="0">
                <a:solidFill>
                  <a:srgbClr val="FFFFFF"/>
                </a:solidFill>
                <a:latin typeface="Verdana"/>
                <a:cs typeface="Verdana"/>
              </a:rPr>
              <a:t>decide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8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40" dirty="0">
                <a:solidFill>
                  <a:srgbClr val="FFFFFF"/>
                </a:solidFill>
                <a:latin typeface="Verdana"/>
                <a:cs typeface="Verdana"/>
              </a:rPr>
              <a:t>container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Verdana"/>
                <a:cs typeface="Verdana"/>
              </a:rPr>
              <a:t>size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7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60" dirty="0">
                <a:solidFill>
                  <a:srgbClr val="FFFFFF"/>
                </a:solidFill>
                <a:latin typeface="Verdana"/>
                <a:cs typeface="Verdana"/>
              </a:rPr>
              <a:t>contact</a:t>
            </a:r>
            <a:r>
              <a:rPr sz="21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25" dirty="0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5" dirty="0">
                <a:solidFill>
                  <a:srgbClr val="FFFFFF"/>
                </a:solidFill>
                <a:latin typeface="Verdana"/>
                <a:cs typeface="Verdana"/>
              </a:rPr>
              <a:t>today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delivery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21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40" dirty="0">
                <a:solidFill>
                  <a:srgbClr val="FFFFFF"/>
                </a:solidFill>
                <a:latin typeface="Verdana"/>
                <a:cs typeface="Verdana"/>
              </a:rPr>
              <a:t>soon</a:t>
            </a:r>
            <a:r>
              <a:rPr sz="21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sz="2100" spc="-7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45" dirty="0">
                <a:solidFill>
                  <a:srgbClr val="FFFFFF"/>
                </a:solidFill>
                <a:latin typeface="Verdana"/>
                <a:cs typeface="Verdana"/>
              </a:rPr>
              <a:t>tomorrow</a:t>
            </a:r>
            <a:r>
              <a:rPr sz="21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Verdana"/>
                <a:cs typeface="Verdana"/>
              </a:rPr>
              <a:t>Danbury,</a:t>
            </a:r>
            <a:r>
              <a:rPr sz="2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130" dirty="0">
                <a:solidFill>
                  <a:srgbClr val="FFFFFF"/>
                </a:solidFill>
                <a:latin typeface="Verdana"/>
                <a:cs typeface="Verdana"/>
              </a:rPr>
              <a:t>CT.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Verdana"/>
              <a:cs typeface="Verdana"/>
            </a:endParaRPr>
          </a:p>
          <a:p>
            <a:pPr marL="3274060">
              <a:lnSpc>
                <a:spcPct val="100000"/>
              </a:lnSpc>
            </a:pPr>
            <a:r>
              <a:rPr sz="1700" spc="-10" dirty="0">
                <a:solidFill>
                  <a:srgbClr val="0071BA"/>
                </a:solidFill>
                <a:latin typeface="Verdana"/>
                <a:cs typeface="Verdana"/>
              </a:rPr>
              <a:t>https://local.win-waste.com/dumpster-rental-danbury-ct</a:t>
            </a:r>
            <a:endParaRPr sz="17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03400"/>
            <a:ext cx="15239999" cy="317499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298247" y="1158271"/>
            <a:ext cx="26435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/>
              <a:t>ABO</a:t>
            </a:r>
            <a:r>
              <a:rPr sz="2400" spc="-110" dirty="0"/>
              <a:t>U</a:t>
            </a:r>
            <a:r>
              <a:rPr sz="2400" spc="-305" dirty="0"/>
              <a:t>T</a:t>
            </a:r>
            <a:r>
              <a:rPr sz="2400" spc="-250" dirty="0"/>
              <a:t> </a:t>
            </a:r>
            <a:r>
              <a:rPr sz="2400" spc="-200" dirty="0"/>
              <a:t>US</a:t>
            </a:r>
            <a:endParaRPr sz="2400" dirty="0"/>
          </a:p>
        </p:txBody>
      </p:sp>
      <p:sp>
        <p:nvSpPr>
          <p:cNvPr id="13" name="object 13"/>
          <p:cNvSpPr/>
          <p:nvPr/>
        </p:nvSpPr>
        <p:spPr>
          <a:xfrm>
            <a:off x="292100" y="1219200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292100" y="0"/>
                </a:moveTo>
                <a:lnTo>
                  <a:pt x="0" y="0"/>
                </a:lnTo>
                <a:lnTo>
                  <a:pt x="0" y="292100"/>
                </a:lnTo>
                <a:lnTo>
                  <a:pt x="292100" y="292100"/>
                </a:lnTo>
                <a:lnTo>
                  <a:pt x="292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55800" y="1219200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292100" y="0"/>
                </a:moveTo>
                <a:lnTo>
                  <a:pt x="0" y="0"/>
                </a:lnTo>
                <a:lnTo>
                  <a:pt x="0" y="292100"/>
                </a:lnTo>
                <a:lnTo>
                  <a:pt x="292100" y="292100"/>
                </a:lnTo>
                <a:lnTo>
                  <a:pt x="292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64300"/>
            <a:ext cx="15240000" cy="977900"/>
          </a:xfrm>
          <a:custGeom>
            <a:avLst/>
            <a:gdLst/>
            <a:ahLst/>
            <a:cxnLst/>
            <a:rect l="l" t="t" r="r" b="b"/>
            <a:pathLst>
              <a:path w="15240000" h="977900">
                <a:moveTo>
                  <a:pt x="0" y="977900"/>
                </a:moveTo>
                <a:lnTo>
                  <a:pt x="15240000" y="977900"/>
                </a:lnTo>
                <a:lnTo>
                  <a:pt x="152400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4B4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89000"/>
            <a:ext cx="15240000" cy="901700"/>
          </a:xfrm>
          <a:custGeom>
            <a:avLst/>
            <a:gdLst/>
            <a:ahLst/>
            <a:cxnLst/>
            <a:rect l="l" t="t" r="r" b="b"/>
            <a:pathLst>
              <a:path w="15240000" h="901700">
                <a:moveTo>
                  <a:pt x="0" y="901700"/>
                </a:moveTo>
                <a:lnTo>
                  <a:pt x="15240000" y="901700"/>
                </a:lnTo>
                <a:lnTo>
                  <a:pt x="15240000" y="0"/>
                </a:lnTo>
                <a:lnTo>
                  <a:pt x="0" y="0"/>
                </a:lnTo>
                <a:lnTo>
                  <a:pt x="0" y="901700"/>
                </a:lnTo>
                <a:close/>
              </a:path>
            </a:pathLst>
          </a:custGeom>
          <a:solidFill>
            <a:srgbClr val="4B4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54787" y="65963"/>
            <a:ext cx="403225" cy="678180"/>
          </a:xfrm>
          <a:custGeom>
            <a:avLst/>
            <a:gdLst/>
            <a:ahLst/>
            <a:cxnLst/>
            <a:rect l="l" t="t" r="r" b="b"/>
            <a:pathLst>
              <a:path w="403225" h="678180">
                <a:moveTo>
                  <a:pt x="163182" y="212217"/>
                </a:moveTo>
                <a:lnTo>
                  <a:pt x="115646" y="212217"/>
                </a:lnTo>
                <a:lnTo>
                  <a:pt x="55689" y="449884"/>
                </a:lnTo>
                <a:lnTo>
                  <a:pt x="103238" y="449884"/>
                </a:lnTo>
                <a:lnTo>
                  <a:pt x="163182" y="212217"/>
                </a:lnTo>
                <a:close/>
              </a:path>
              <a:path w="403225" h="678180">
                <a:moveTo>
                  <a:pt x="387629" y="476986"/>
                </a:moveTo>
                <a:lnTo>
                  <a:pt x="255028" y="476986"/>
                </a:lnTo>
                <a:lnTo>
                  <a:pt x="233299" y="386181"/>
                </a:lnTo>
                <a:lnTo>
                  <a:pt x="211556" y="476986"/>
                </a:lnTo>
                <a:lnTo>
                  <a:pt x="48856" y="476986"/>
                </a:lnTo>
                <a:lnTo>
                  <a:pt x="0" y="670712"/>
                </a:lnTo>
                <a:lnTo>
                  <a:pt x="39878" y="676668"/>
                </a:lnTo>
                <a:lnTo>
                  <a:pt x="72021" y="678180"/>
                </a:lnTo>
                <a:lnTo>
                  <a:pt x="120713" y="674789"/>
                </a:lnTo>
                <a:lnTo>
                  <a:pt x="168097" y="664705"/>
                </a:lnTo>
                <a:lnTo>
                  <a:pt x="213575" y="648144"/>
                </a:lnTo>
                <a:lnTo>
                  <a:pt x="256476" y="625284"/>
                </a:lnTo>
                <a:lnTo>
                  <a:pt x="294754" y="597509"/>
                </a:lnTo>
                <a:lnTo>
                  <a:pt x="328764" y="564984"/>
                </a:lnTo>
                <a:lnTo>
                  <a:pt x="358076" y="528193"/>
                </a:lnTo>
                <a:lnTo>
                  <a:pt x="382257" y="487616"/>
                </a:lnTo>
                <a:lnTo>
                  <a:pt x="387629" y="476986"/>
                </a:lnTo>
                <a:close/>
              </a:path>
              <a:path w="403225" h="678180">
                <a:moveTo>
                  <a:pt x="402793" y="224129"/>
                </a:moveTo>
                <a:lnTo>
                  <a:pt x="402120" y="222123"/>
                </a:lnTo>
                <a:lnTo>
                  <a:pt x="384175" y="178828"/>
                </a:lnTo>
                <a:lnTo>
                  <a:pt x="362877" y="142367"/>
                </a:lnTo>
                <a:lnTo>
                  <a:pt x="362877" y="186639"/>
                </a:lnTo>
                <a:lnTo>
                  <a:pt x="312267" y="388950"/>
                </a:lnTo>
                <a:lnTo>
                  <a:pt x="282282" y="275463"/>
                </a:lnTo>
                <a:lnTo>
                  <a:pt x="258826" y="186639"/>
                </a:lnTo>
                <a:lnTo>
                  <a:pt x="289991" y="186639"/>
                </a:lnTo>
                <a:lnTo>
                  <a:pt x="312470" y="275628"/>
                </a:lnTo>
                <a:lnTo>
                  <a:pt x="334962" y="186639"/>
                </a:lnTo>
                <a:lnTo>
                  <a:pt x="362877" y="186639"/>
                </a:lnTo>
                <a:lnTo>
                  <a:pt x="362877" y="142367"/>
                </a:lnTo>
                <a:lnTo>
                  <a:pt x="332320" y="102273"/>
                </a:lnTo>
                <a:lnTo>
                  <a:pt x="299351" y="69938"/>
                </a:lnTo>
                <a:lnTo>
                  <a:pt x="262331" y="42189"/>
                </a:lnTo>
                <a:lnTo>
                  <a:pt x="221729" y="19507"/>
                </a:lnTo>
                <a:lnTo>
                  <a:pt x="178028" y="2336"/>
                </a:lnTo>
                <a:lnTo>
                  <a:pt x="170611" y="0"/>
                </a:lnTo>
                <a:lnTo>
                  <a:pt x="123444" y="186639"/>
                </a:lnTo>
                <a:lnTo>
                  <a:pt x="207378" y="186639"/>
                </a:lnTo>
                <a:lnTo>
                  <a:pt x="140716" y="450443"/>
                </a:lnTo>
                <a:lnTo>
                  <a:pt x="189877" y="450443"/>
                </a:lnTo>
                <a:lnTo>
                  <a:pt x="234035" y="275463"/>
                </a:lnTo>
                <a:lnTo>
                  <a:pt x="278218" y="450443"/>
                </a:lnTo>
                <a:lnTo>
                  <a:pt x="345617" y="450443"/>
                </a:lnTo>
                <a:lnTo>
                  <a:pt x="361149" y="388950"/>
                </a:lnTo>
                <a:lnTo>
                  <a:pt x="402793" y="224129"/>
                </a:lnTo>
                <a:close/>
              </a:path>
            </a:pathLst>
          </a:custGeom>
          <a:solidFill>
            <a:srgbClr val="4B4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503052" y="250026"/>
            <a:ext cx="939800" cy="297180"/>
            <a:chOff x="7503052" y="250026"/>
            <a:chExt cx="939800" cy="297180"/>
          </a:xfrm>
        </p:grpSpPr>
        <p:sp>
          <p:nvSpPr>
            <p:cNvPr id="6" name="object 6"/>
            <p:cNvSpPr/>
            <p:nvPr/>
          </p:nvSpPr>
          <p:spPr>
            <a:xfrm>
              <a:off x="7503052" y="250026"/>
              <a:ext cx="753745" cy="297180"/>
            </a:xfrm>
            <a:custGeom>
              <a:avLst/>
              <a:gdLst/>
              <a:ahLst/>
              <a:cxnLst/>
              <a:rect l="l" t="t" r="r" b="b"/>
              <a:pathLst>
                <a:path w="753745" h="297180">
                  <a:moveTo>
                    <a:pt x="719454" y="160261"/>
                  </a:moveTo>
                  <a:lnTo>
                    <a:pt x="675758" y="182517"/>
                  </a:lnTo>
                  <a:lnTo>
                    <a:pt x="658190" y="252082"/>
                  </a:lnTo>
                  <a:lnTo>
                    <a:pt x="656245" y="271427"/>
                  </a:lnTo>
                  <a:lnTo>
                    <a:pt x="660365" y="285384"/>
                  </a:lnTo>
                  <a:lnTo>
                    <a:pt x="671452" y="293841"/>
                  </a:lnTo>
                  <a:lnTo>
                    <a:pt x="690410" y="296684"/>
                  </a:lnTo>
                  <a:lnTo>
                    <a:pt x="710491" y="293841"/>
                  </a:lnTo>
                  <a:lnTo>
                    <a:pt x="725000" y="285384"/>
                  </a:lnTo>
                  <a:lnTo>
                    <a:pt x="733589" y="273253"/>
                  </a:lnTo>
                  <a:lnTo>
                    <a:pt x="685482" y="273253"/>
                  </a:lnTo>
                  <a:lnTo>
                    <a:pt x="686638" y="262153"/>
                  </a:lnTo>
                  <a:lnTo>
                    <a:pt x="701306" y="193230"/>
                  </a:lnTo>
                  <a:lnTo>
                    <a:pt x="704557" y="183680"/>
                  </a:lnTo>
                  <a:lnTo>
                    <a:pt x="753164" y="183680"/>
                  </a:lnTo>
                  <a:lnTo>
                    <a:pt x="753225" y="182517"/>
                  </a:lnTo>
                  <a:lnTo>
                    <a:pt x="747933" y="170326"/>
                  </a:lnTo>
                  <a:lnTo>
                    <a:pt x="736628" y="162820"/>
                  </a:lnTo>
                  <a:lnTo>
                    <a:pt x="719454" y="160261"/>
                  </a:lnTo>
                  <a:close/>
                </a:path>
                <a:path w="753745" h="297180">
                  <a:moveTo>
                    <a:pt x="589254" y="190576"/>
                  </a:moveTo>
                  <a:lnTo>
                    <a:pt x="558787" y="190576"/>
                  </a:lnTo>
                  <a:lnTo>
                    <a:pt x="536701" y="294525"/>
                  </a:lnTo>
                  <a:lnTo>
                    <a:pt x="567181" y="294525"/>
                  </a:lnTo>
                  <a:lnTo>
                    <a:pt x="589254" y="190576"/>
                  </a:lnTo>
                  <a:close/>
                </a:path>
                <a:path w="753745" h="297180">
                  <a:moveTo>
                    <a:pt x="662673" y="164579"/>
                  </a:moveTo>
                  <a:lnTo>
                    <a:pt x="631990" y="164579"/>
                  </a:lnTo>
                  <a:lnTo>
                    <a:pt x="604202" y="294525"/>
                  </a:lnTo>
                  <a:lnTo>
                    <a:pt x="634872" y="294525"/>
                  </a:lnTo>
                  <a:lnTo>
                    <a:pt x="662673" y="164579"/>
                  </a:lnTo>
                  <a:close/>
                </a:path>
                <a:path w="753745" h="297180">
                  <a:moveTo>
                    <a:pt x="753164" y="183680"/>
                  </a:moveTo>
                  <a:lnTo>
                    <a:pt x="724369" y="183680"/>
                  </a:lnTo>
                  <a:lnTo>
                    <a:pt x="723023" y="193230"/>
                  </a:lnTo>
                  <a:lnTo>
                    <a:pt x="708367" y="262153"/>
                  </a:lnTo>
                  <a:lnTo>
                    <a:pt x="705307" y="273253"/>
                  </a:lnTo>
                  <a:lnTo>
                    <a:pt x="733589" y="273253"/>
                  </a:lnTo>
                  <a:lnTo>
                    <a:pt x="734881" y="271427"/>
                  </a:lnTo>
                  <a:lnTo>
                    <a:pt x="741083" y="252082"/>
                  </a:lnTo>
                  <a:lnTo>
                    <a:pt x="752360" y="199136"/>
                  </a:lnTo>
                  <a:lnTo>
                    <a:pt x="753164" y="183680"/>
                  </a:lnTo>
                  <a:close/>
                </a:path>
                <a:path w="753745" h="297180">
                  <a:moveTo>
                    <a:pt x="721321" y="201218"/>
                  </a:moveTo>
                  <a:close/>
                </a:path>
                <a:path w="753745" h="297180">
                  <a:moveTo>
                    <a:pt x="619353" y="164579"/>
                  </a:moveTo>
                  <a:lnTo>
                    <a:pt x="540423" y="164579"/>
                  </a:lnTo>
                  <a:lnTo>
                    <a:pt x="534911" y="190576"/>
                  </a:lnTo>
                  <a:lnTo>
                    <a:pt x="613841" y="190576"/>
                  </a:lnTo>
                  <a:lnTo>
                    <a:pt x="619353" y="164579"/>
                  </a:lnTo>
                  <a:close/>
                </a:path>
                <a:path w="753745" h="297180">
                  <a:moveTo>
                    <a:pt x="390182" y="164579"/>
                  </a:moveTo>
                  <a:lnTo>
                    <a:pt x="359486" y="164579"/>
                  </a:lnTo>
                  <a:lnTo>
                    <a:pt x="360108" y="294525"/>
                  </a:lnTo>
                  <a:lnTo>
                    <a:pt x="396201" y="294525"/>
                  </a:lnTo>
                  <a:lnTo>
                    <a:pt x="413050" y="255714"/>
                  </a:lnTo>
                  <a:lnTo>
                    <a:pt x="386372" y="255714"/>
                  </a:lnTo>
                  <a:lnTo>
                    <a:pt x="390182" y="164579"/>
                  </a:lnTo>
                  <a:close/>
                </a:path>
                <a:path w="753745" h="297180">
                  <a:moveTo>
                    <a:pt x="514807" y="164579"/>
                  </a:moveTo>
                  <a:lnTo>
                    <a:pt x="478180" y="164579"/>
                  </a:lnTo>
                  <a:lnTo>
                    <a:pt x="422287" y="294525"/>
                  </a:lnTo>
                  <a:lnTo>
                    <a:pt x="452881" y="294525"/>
                  </a:lnTo>
                  <a:lnTo>
                    <a:pt x="461860" y="269227"/>
                  </a:lnTo>
                  <a:lnTo>
                    <a:pt x="515287" y="269227"/>
                  </a:lnTo>
                  <a:lnTo>
                    <a:pt x="515182" y="246367"/>
                  </a:lnTo>
                  <a:lnTo>
                    <a:pt x="469988" y="246367"/>
                  </a:lnTo>
                  <a:lnTo>
                    <a:pt x="491147" y="188150"/>
                  </a:lnTo>
                  <a:lnTo>
                    <a:pt x="514915" y="188150"/>
                  </a:lnTo>
                  <a:lnTo>
                    <a:pt x="514807" y="164579"/>
                  </a:lnTo>
                  <a:close/>
                </a:path>
                <a:path w="753745" h="297180">
                  <a:moveTo>
                    <a:pt x="515287" y="269227"/>
                  </a:moveTo>
                  <a:lnTo>
                    <a:pt x="485711" y="269227"/>
                  </a:lnTo>
                  <a:lnTo>
                    <a:pt x="484670" y="294525"/>
                  </a:lnTo>
                  <a:lnTo>
                    <a:pt x="515404" y="294525"/>
                  </a:lnTo>
                  <a:lnTo>
                    <a:pt x="515287" y="269227"/>
                  </a:lnTo>
                  <a:close/>
                </a:path>
                <a:path w="753745" h="297180">
                  <a:moveTo>
                    <a:pt x="452615" y="164579"/>
                  </a:moveTo>
                  <a:lnTo>
                    <a:pt x="421919" y="164579"/>
                  </a:lnTo>
                  <a:lnTo>
                    <a:pt x="386714" y="255714"/>
                  </a:lnTo>
                  <a:lnTo>
                    <a:pt x="413050" y="255714"/>
                  </a:lnTo>
                  <a:lnTo>
                    <a:pt x="452615" y="164579"/>
                  </a:lnTo>
                  <a:close/>
                </a:path>
                <a:path w="753745" h="297180">
                  <a:moveTo>
                    <a:pt x="514915" y="188150"/>
                  </a:moveTo>
                  <a:lnTo>
                    <a:pt x="491489" y="188150"/>
                  </a:lnTo>
                  <a:lnTo>
                    <a:pt x="487616" y="246367"/>
                  </a:lnTo>
                  <a:lnTo>
                    <a:pt x="515182" y="246367"/>
                  </a:lnTo>
                  <a:lnTo>
                    <a:pt x="514915" y="188150"/>
                  </a:lnTo>
                  <a:close/>
                </a:path>
                <a:path w="753745" h="297180">
                  <a:moveTo>
                    <a:pt x="310146" y="160261"/>
                  </a:moveTo>
                  <a:lnTo>
                    <a:pt x="266462" y="182517"/>
                  </a:lnTo>
                  <a:lnTo>
                    <a:pt x="248907" y="252082"/>
                  </a:lnTo>
                  <a:lnTo>
                    <a:pt x="246954" y="271427"/>
                  </a:lnTo>
                  <a:lnTo>
                    <a:pt x="251069" y="285384"/>
                  </a:lnTo>
                  <a:lnTo>
                    <a:pt x="262151" y="293841"/>
                  </a:lnTo>
                  <a:lnTo>
                    <a:pt x="281101" y="296684"/>
                  </a:lnTo>
                  <a:lnTo>
                    <a:pt x="301199" y="293841"/>
                  </a:lnTo>
                  <a:lnTo>
                    <a:pt x="315706" y="285384"/>
                  </a:lnTo>
                  <a:lnTo>
                    <a:pt x="324287" y="273253"/>
                  </a:lnTo>
                  <a:lnTo>
                    <a:pt x="276199" y="273253"/>
                  </a:lnTo>
                  <a:lnTo>
                    <a:pt x="277342" y="262153"/>
                  </a:lnTo>
                  <a:lnTo>
                    <a:pt x="292011" y="193230"/>
                  </a:lnTo>
                  <a:lnTo>
                    <a:pt x="295262" y="183680"/>
                  </a:lnTo>
                  <a:lnTo>
                    <a:pt x="343865" y="183680"/>
                  </a:lnTo>
                  <a:lnTo>
                    <a:pt x="343925" y="182517"/>
                  </a:lnTo>
                  <a:lnTo>
                    <a:pt x="338635" y="170326"/>
                  </a:lnTo>
                  <a:lnTo>
                    <a:pt x="327330" y="162820"/>
                  </a:lnTo>
                  <a:lnTo>
                    <a:pt x="310146" y="160261"/>
                  </a:lnTo>
                  <a:close/>
                </a:path>
                <a:path w="753745" h="297180">
                  <a:moveTo>
                    <a:pt x="58470" y="164579"/>
                  </a:moveTo>
                  <a:lnTo>
                    <a:pt x="27800" y="164579"/>
                  </a:lnTo>
                  <a:lnTo>
                    <a:pt x="0" y="294525"/>
                  </a:lnTo>
                  <a:lnTo>
                    <a:pt x="30683" y="294525"/>
                  </a:lnTo>
                  <a:lnTo>
                    <a:pt x="58470" y="164579"/>
                  </a:lnTo>
                  <a:close/>
                </a:path>
                <a:path w="753745" h="297180">
                  <a:moveTo>
                    <a:pt x="107391" y="164579"/>
                  </a:moveTo>
                  <a:lnTo>
                    <a:pt x="75628" y="164579"/>
                  </a:lnTo>
                  <a:lnTo>
                    <a:pt x="47650" y="294525"/>
                  </a:lnTo>
                  <a:lnTo>
                    <a:pt x="76961" y="294525"/>
                  </a:lnTo>
                  <a:lnTo>
                    <a:pt x="89738" y="222110"/>
                  </a:lnTo>
                  <a:lnTo>
                    <a:pt x="90169" y="221754"/>
                  </a:lnTo>
                  <a:lnTo>
                    <a:pt x="113872" y="221754"/>
                  </a:lnTo>
                  <a:lnTo>
                    <a:pt x="107391" y="164579"/>
                  </a:lnTo>
                  <a:close/>
                </a:path>
                <a:path w="753745" h="297180">
                  <a:moveTo>
                    <a:pt x="113872" y="221754"/>
                  </a:moveTo>
                  <a:lnTo>
                    <a:pt x="90169" y="221754"/>
                  </a:lnTo>
                  <a:lnTo>
                    <a:pt x="98539" y="294525"/>
                  </a:lnTo>
                  <a:lnTo>
                    <a:pt x="130124" y="294525"/>
                  </a:lnTo>
                  <a:lnTo>
                    <a:pt x="142472" y="237172"/>
                  </a:lnTo>
                  <a:lnTo>
                    <a:pt x="115620" y="237172"/>
                  </a:lnTo>
                  <a:lnTo>
                    <a:pt x="113872" y="221754"/>
                  </a:lnTo>
                  <a:close/>
                </a:path>
                <a:path w="753745" h="297180">
                  <a:moveTo>
                    <a:pt x="204825" y="164579"/>
                  </a:moveTo>
                  <a:lnTo>
                    <a:pt x="173075" y="164579"/>
                  </a:lnTo>
                  <a:lnTo>
                    <a:pt x="145097" y="294525"/>
                  </a:lnTo>
                  <a:lnTo>
                    <a:pt x="174396" y="294525"/>
                  </a:lnTo>
                  <a:lnTo>
                    <a:pt x="187185" y="222110"/>
                  </a:lnTo>
                  <a:lnTo>
                    <a:pt x="187617" y="221754"/>
                  </a:lnTo>
                  <a:lnTo>
                    <a:pt x="211317" y="221754"/>
                  </a:lnTo>
                  <a:lnTo>
                    <a:pt x="204825" y="164579"/>
                  </a:lnTo>
                  <a:close/>
                </a:path>
                <a:path w="753745" h="297180">
                  <a:moveTo>
                    <a:pt x="211317" y="221754"/>
                  </a:moveTo>
                  <a:lnTo>
                    <a:pt x="187617" y="221754"/>
                  </a:lnTo>
                  <a:lnTo>
                    <a:pt x="195973" y="294525"/>
                  </a:lnTo>
                  <a:lnTo>
                    <a:pt x="227558" y="294525"/>
                  </a:lnTo>
                  <a:lnTo>
                    <a:pt x="239912" y="237172"/>
                  </a:lnTo>
                  <a:lnTo>
                    <a:pt x="213067" y="237172"/>
                  </a:lnTo>
                  <a:lnTo>
                    <a:pt x="211317" y="221754"/>
                  </a:lnTo>
                  <a:close/>
                </a:path>
                <a:path w="753745" h="297180">
                  <a:moveTo>
                    <a:pt x="343865" y="183680"/>
                  </a:moveTo>
                  <a:lnTo>
                    <a:pt x="315061" y="183680"/>
                  </a:lnTo>
                  <a:lnTo>
                    <a:pt x="313740" y="193230"/>
                  </a:lnTo>
                  <a:lnTo>
                    <a:pt x="299059" y="262153"/>
                  </a:lnTo>
                  <a:lnTo>
                    <a:pt x="295998" y="273253"/>
                  </a:lnTo>
                  <a:lnTo>
                    <a:pt x="324287" y="273253"/>
                  </a:lnTo>
                  <a:lnTo>
                    <a:pt x="325578" y="271427"/>
                  </a:lnTo>
                  <a:lnTo>
                    <a:pt x="331774" y="252082"/>
                  </a:lnTo>
                  <a:lnTo>
                    <a:pt x="343065" y="199136"/>
                  </a:lnTo>
                  <a:lnTo>
                    <a:pt x="343865" y="183680"/>
                  </a:lnTo>
                  <a:close/>
                </a:path>
                <a:path w="753745" h="297180">
                  <a:moveTo>
                    <a:pt x="158102" y="164579"/>
                  </a:moveTo>
                  <a:lnTo>
                    <a:pt x="128803" y="164579"/>
                  </a:lnTo>
                  <a:lnTo>
                    <a:pt x="116141" y="237172"/>
                  </a:lnTo>
                  <a:lnTo>
                    <a:pt x="142472" y="237172"/>
                  </a:lnTo>
                  <a:lnTo>
                    <a:pt x="158102" y="164579"/>
                  </a:lnTo>
                  <a:close/>
                </a:path>
                <a:path w="753745" h="297180">
                  <a:moveTo>
                    <a:pt x="255549" y="164579"/>
                  </a:moveTo>
                  <a:lnTo>
                    <a:pt x="226237" y="164579"/>
                  </a:lnTo>
                  <a:lnTo>
                    <a:pt x="213601" y="237172"/>
                  </a:lnTo>
                  <a:lnTo>
                    <a:pt x="239912" y="237172"/>
                  </a:lnTo>
                  <a:lnTo>
                    <a:pt x="255549" y="164579"/>
                  </a:lnTo>
                  <a:close/>
                </a:path>
                <a:path w="753745" h="297180">
                  <a:moveTo>
                    <a:pt x="312038" y="201218"/>
                  </a:moveTo>
                  <a:close/>
                </a:path>
                <a:path w="753745" h="297180">
                  <a:moveTo>
                    <a:pt x="439826" y="28155"/>
                  </a:moveTo>
                  <a:lnTo>
                    <a:pt x="409371" y="28155"/>
                  </a:lnTo>
                  <a:lnTo>
                    <a:pt x="387299" y="132105"/>
                  </a:lnTo>
                  <a:lnTo>
                    <a:pt x="417753" y="132105"/>
                  </a:lnTo>
                  <a:lnTo>
                    <a:pt x="439826" y="28155"/>
                  </a:lnTo>
                  <a:close/>
                </a:path>
                <a:path w="753745" h="297180">
                  <a:moveTo>
                    <a:pt x="552234" y="2171"/>
                  </a:moveTo>
                  <a:lnTo>
                    <a:pt x="482396" y="2171"/>
                  </a:lnTo>
                  <a:lnTo>
                    <a:pt x="454774" y="132105"/>
                  </a:lnTo>
                  <a:lnTo>
                    <a:pt x="526668" y="132105"/>
                  </a:lnTo>
                  <a:lnTo>
                    <a:pt x="532206" y="106121"/>
                  </a:lnTo>
                  <a:lnTo>
                    <a:pt x="490791" y="106121"/>
                  </a:lnTo>
                  <a:lnTo>
                    <a:pt x="496760" y="78054"/>
                  </a:lnTo>
                  <a:lnTo>
                    <a:pt x="534885" y="78054"/>
                  </a:lnTo>
                  <a:lnTo>
                    <a:pt x="540397" y="52070"/>
                  </a:lnTo>
                  <a:lnTo>
                    <a:pt x="502284" y="52070"/>
                  </a:lnTo>
                  <a:lnTo>
                    <a:pt x="507377" y="28155"/>
                  </a:lnTo>
                  <a:lnTo>
                    <a:pt x="546696" y="28155"/>
                  </a:lnTo>
                  <a:lnTo>
                    <a:pt x="552234" y="2171"/>
                  </a:lnTo>
                  <a:close/>
                </a:path>
                <a:path w="753745" h="297180">
                  <a:moveTo>
                    <a:pt x="469925" y="2171"/>
                  </a:moveTo>
                  <a:lnTo>
                    <a:pt x="391007" y="2171"/>
                  </a:lnTo>
                  <a:lnTo>
                    <a:pt x="385483" y="28155"/>
                  </a:lnTo>
                  <a:lnTo>
                    <a:pt x="464413" y="28155"/>
                  </a:lnTo>
                  <a:lnTo>
                    <a:pt x="469925" y="2171"/>
                  </a:lnTo>
                  <a:close/>
                </a:path>
                <a:path w="753745" h="297180">
                  <a:moveTo>
                    <a:pt x="311632" y="89750"/>
                  </a:moveTo>
                  <a:lnTo>
                    <a:pt x="283133" y="89750"/>
                  </a:lnTo>
                  <a:lnTo>
                    <a:pt x="280174" y="103632"/>
                  </a:lnTo>
                  <a:lnTo>
                    <a:pt x="279820" y="116001"/>
                  </a:lnTo>
                  <a:lnTo>
                    <a:pt x="284740" y="126472"/>
                  </a:lnTo>
                  <a:lnTo>
                    <a:pt x="295623" y="133725"/>
                  </a:lnTo>
                  <a:lnTo>
                    <a:pt x="313156" y="136436"/>
                  </a:lnTo>
                  <a:lnTo>
                    <a:pt x="330637" y="133876"/>
                  </a:lnTo>
                  <a:lnTo>
                    <a:pt x="344622" y="126369"/>
                  </a:lnTo>
                  <a:lnTo>
                    <a:pt x="354827" y="114174"/>
                  </a:lnTo>
                  <a:lnTo>
                    <a:pt x="355260" y="113004"/>
                  </a:lnTo>
                  <a:lnTo>
                    <a:pt x="309092" y="113004"/>
                  </a:lnTo>
                  <a:lnTo>
                    <a:pt x="308051" y="106413"/>
                  </a:lnTo>
                  <a:lnTo>
                    <a:pt x="311632" y="89750"/>
                  </a:lnTo>
                  <a:close/>
                </a:path>
                <a:path w="753745" h="297180">
                  <a:moveTo>
                    <a:pt x="342709" y="0"/>
                  </a:moveTo>
                  <a:lnTo>
                    <a:pt x="302318" y="20879"/>
                  </a:lnTo>
                  <a:lnTo>
                    <a:pt x="295076" y="44954"/>
                  </a:lnTo>
                  <a:lnTo>
                    <a:pt x="295360" y="51817"/>
                  </a:lnTo>
                  <a:lnTo>
                    <a:pt x="319112" y="80022"/>
                  </a:lnTo>
                  <a:lnTo>
                    <a:pt x="324407" y="83649"/>
                  </a:lnTo>
                  <a:lnTo>
                    <a:pt x="329044" y="87717"/>
                  </a:lnTo>
                  <a:lnTo>
                    <a:pt x="331928" y="92926"/>
                  </a:lnTo>
                  <a:lnTo>
                    <a:pt x="331965" y="99974"/>
                  </a:lnTo>
                  <a:lnTo>
                    <a:pt x="330568" y="106578"/>
                  </a:lnTo>
                  <a:lnTo>
                    <a:pt x="326034" y="113004"/>
                  </a:lnTo>
                  <a:lnTo>
                    <a:pt x="355260" y="113004"/>
                  </a:lnTo>
                  <a:lnTo>
                    <a:pt x="360972" y="97548"/>
                  </a:lnTo>
                  <a:lnTo>
                    <a:pt x="362475" y="86962"/>
                  </a:lnTo>
                  <a:lnTo>
                    <a:pt x="362045" y="78568"/>
                  </a:lnTo>
                  <a:lnTo>
                    <a:pt x="338804" y="53109"/>
                  </a:lnTo>
                  <a:lnTo>
                    <a:pt x="331546" y="48094"/>
                  </a:lnTo>
                  <a:lnTo>
                    <a:pt x="326326" y="43916"/>
                  </a:lnTo>
                  <a:lnTo>
                    <a:pt x="323151" y="39928"/>
                  </a:lnTo>
                  <a:lnTo>
                    <a:pt x="325704" y="32118"/>
                  </a:lnTo>
                  <a:lnTo>
                    <a:pt x="327621" y="26390"/>
                  </a:lnTo>
                  <a:lnTo>
                    <a:pt x="332041" y="22910"/>
                  </a:lnTo>
                  <a:lnTo>
                    <a:pt x="373761" y="22910"/>
                  </a:lnTo>
                  <a:lnTo>
                    <a:pt x="370192" y="11917"/>
                  </a:lnTo>
                  <a:lnTo>
                    <a:pt x="359598" y="3150"/>
                  </a:lnTo>
                  <a:lnTo>
                    <a:pt x="342709" y="0"/>
                  </a:lnTo>
                  <a:close/>
                </a:path>
                <a:path w="753745" h="297180">
                  <a:moveTo>
                    <a:pt x="373761" y="22910"/>
                  </a:moveTo>
                  <a:lnTo>
                    <a:pt x="332041" y="22910"/>
                  </a:lnTo>
                  <a:lnTo>
                    <a:pt x="338213" y="23431"/>
                  </a:lnTo>
                  <a:lnTo>
                    <a:pt x="348195" y="24130"/>
                  </a:lnTo>
                  <a:lnTo>
                    <a:pt x="345617" y="34544"/>
                  </a:lnTo>
                  <a:lnTo>
                    <a:pt x="344347" y="42189"/>
                  </a:lnTo>
                  <a:lnTo>
                    <a:pt x="372643" y="42189"/>
                  </a:lnTo>
                  <a:lnTo>
                    <a:pt x="374527" y="25272"/>
                  </a:lnTo>
                  <a:lnTo>
                    <a:pt x="373761" y="22910"/>
                  </a:lnTo>
                  <a:close/>
                </a:path>
                <a:path w="753745" h="297180">
                  <a:moveTo>
                    <a:pt x="102768" y="2171"/>
                  </a:moveTo>
                  <a:lnTo>
                    <a:pt x="72999" y="2171"/>
                  </a:lnTo>
                  <a:lnTo>
                    <a:pt x="67144" y="132105"/>
                  </a:lnTo>
                  <a:lnTo>
                    <a:pt x="101282" y="132105"/>
                  </a:lnTo>
                  <a:lnTo>
                    <a:pt x="113877" y="93472"/>
                  </a:lnTo>
                  <a:lnTo>
                    <a:pt x="92430" y="93472"/>
                  </a:lnTo>
                  <a:lnTo>
                    <a:pt x="102768" y="2171"/>
                  </a:lnTo>
                  <a:close/>
                </a:path>
                <a:path w="753745" h="297180">
                  <a:moveTo>
                    <a:pt x="151358" y="40640"/>
                  </a:moveTo>
                  <a:lnTo>
                    <a:pt x="131444" y="40640"/>
                  </a:lnTo>
                  <a:lnTo>
                    <a:pt x="121246" y="132105"/>
                  </a:lnTo>
                  <a:lnTo>
                    <a:pt x="155917" y="132105"/>
                  </a:lnTo>
                  <a:lnTo>
                    <a:pt x="170799" y="93294"/>
                  </a:lnTo>
                  <a:lnTo>
                    <a:pt x="146926" y="93294"/>
                  </a:lnTo>
                  <a:lnTo>
                    <a:pt x="151358" y="40640"/>
                  </a:lnTo>
                  <a:close/>
                </a:path>
                <a:path w="753745" h="297180">
                  <a:moveTo>
                    <a:pt x="270090" y="2171"/>
                  </a:moveTo>
                  <a:lnTo>
                    <a:pt x="233464" y="2171"/>
                  </a:lnTo>
                  <a:lnTo>
                    <a:pt x="177584" y="132105"/>
                  </a:lnTo>
                  <a:lnTo>
                    <a:pt x="208165" y="132105"/>
                  </a:lnTo>
                  <a:lnTo>
                    <a:pt x="217157" y="106819"/>
                  </a:lnTo>
                  <a:lnTo>
                    <a:pt x="270581" y="106819"/>
                  </a:lnTo>
                  <a:lnTo>
                    <a:pt x="270474" y="83947"/>
                  </a:lnTo>
                  <a:lnTo>
                    <a:pt x="225285" y="83947"/>
                  </a:lnTo>
                  <a:lnTo>
                    <a:pt x="246430" y="25730"/>
                  </a:lnTo>
                  <a:lnTo>
                    <a:pt x="270201" y="25730"/>
                  </a:lnTo>
                  <a:lnTo>
                    <a:pt x="270090" y="2171"/>
                  </a:lnTo>
                  <a:close/>
                </a:path>
                <a:path w="753745" h="297180">
                  <a:moveTo>
                    <a:pt x="270581" y="106819"/>
                  </a:moveTo>
                  <a:lnTo>
                    <a:pt x="240995" y="106819"/>
                  </a:lnTo>
                  <a:lnTo>
                    <a:pt x="239953" y="132105"/>
                  </a:lnTo>
                  <a:lnTo>
                    <a:pt x="270700" y="132105"/>
                  </a:lnTo>
                  <a:lnTo>
                    <a:pt x="270581" y="106819"/>
                  </a:lnTo>
                  <a:close/>
                </a:path>
                <a:path w="753745" h="297180">
                  <a:moveTo>
                    <a:pt x="154597" y="2171"/>
                  </a:moveTo>
                  <a:lnTo>
                    <a:pt x="124828" y="2171"/>
                  </a:lnTo>
                  <a:lnTo>
                    <a:pt x="92849" y="93116"/>
                  </a:lnTo>
                  <a:lnTo>
                    <a:pt x="92430" y="93472"/>
                  </a:lnTo>
                  <a:lnTo>
                    <a:pt x="113877" y="93472"/>
                  </a:lnTo>
                  <a:lnTo>
                    <a:pt x="131102" y="40640"/>
                  </a:lnTo>
                  <a:lnTo>
                    <a:pt x="151358" y="40640"/>
                  </a:lnTo>
                  <a:lnTo>
                    <a:pt x="154597" y="2171"/>
                  </a:lnTo>
                  <a:close/>
                </a:path>
                <a:path w="753745" h="297180">
                  <a:moveTo>
                    <a:pt x="205739" y="2171"/>
                  </a:moveTo>
                  <a:lnTo>
                    <a:pt x="176491" y="2171"/>
                  </a:lnTo>
                  <a:lnTo>
                    <a:pt x="147281" y="93294"/>
                  </a:lnTo>
                  <a:lnTo>
                    <a:pt x="170799" y="93294"/>
                  </a:lnTo>
                  <a:lnTo>
                    <a:pt x="205739" y="2171"/>
                  </a:lnTo>
                  <a:close/>
                </a:path>
                <a:path w="753745" h="297180">
                  <a:moveTo>
                    <a:pt x="270201" y="25730"/>
                  </a:moveTo>
                  <a:lnTo>
                    <a:pt x="246773" y="25730"/>
                  </a:lnTo>
                  <a:lnTo>
                    <a:pt x="242900" y="83947"/>
                  </a:lnTo>
                  <a:lnTo>
                    <a:pt x="270474" y="83947"/>
                  </a:lnTo>
                  <a:lnTo>
                    <a:pt x="270201" y="25730"/>
                  </a:lnTo>
                  <a:close/>
                </a:path>
              </a:pathLst>
            </a:custGeom>
            <a:solidFill>
              <a:srgbClr val="4B4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0572" y="410193"/>
              <a:ext cx="192219" cy="136880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6797092" y="50801"/>
            <a:ext cx="394335" cy="678180"/>
          </a:xfrm>
          <a:custGeom>
            <a:avLst/>
            <a:gdLst/>
            <a:ahLst/>
            <a:cxnLst/>
            <a:rect l="l" t="t" r="r" b="b"/>
            <a:pathLst>
              <a:path w="394334" h="678180">
                <a:moveTo>
                  <a:pt x="331050" y="0"/>
                </a:moveTo>
                <a:lnTo>
                  <a:pt x="275552" y="4389"/>
                </a:lnTo>
                <a:lnTo>
                  <a:pt x="222142" y="17402"/>
                </a:lnTo>
                <a:lnTo>
                  <a:pt x="171541" y="38801"/>
                </a:lnTo>
                <a:lnTo>
                  <a:pt x="124472" y="68351"/>
                </a:lnTo>
                <a:lnTo>
                  <a:pt x="83384" y="104156"/>
                </a:lnTo>
                <a:lnTo>
                  <a:pt x="48760" y="145419"/>
                </a:lnTo>
                <a:lnTo>
                  <a:pt x="21029" y="191529"/>
                </a:lnTo>
                <a:lnTo>
                  <a:pt x="622" y="241871"/>
                </a:lnTo>
                <a:lnTo>
                  <a:pt x="0" y="243865"/>
                </a:lnTo>
                <a:lnTo>
                  <a:pt x="62699" y="493141"/>
                </a:lnTo>
                <a:lnTo>
                  <a:pt x="16205" y="493141"/>
                </a:lnTo>
                <a:lnTo>
                  <a:pt x="49373" y="549417"/>
                </a:lnTo>
                <a:lnTo>
                  <a:pt x="83742" y="590153"/>
                </a:lnTo>
                <a:lnTo>
                  <a:pt x="123806" y="625209"/>
                </a:lnTo>
                <a:lnTo>
                  <a:pt x="168685" y="653817"/>
                </a:lnTo>
                <a:lnTo>
                  <a:pt x="217500" y="675208"/>
                </a:lnTo>
                <a:lnTo>
                  <a:pt x="225031" y="677824"/>
                </a:lnTo>
                <a:lnTo>
                  <a:pt x="271487" y="493141"/>
                </a:lnTo>
                <a:lnTo>
                  <a:pt x="188480" y="493141"/>
                </a:lnTo>
                <a:lnTo>
                  <a:pt x="166827" y="402310"/>
                </a:lnTo>
                <a:lnTo>
                  <a:pt x="145122" y="493141"/>
                </a:lnTo>
                <a:lnTo>
                  <a:pt x="115887" y="493141"/>
                </a:lnTo>
                <a:lnTo>
                  <a:pt x="166801" y="290385"/>
                </a:lnTo>
                <a:lnTo>
                  <a:pt x="210959" y="466026"/>
                </a:lnTo>
                <a:lnTo>
                  <a:pt x="278295" y="466026"/>
                </a:lnTo>
                <a:lnTo>
                  <a:pt x="338099" y="228307"/>
                </a:lnTo>
                <a:lnTo>
                  <a:pt x="288797" y="228307"/>
                </a:lnTo>
                <a:lnTo>
                  <a:pt x="244970" y="404304"/>
                </a:lnTo>
                <a:lnTo>
                  <a:pt x="198704" y="228307"/>
                </a:lnTo>
                <a:lnTo>
                  <a:pt x="133654" y="228307"/>
                </a:lnTo>
                <a:lnTo>
                  <a:pt x="89357" y="403860"/>
                </a:lnTo>
                <a:lnTo>
                  <a:pt x="38773" y="201231"/>
                </a:lnTo>
                <a:lnTo>
                  <a:pt x="66878" y="201231"/>
                </a:lnTo>
                <a:lnTo>
                  <a:pt x="89344" y="290537"/>
                </a:lnTo>
                <a:lnTo>
                  <a:pt x="111810" y="201231"/>
                </a:lnTo>
                <a:lnTo>
                  <a:pt x="222707" y="201218"/>
                </a:lnTo>
                <a:lnTo>
                  <a:pt x="245186" y="290537"/>
                </a:lnTo>
                <a:lnTo>
                  <a:pt x="267639" y="201218"/>
                </a:lnTo>
                <a:lnTo>
                  <a:pt x="344906" y="201218"/>
                </a:lnTo>
                <a:lnTo>
                  <a:pt x="394106" y="5689"/>
                </a:lnTo>
                <a:lnTo>
                  <a:pt x="372427" y="2486"/>
                </a:lnTo>
                <a:lnTo>
                  <a:pt x="358609" y="1104"/>
                </a:lnTo>
                <a:lnTo>
                  <a:pt x="344801" y="276"/>
                </a:lnTo>
                <a:lnTo>
                  <a:pt x="331050" y="0"/>
                </a:lnTo>
                <a:close/>
              </a:path>
            </a:pathLst>
          </a:custGeom>
          <a:solidFill>
            <a:srgbClr val="BF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800100"/>
            <a:ext cx="15240000" cy="88900"/>
          </a:xfrm>
          <a:custGeom>
            <a:avLst/>
            <a:gdLst/>
            <a:ahLst/>
            <a:cxnLst/>
            <a:rect l="l" t="t" r="r" b="b"/>
            <a:pathLst>
              <a:path w="15240000" h="88900">
                <a:moveTo>
                  <a:pt x="15240000" y="0"/>
                </a:moveTo>
                <a:lnTo>
                  <a:pt x="0" y="0"/>
                </a:lnTo>
                <a:lnTo>
                  <a:pt x="0" y="88900"/>
                </a:lnTo>
                <a:lnTo>
                  <a:pt x="15240000" y="889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BF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0" y="1346200"/>
            <a:ext cx="8255000" cy="5638800"/>
            <a:chOff x="0" y="1346200"/>
            <a:chExt cx="8255000" cy="5638800"/>
          </a:xfrm>
        </p:grpSpPr>
        <p:sp>
          <p:nvSpPr>
            <p:cNvPr id="11" name="object 11"/>
            <p:cNvSpPr/>
            <p:nvPr/>
          </p:nvSpPr>
          <p:spPr>
            <a:xfrm>
              <a:off x="0" y="2063750"/>
              <a:ext cx="8255000" cy="4127500"/>
            </a:xfrm>
            <a:custGeom>
              <a:avLst/>
              <a:gdLst/>
              <a:ahLst/>
              <a:cxnLst/>
              <a:rect l="l" t="t" r="r" b="b"/>
              <a:pathLst>
                <a:path w="8255000" h="4127500">
                  <a:moveTo>
                    <a:pt x="8255000" y="0"/>
                  </a:moveTo>
                  <a:lnTo>
                    <a:pt x="0" y="0"/>
                  </a:lnTo>
                  <a:lnTo>
                    <a:pt x="0" y="4127500"/>
                  </a:lnTo>
                  <a:lnTo>
                    <a:pt x="8255000" y="4127500"/>
                  </a:lnTo>
                  <a:lnTo>
                    <a:pt x="8255000" y="0"/>
                  </a:lnTo>
                  <a:close/>
                </a:path>
              </a:pathLst>
            </a:custGeom>
            <a:solidFill>
              <a:srgbClr val="BF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184" y="1346200"/>
              <a:ext cx="7723619" cy="56388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626933" y="2639950"/>
            <a:ext cx="622173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50" dirty="0">
                <a:latin typeface="Verdana"/>
                <a:cs typeface="Verdana"/>
              </a:rPr>
              <a:t>WIN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Waste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Innovations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offers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roll-off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dumpsters </a:t>
            </a:r>
            <a:r>
              <a:rPr sz="2000" spc="-685" dirty="0">
                <a:latin typeface="Verdana"/>
                <a:cs typeface="Verdana"/>
              </a:rPr>
              <a:t> </a:t>
            </a:r>
            <a:r>
              <a:rPr sz="2000" spc="50" dirty="0">
                <a:latin typeface="Verdana"/>
                <a:cs typeface="Verdana"/>
              </a:rPr>
              <a:t>in </a:t>
            </a:r>
            <a:r>
              <a:rPr sz="2000" spc="-10" dirty="0">
                <a:latin typeface="Verdana"/>
                <a:cs typeface="Verdana"/>
              </a:rPr>
              <a:t>a </a:t>
            </a:r>
            <a:r>
              <a:rPr sz="2000" spc="-25" dirty="0">
                <a:latin typeface="Verdana"/>
                <a:cs typeface="Verdana"/>
              </a:rPr>
              <a:t>variety </a:t>
            </a:r>
            <a:r>
              <a:rPr sz="2000" spc="25" dirty="0">
                <a:latin typeface="Verdana"/>
                <a:cs typeface="Verdana"/>
              </a:rPr>
              <a:t>of </a:t>
            </a:r>
            <a:r>
              <a:rPr sz="2000" spc="-15" dirty="0">
                <a:latin typeface="Verdana"/>
                <a:cs typeface="Verdana"/>
              </a:rPr>
              <a:t>sizes </a:t>
            </a:r>
            <a:r>
              <a:rPr sz="2000" spc="25" dirty="0">
                <a:latin typeface="Verdana"/>
                <a:cs typeface="Verdana"/>
              </a:rPr>
              <a:t>to </a:t>
            </a:r>
            <a:r>
              <a:rPr sz="2000" spc="45" dirty="0">
                <a:latin typeface="Verdana"/>
                <a:cs typeface="Verdana"/>
              </a:rPr>
              <a:t>make </a:t>
            </a:r>
            <a:r>
              <a:rPr sz="2000" spc="5" dirty="0">
                <a:latin typeface="Verdana"/>
                <a:cs typeface="Verdana"/>
              </a:rPr>
              <a:t>sure </a:t>
            </a:r>
            <a:r>
              <a:rPr sz="2000" spc="10" dirty="0">
                <a:latin typeface="Verdana"/>
                <a:cs typeface="Verdana"/>
              </a:rPr>
              <a:t>you </a:t>
            </a:r>
            <a:r>
              <a:rPr sz="2000" dirty="0">
                <a:latin typeface="Verdana"/>
                <a:cs typeface="Verdana"/>
              </a:rPr>
              <a:t>have </a:t>
            </a:r>
            <a:r>
              <a:rPr sz="2000" spc="55" dirty="0">
                <a:latin typeface="Verdana"/>
                <a:cs typeface="Verdana"/>
              </a:rPr>
              <a:t>the </a:t>
            </a:r>
            <a:r>
              <a:rPr sz="2000" spc="6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per</a:t>
            </a:r>
            <a:r>
              <a:rPr sz="2000" dirty="0">
                <a:latin typeface="Verdana"/>
                <a:cs typeface="Verdana"/>
              </a:rPr>
              <a:t>f</a:t>
            </a:r>
            <a:r>
              <a:rPr sz="2000" spc="70" dirty="0">
                <a:latin typeface="Verdana"/>
                <a:cs typeface="Verdana"/>
              </a:rPr>
              <a:t>ec</a:t>
            </a:r>
            <a:r>
              <a:rPr sz="2000" spc="35" dirty="0">
                <a:latin typeface="Verdana"/>
                <a:cs typeface="Verdana"/>
              </a:rPr>
              <a:t>t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option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f</a:t>
            </a:r>
            <a:r>
              <a:rPr sz="2000" spc="10" dirty="0">
                <a:latin typeface="Verdana"/>
                <a:cs typeface="Verdana"/>
              </a:rPr>
              <a:t>or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y</a:t>
            </a:r>
            <a:r>
              <a:rPr sz="2000" spc="35" dirty="0">
                <a:latin typeface="Verdana"/>
                <a:cs typeface="Verdana"/>
              </a:rPr>
              <a:t>our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00" dirty="0">
                <a:latin typeface="Verdana"/>
                <a:cs typeface="Verdana"/>
              </a:rPr>
              <a:t>n</a:t>
            </a:r>
            <a:r>
              <a:rPr sz="2000" spc="-30" dirty="0">
                <a:latin typeface="Verdana"/>
                <a:cs typeface="Verdana"/>
              </a:rPr>
              <a:t>eeds.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Plus,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25" dirty="0">
                <a:latin typeface="Verdana"/>
                <a:cs typeface="Verdana"/>
              </a:rPr>
              <a:t>w</a:t>
            </a:r>
            <a:r>
              <a:rPr sz="2000" spc="30" dirty="0">
                <a:latin typeface="Verdana"/>
                <a:cs typeface="Verdana"/>
              </a:rPr>
              <a:t>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r</a:t>
            </a:r>
            <a:r>
              <a:rPr sz="2000" spc="70" dirty="0">
                <a:latin typeface="Verdana"/>
                <a:cs typeface="Verdana"/>
              </a:rPr>
              <a:t>e</a:t>
            </a:r>
            <a:r>
              <a:rPr sz="2000" spc="45" dirty="0">
                <a:latin typeface="Verdana"/>
                <a:cs typeface="Verdana"/>
              </a:rPr>
              <a:t>c</a:t>
            </a:r>
            <a:r>
              <a:rPr sz="2000" spc="-100" dirty="0">
                <a:latin typeface="Verdana"/>
                <a:cs typeface="Verdana"/>
              </a:rPr>
              <a:t>y</a:t>
            </a:r>
            <a:r>
              <a:rPr sz="2000" spc="85" dirty="0">
                <a:latin typeface="Verdana"/>
                <a:cs typeface="Verdana"/>
              </a:rPr>
              <a:t>c</a:t>
            </a:r>
            <a:r>
              <a:rPr sz="2000" spc="15" dirty="0">
                <a:latin typeface="Verdana"/>
                <a:cs typeface="Verdana"/>
              </a:rPr>
              <a:t>le  </a:t>
            </a:r>
            <a:r>
              <a:rPr sz="2000" spc="-25" dirty="0">
                <a:latin typeface="Verdana"/>
                <a:cs typeface="Verdana"/>
              </a:rPr>
              <a:t>as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much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construction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70" dirty="0">
                <a:latin typeface="Verdana"/>
                <a:cs typeface="Verdana"/>
              </a:rPr>
              <a:t>and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demolition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debris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as 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possible </a:t>
            </a:r>
            <a:r>
              <a:rPr sz="2000" spc="25" dirty="0">
                <a:latin typeface="Verdana"/>
                <a:cs typeface="Verdana"/>
              </a:rPr>
              <a:t>to </a:t>
            </a:r>
            <a:r>
              <a:rPr sz="2000" spc="65" dirty="0">
                <a:latin typeface="Verdana"/>
                <a:cs typeface="Verdana"/>
              </a:rPr>
              <a:t>help </a:t>
            </a:r>
            <a:r>
              <a:rPr sz="2000" spc="15" dirty="0">
                <a:latin typeface="Verdana"/>
                <a:cs typeface="Verdana"/>
              </a:rPr>
              <a:t>you </a:t>
            </a:r>
            <a:r>
              <a:rPr sz="2000" spc="50" dirty="0">
                <a:latin typeface="Verdana"/>
                <a:cs typeface="Verdana"/>
              </a:rPr>
              <a:t>maintain </a:t>
            </a:r>
            <a:r>
              <a:rPr sz="2000" dirty="0">
                <a:latin typeface="Verdana"/>
                <a:cs typeface="Verdana"/>
              </a:rPr>
              <a:t>your </a:t>
            </a:r>
            <a:r>
              <a:rPr sz="2000" spc="80" dirty="0">
                <a:latin typeface="Verdana"/>
                <a:cs typeface="Verdana"/>
              </a:rPr>
              <a:t>LEED </a:t>
            </a:r>
            <a:r>
              <a:rPr sz="2000" spc="8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certiﬁcation.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10" dirty="0"/>
              <a:t>https://local.win-waste.com/dumpster-rental-danbury-ct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64300"/>
            <a:ext cx="6311900" cy="977900"/>
          </a:xfrm>
          <a:custGeom>
            <a:avLst/>
            <a:gdLst/>
            <a:ahLst/>
            <a:cxnLst/>
            <a:rect l="l" t="t" r="r" b="b"/>
            <a:pathLst>
              <a:path w="6311900" h="977900">
                <a:moveTo>
                  <a:pt x="0" y="977900"/>
                </a:moveTo>
                <a:lnTo>
                  <a:pt x="6311900" y="977900"/>
                </a:lnTo>
                <a:lnTo>
                  <a:pt x="6311900" y="0"/>
                </a:lnTo>
                <a:lnTo>
                  <a:pt x="0" y="0"/>
                </a:lnTo>
                <a:lnTo>
                  <a:pt x="0" y="977900"/>
                </a:lnTo>
                <a:close/>
              </a:path>
            </a:pathLst>
          </a:custGeom>
          <a:solidFill>
            <a:srgbClr val="4B4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89000"/>
            <a:ext cx="6311900" cy="901700"/>
          </a:xfrm>
          <a:custGeom>
            <a:avLst/>
            <a:gdLst/>
            <a:ahLst/>
            <a:cxnLst/>
            <a:rect l="l" t="t" r="r" b="b"/>
            <a:pathLst>
              <a:path w="6311900" h="901700">
                <a:moveTo>
                  <a:pt x="0" y="901700"/>
                </a:moveTo>
                <a:lnTo>
                  <a:pt x="6311900" y="901700"/>
                </a:lnTo>
                <a:lnTo>
                  <a:pt x="6311900" y="0"/>
                </a:lnTo>
                <a:lnTo>
                  <a:pt x="0" y="0"/>
                </a:lnTo>
                <a:lnTo>
                  <a:pt x="0" y="901700"/>
                </a:lnTo>
                <a:close/>
              </a:path>
            </a:pathLst>
          </a:custGeom>
          <a:solidFill>
            <a:srgbClr val="4B4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54787" y="65963"/>
            <a:ext cx="403225" cy="678180"/>
          </a:xfrm>
          <a:custGeom>
            <a:avLst/>
            <a:gdLst/>
            <a:ahLst/>
            <a:cxnLst/>
            <a:rect l="l" t="t" r="r" b="b"/>
            <a:pathLst>
              <a:path w="403225" h="678180">
                <a:moveTo>
                  <a:pt x="163182" y="212217"/>
                </a:moveTo>
                <a:lnTo>
                  <a:pt x="115646" y="212217"/>
                </a:lnTo>
                <a:lnTo>
                  <a:pt x="55689" y="449884"/>
                </a:lnTo>
                <a:lnTo>
                  <a:pt x="103238" y="449884"/>
                </a:lnTo>
                <a:lnTo>
                  <a:pt x="163182" y="212217"/>
                </a:lnTo>
                <a:close/>
              </a:path>
              <a:path w="403225" h="678180">
                <a:moveTo>
                  <a:pt x="387629" y="476986"/>
                </a:moveTo>
                <a:lnTo>
                  <a:pt x="255028" y="476986"/>
                </a:lnTo>
                <a:lnTo>
                  <a:pt x="233299" y="386181"/>
                </a:lnTo>
                <a:lnTo>
                  <a:pt x="211556" y="476986"/>
                </a:lnTo>
                <a:lnTo>
                  <a:pt x="48844" y="476986"/>
                </a:lnTo>
                <a:lnTo>
                  <a:pt x="0" y="670712"/>
                </a:lnTo>
                <a:lnTo>
                  <a:pt x="39878" y="676668"/>
                </a:lnTo>
                <a:lnTo>
                  <a:pt x="72021" y="678180"/>
                </a:lnTo>
                <a:lnTo>
                  <a:pt x="120713" y="674789"/>
                </a:lnTo>
                <a:lnTo>
                  <a:pt x="168097" y="664705"/>
                </a:lnTo>
                <a:lnTo>
                  <a:pt x="213575" y="648144"/>
                </a:lnTo>
                <a:lnTo>
                  <a:pt x="256476" y="625284"/>
                </a:lnTo>
                <a:lnTo>
                  <a:pt x="294754" y="597509"/>
                </a:lnTo>
                <a:lnTo>
                  <a:pt x="328764" y="564984"/>
                </a:lnTo>
                <a:lnTo>
                  <a:pt x="358076" y="528193"/>
                </a:lnTo>
                <a:lnTo>
                  <a:pt x="382244" y="487616"/>
                </a:lnTo>
                <a:lnTo>
                  <a:pt x="387629" y="476986"/>
                </a:lnTo>
                <a:close/>
              </a:path>
              <a:path w="403225" h="678180">
                <a:moveTo>
                  <a:pt x="402793" y="224129"/>
                </a:moveTo>
                <a:lnTo>
                  <a:pt x="402120" y="222123"/>
                </a:lnTo>
                <a:lnTo>
                  <a:pt x="384162" y="178828"/>
                </a:lnTo>
                <a:lnTo>
                  <a:pt x="362864" y="142367"/>
                </a:lnTo>
                <a:lnTo>
                  <a:pt x="362864" y="186639"/>
                </a:lnTo>
                <a:lnTo>
                  <a:pt x="312280" y="388950"/>
                </a:lnTo>
                <a:lnTo>
                  <a:pt x="282295" y="275463"/>
                </a:lnTo>
                <a:lnTo>
                  <a:pt x="258826" y="186639"/>
                </a:lnTo>
                <a:lnTo>
                  <a:pt x="289991" y="186639"/>
                </a:lnTo>
                <a:lnTo>
                  <a:pt x="312470" y="275628"/>
                </a:lnTo>
                <a:lnTo>
                  <a:pt x="334962" y="186639"/>
                </a:lnTo>
                <a:lnTo>
                  <a:pt x="362864" y="186639"/>
                </a:lnTo>
                <a:lnTo>
                  <a:pt x="362864" y="142367"/>
                </a:lnTo>
                <a:lnTo>
                  <a:pt x="360743" y="138722"/>
                </a:lnTo>
                <a:lnTo>
                  <a:pt x="332320" y="102273"/>
                </a:lnTo>
                <a:lnTo>
                  <a:pt x="299351" y="69938"/>
                </a:lnTo>
                <a:lnTo>
                  <a:pt x="262331" y="42189"/>
                </a:lnTo>
                <a:lnTo>
                  <a:pt x="221716" y="19507"/>
                </a:lnTo>
                <a:lnTo>
                  <a:pt x="178015" y="2336"/>
                </a:lnTo>
                <a:lnTo>
                  <a:pt x="170611" y="0"/>
                </a:lnTo>
                <a:lnTo>
                  <a:pt x="123444" y="186639"/>
                </a:lnTo>
                <a:lnTo>
                  <a:pt x="207378" y="186639"/>
                </a:lnTo>
                <a:lnTo>
                  <a:pt x="140716" y="450443"/>
                </a:lnTo>
                <a:lnTo>
                  <a:pt x="189877" y="450443"/>
                </a:lnTo>
                <a:lnTo>
                  <a:pt x="234035" y="275463"/>
                </a:lnTo>
                <a:lnTo>
                  <a:pt x="278218" y="450443"/>
                </a:lnTo>
                <a:lnTo>
                  <a:pt x="345617" y="450443"/>
                </a:lnTo>
                <a:lnTo>
                  <a:pt x="361149" y="388950"/>
                </a:lnTo>
                <a:lnTo>
                  <a:pt x="402793" y="224129"/>
                </a:lnTo>
                <a:close/>
              </a:path>
            </a:pathLst>
          </a:custGeom>
          <a:solidFill>
            <a:srgbClr val="4B4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503052" y="250026"/>
            <a:ext cx="939800" cy="297180"/>
            <a:chOff x="7503052" y="250026"/>
            <a:chExt cx="939800" cy="297180"/>
          </a:xfrm>
        </p:grpSpPr>
        <p:sp>
          <p:nvSpPr>
            <p:cNvPr id="6" name="object 6"/>
            <p:cNvSpPr/>
            <p:nvPr/>
          </p:nvSpPr>
          <p:spPr>
            <a:xfrm>
              <a:off x="7503052" y="250026"/>
              <a:ext cx="753745" cy="297180"/>
            </a:xfrm>
            <a:custGeom>
              <a:avLst/>
              <a:gdLst/>
              <a:ahLst/>
              <a:cxnLst/>
              <a:rect l="l" t="t" r="r" b="b"/>
              <a:pathLst>
                <a:path w="753745" h="297180">
                  <a:moveTo>
                    <a:pt x="719454" y="160261"/>
                  </a:moveTo>
                  <a:lnTo>
                    <a:pt x="675758" y="182517"/>
                  </a:lnTo>
                  <a:lnTo>
                    <a:pt x="658190" y="252082"/>
                  </a:lnTo>
                  <a:lnTo>
                    <a:pt x="656245" y="271427"/>
                  </a:lnTo>
                  <a:lnTo>
                    <a:pt x="660365" y="285384"/>
                  </a:lnTo>
                  <a:lnTo>
                    <a:pt x="671452" y="293841"/>
                  </a:lnTo>
                  <a:lnTo>
                    <a:pt x="690410" y="296684"/>
                  </a:lnTo>
                  <a:lnTo>
                    <a:pt x="710491" y="293841"/>
                  </a:lnTo>
                  <a:lnTo>
                    <a:pt x="725000" y="285384"/>
                  </a:lnTo>
                  <a:lnTo>
                    <a:pt x="733589" y="273253"/>
                  </a:lnTo>
                  <a:lnTo>
                    <a:pt x="685482" y="273253"/>
                  </a:lnTo>
                  <a:lnTo>
                    <a:pt x="686638" y="262153"/>
                  </a:lnTo>
                  <a:lnTo>
                    <a:pt x="701306" y="193230"/>
                  </a:lnTo>
                  <a:lnTo>
                    <a:pt x="704557" y="183680"/>
                  </a:lnTo>
                  <a:lnTo>
                    <a:pt x="753164" y="183680"/>
                  </a:lnTo>
                  <a:lnTo>
                    <a:pt x="753225" y="182517"/>
                  </a:lnTo>
                  <a:lnTo>
                    <a:pt x="747933" y="170326"/>
                  </a:lnTo>
                  <a:lnTo>
                    <a:pt x="736628" y="162820"/>
                  </a:lnTo>
                  <a:lnTo>
                    <a:pt x="719454" y="160261"/>
                  </a:lnTo>
                  <a:close/>
                </a:path>
                <a:path w="753745" h="297180">
                  <a:moveTo>
                    <a:pt x="589254" y="190576"/>
                  </a:moveTo>
                  <a:lnTo>
                    <a:pt x="558787" y="190576"/>
                  </a:lnTo>
                  <a:lnTo>
                    <a:pt x="536701" y="294525"/>
                  </a:lnTo>
                  <a:lnTo>
                    <a:pt x="567181" y="294525"/>
                  </a:lnTo>
                  <a:lnTo>
                    <a:pt x="589254" y="190576"/>
                  </a:lnTo>
                  <a:close/>
                </a:path>
                <a:path w="753745" h="297180">
                  <a:moveTo>
                    <a:pt x="662673" y="164579"/>
                  </a:moveTo>
                  <a:lnTo>
                    <a:pt x="631990" y="164579"/>
                  </a:lnTo>
                  <a:lnTo>
                    <a:pt x="604202" y="294525"/>
                  </a:lnTo>
                  <a:lnTo>
                    <a:pt x="634872" y="294525"/>
                  </a:lnTo>
                  <a:lnTo>
                    <a:pt x="662673" y="164579"/>
                  </a:lnTo>
                  <a:close/>
                </a:path>
                <a:path w="753745" h="297180">
                  <a:moveTo>
                    <a:pt x="753164" y="183680"/>
                  </a:moveTo>
                  <a:lnTo>
                    <a:pt x="724369" y="183680"/>
                  </a:lnTo>
                  <a:lnTo>
                    <a:pt x="723023" y="193230"/>
                  </a:lnTo>
                  <a:lnTo>
                    <a:pt x="708367" y="262153"/>
                  </a:lnTo>
                  <a:lnTo>
                    <a:pt x="705307" y="273253"/>
                  </a:lnTo>
                  <a:lnTo>
                    <a:pt x="733589" y="273253"/>
                  </a:lnTo>
                  <a:lnTo>
                    <a:pt x="734881" y="271427"/>
                  </a:lnTo>
                  <a:lnTo>
                    <a:pt x="741083" y="252082"/>
                  </a:lnTo>
                  <a:lnTo>
                    <a:pt x="752360" y="199136"/>
                  </a:lnTo>
                  <a:lnTo>
                    <a:pt x="753164" y="183680"/>
                  </a:lnTo>
                  <a:close/>
                </a:path>
                <a:path w="753745" h="297180">
                  <a:moveTo>
                    <a:pt x="721321" y="201218"/>
                  </a:moveTo>
                  <a:close/>
                </a:path>
                <a:path w="753745" h="297180">
                  <a:moveTo>
                    <a:pt x="619353" y="164579"/>
                  </a:moveTo>
                  <a:lnTo>
                    <a:pt x="540423" y="164579"/>
                  </a:lnTo>
                  <a:lnTo>
                    <a:pt x="534911" y="190576"/>
                  </a:lnTo>
                  <a:lnTo>
                    <a:pt x="613841" y="190576"/>
                  </a:lnTo>
                  <a:lnTo>
                    <a:pt x="619353" y="164579"/>
                  </a:lnTo>
                  <a:close/>
                </a:path>
                <a:path w="753745" h="297180">
                  <a:moveTo>
                    <a:pt x="390182" y="164579"/>
                  </a:moveTo>
                  <a:lnTo>
                    <a:pt x="359486" y="164579"/>
                  </a:lnTo>
                  <a:lnTo>
                    <a:pt x="360108" y="294525"/>
                  </a:lnTo>
                  <a:lnTo>
                    <a:pt x="396201" y="294525"/>
                  </a:lnTo>
                  <a:lnTo>
                    <a:pt x="413050" y="255714"/>
                  </a:lnTo>
                  <a:lnTo>
                    <a:pt x="386372" y="255714"/>
                  </a:lnTo>
                  <a:lnTo>
                    <a:pt x="390182" y="164579"/>
                  </a:lnTo>
                  <a:close/>
                </a:path>
                <a:path w="753745" h="297180">
                  <a:moveTo>
                    <a:pt x="514807" y="164579"/>
                  </a:moveTo>
                  <a:lnTo>
                    <a:pt x="478180" y="164579"/>
                  </a:lnTo>
                  <a:lnTo>
                    <a:pt x="422287" y="294525"/>
                  </a:lnTo>
                  <a:lnTo>
                    <a:pt x="452881" y="294525"/>
                  </a:lnTo>
                  <a:lnTo>
                    <a:pt x="461860" y="269227"/>
                  </a:lnTo>
                  <a:lnTo>
                    <a:pt x="515287" y="269227"/>
                  </a:lnTo>
                  <a:lnTo>
                    <a:pt x="515182" y="246367"/>
                  </a:lnTo>
                  <a:lnTo>
                    <a:pt x="469988" y="246367"/>
                  </a:lnTo>
                  <a:lnTo>
                    <a:pt x="491147" y="188150"/>
                  </a:lnTo>
                  <a:lnTo>
                    <a:pt x="514915" y="188150"/>
                  </a:lnTo>
                  <a:lnTo>
                    <a:pt x="514807" y="164579"/>
                  </a:lnTo>
                  <a:close/>
                </a:path>
                <a:path w="753745" h="297180">
                  <a:moveTo>
                    <a:pt x="515287" y="269227"/>
                  </a:moveTo>
                  <a:lnTo>
                    <a:pt x="485711" y="269227"/>
                  </a:lnTo>
                  <a:lnTo>
                    <a:pt x="484670" y="294525"/>
                  </a:lnTo>
                  <a:lnTo>
                    <a:pt x="515404" y="294525"/>
                  </a:lnTo>
                  <a:lnTo>
                    <a:pt x="515287" y="269227"/>
                  </a:lnTo>
                  <a:close/>
                </a:path>
                <a:path w="753745" h="297180">
                  <a:moveTo>
                    <a:pt x="452615" y="164579"/>
                  </a:moveTo>
                  <a:lnTo>
                    <a:pt x="421919" y="164579"/>
                  </a:lnTo>
                  <a:lnTo>
                    <a:pt x="386714" y="255714"/>
                  </a:lnTo>
                  <a:lnTo>
                    <a:pt x="413050" y="255714"/>
                  </a:lnTo>
                  <a:lnTo>
                    <a:pt x="452615" y="164579"/>
                  </a:lnTo>
                  <a:close/>
                </a:path>
                <a:path w="753745" h="297180">
                  <a:moveTo>
                    <a:pt x="514915" y="188150"/>
                  </a:moveTo>
                  <a:lnTo>
                    <a:pt x="491489" y="188150"/>
                  </a:lnTo>
                  <a:lnTo>
                    <a:pt x="487616" y="246367"/>
                  </a:lnTo>
                  <a:lnTo>
                    <a:pt x="515182" y="246367"/>
                  </a:lnTo>
                  <a:lnTo>
                    <a:pt x="514915" y="188150"/>
                  </a:lnTo>
                  <a:close/>
                </a:path>
                <a:path w="753745" h="297180">
                  <a:moveTo>
                    <a:pt x="310146" y="160261"/>
                  </a:moveTo>
                  <a:lnTo>
                    <a:pt x="266462" y="182517"/>
                  </a:lnTo>
                  <a:lnTo>
                    <a:pt x="248907" y="252082"/>
                  </a:lnTo>
                  <a:lnTo>
                    <a:pt x="246954" y="271427"/>
                  </a:lnTo>
                  <a:lnTo>
                    <a:pt x="251069" y="285384"/>
                  </a:lnTo>
                  <a:lnTo>
                    <a:pt x="262151" y="293841"/>
                  </a:lnTo>
                  <a:lnTo>
                    <a:pt x="281101" y="296684"/>
                  </a:lnTo>
                  <a:lnTo>
                    <a:pt x="301199" y="293841"/>
                  </a:lnTo>
                  <a:lnTo>
                    <a:pt x="315706" y="285384"/>
                  </a:lnTo>
                  <a:lnTo>
                    <a:pt x="324287" y="273253"/>
                  </a:lnTo>
                  <a:lnTo>
                    <a:pt x="276199" y="273253"/>
                  </a:lnTo>
                  <a:lnTo>
                    <a:pt x="277342" y="262153"/>
                  </a:lnTo>
                  <a:lnTo>
                    <a:pt x="292011" y="193230"/>
                  </a:lnTo>
                  <a:lnTo>
                    <a:pt x="295262" y="183680"/>
                  </a:lnTo>
                  <a:lnTo>
                    <a:pt x="343865" y="183680"/>
                  </a:lnTo>
                  <a:lnTo>
                    <a:pt x="343925" y="182517"/>
                  </a:lnTo>
                  <a:lnTo>
                    <a:pt x="338635" y="170326"/>
                  </a:lnTo>
                  <a:lnTo>
                    <a:pt x="327330" y="162820"/>
                  </a:lnTo>
                  <a:lnTo>
                    <a:pt x="310146" y="160261"/>
                  </a:lnTo>
                  <a:close/>
                </a:path>
                <a:path w="753745" h="297180">
                  <a:moveTo>
                    <a:pt x="58483" y="164579"/>
                  </a:moveTo>
                  <a:lnTo>
                    <a:pt x="27800" y="164579"/>
                  </a:lnTo>
                  <a:lnTo>
                    <a:pt x="0" y="294525"/>
                  </a:lnTo>
                  <a:lnTo>
                    <a:pt x="30670" y="294525"/>
                  </a:lnTo>
                  <a:lnTo>
                    <a:pt x="58483" y="164579"/>
                  </a:lnTo>
                  <a:close/>
                </a:path>
                <a:path w="753745" h="297180">
                  <a:moveTo>
                    <a:pt x="107391" y="164579"/>
                  </a:moveTo>
                  <a:lnTo>
                    <a:pt x="75641" y="164579"/>
                  </a:lnTo>
                  <a:lnTo>
                    <a:pt x="47650" y="294525"/>
                  </a:lnTo>
                  <a:lnTo>
                    <a:pt x="76949" y="294525"/>
                  </a:lnTo>
                  <a:lnTo>
                    <a:pt x="89738" y="222110"/>
                  </a:lnTo>
                  <a:lnTo>
                    <a:pt x="90169" y="221754"/>
                  </a:lnTo>
                  <a:lnTo>
                    <a:pt x="113872" y="221754"/>
                  </a:lnTo>
                  <a:lnTo>
                    <a:pt x="107391" y="164579"/>
                  </a:lnTo>
                  <a:close/>
                </a:path>
                <a:path w="753745" h="297180">
                  <a:moveTo>
                    <a:pt x="113872" y="221754"/>
                  </a:moveTo>
                  <a:lnTo>
                    <a:pt x="90169" y="221754"/>
                  </a:lnTo>
                  <a:lnTo>
                    <a:pt x="98539" y="294525"/>
                  </a:lnTo>
                  <a:lnTo>
                    <a:pt x="130124" y="294525"/>
                  </a:lnTo>
                  <a:lnTo>
                    <a:pt x="142472" y="237172"/>
                  </a:lnTo>
                  <a:lnTo>
                    <a:pt x="115620" y="237172"/>
                  </a:lnTo>
                  <a:lnTo>
                    <a:pt x="113872" y="221754"/>
                  </a:lnTo>
                  <a:close/>
                </a:path>
                <a:path w="753745" h="297180">
                  <a:moveTo>
                    <a:pt x="204825" y="164579"/>
                  </a:moveTo>
                  <a:lnTo>
                    <a:pt x="173075" y="164579"/>
                  </a:lnTo>
                  <a:lnTo>
                    <a:pt x="145097" y="294525"/>
                  </a:lnTo>
                  <a:lnTo>
                    <a:pt x="174396" y="294525"/>
                  </a:lnTo>
                  <a:lnTo>
                    <a:pt x="187185" y="222110"/>
                  </a:lnTo>
                  <a:lnTo>
                    <a:pt x="187617" y="221754"/>
                  </a:lnTo>
                  <a:lnTo>
                    <a:pt x="211317" y="221754"/>
                  </a:lnTo>
                  <a:lnTo>
                    <a:pt x="204825" y="164579"/>
                  </a:lnTo>
                  <a:close/>
                </a:path>
                <a:path w="753745" h="297180">
                  <a:moveTo>
                    <a:pt x="211317" y="221754"/>
                  </a:moveTo>
                  <a:lnTo>
                    <a:pt x="187617" y="221754"/>
                  </a:lnTo>
                  <a:lnTo>
                    <a:pt x="195973" y="294525"/>
                  </a:lnTo>
                  <a:lnTo>
                    <a:pt x="227558" y="294525"/>
                  </a:lnTo>
                  <a:lnTo>
                    <a:pt x="239912" y="237172"/>
                  </a:lnTo>
                  <a:lnTo>
                    <a:pt x="213067" y="237172"/>
                  </a:lnTo>
                  <a:lnTo>
                    <a:pt x="211317" y="221754"/>
                  </a:lnTo>
                  <a:close/>
                </a:path>
                <a:path w="753745" h="297180">
                  <a:moveTo>
                    <a:pt x="343865" y="183680"/>
                  </a:moveTo>
                  <a:lnTo>
                    <a:pt x="315061" y="183680"/>
                  </a:lnTo>
                  <a:lnTo>
                    <a:pt x="313740" y="193230"/>
                  </a:lnTo>
                  <a:lnTo>
                    <a:pt x="299059" y="262153"/>
                  </a:lnTo>
                  <a:lnTo>
                    <a:pt x="295998" y="273253"/>
                  </a:lnTo>
                  <a:lnTo>
                    <a:pt x="324287" y="273253"/>
                  </a:lnTo>
                  <a:lnTo>
                    <a:pt x="325578" y="271427"/>
                  </a:lnTo>
                  <a:lnTo>
                    <a:pt x="331774" y="252082"/>
                  </a:lnTo>
                  <a:lnTo>
                    <a:pt x="343065" y="199136"/>
                  </a:lnTo>
                  <a:lnTo>
                    <a:pt x="343865" y="183680"/>
                  </a:lnTo>
                  <a:close/>
                </a:path>
                <a:path w="753745" h="297180">
                  <a:moveTo>
                    <a:pt x="158102" y="164579"/>
                  </a:moveTo>
                  <a:lnTo>
                    <a:pt x="128803" y="164579"/>
                  </a:lnTo>
                  <a:lnTo>
                    <a:pt x="116141" y="237172"/>
                  </a:lnTo>
                  <a:lnTo>
                    <a:pt x="142472" y="237172"/>
                  </a:lnTo>
                  <a:lnTo>
                    <a:pt x="158102" y="164579"/>
                  </a:lnTo>
                  <a:close/>
                </a:path>
                <a:path w="753745" h="297180">
                  <a:moveTo>
                    <a:pt x="255549" y="164579"/>
                  </a:moveTo>
                  <a:lnTo>
                    <a:pt x="226237" y="164579"/>
                  </a:lnTo>
                  <a:lnTo>
                    <a:pt x="213601" y="237172"/>
                  </a:lnTo>
                  <a:lnTo>
                    <a:pt x="239912" y="237172"/>
                  </a:lnTo>
                  <a:lnTo>
                    <a:pt x="255549" y="164579"/>
                  </a:lnTo>
                  <a:close/>
                </a:path>
                <a:path w="753745" h="297180">
                  <a:moveTo>
                    <a:pt x="312038" y="201218"/>
                  </a:moveTo>
                  <a:close/>
                </a:path>
                <a:path w="753745" h="297180">
                  <a:moveTo>
                    <a:pt x="439826" y="28155"/>
                  </a:moveTo>
                  <a:lnTo>
                    <a:pt x="409371" y="28155"/>
                  </a:lnTo>
                  <a:lnTo>
                    <a:pt x="387299" y="132105"/>
                  </a:lnTo>
                  <a:lnTo>
                    <a:pt x="417753" y="132105"/>
                  </a:lnTo>
                  <a:lnTo>
                    <a:pt x="439826" y="28155"/>
                  </a:lnTo>
                  <a:close/>
                </a:path>
                <a:path w="753745" h="297180">
                  <a:moveTo>
                    <a:pt x="552234" y="2171"/>
                  </a:moveTo>
                  <a:lnTo>
                    <a:pt x="482396" y="2171"/>
                  </a:lnTo>
                  <a:lnTo>
                    <a:pt x="454774" y="132105"/>
                  </a:lnTo>
                  <a:lnTo>
                    <a:pt x="526668" y="132105"/>
                  </a:lnTo>
                  <a:lnTo>
                    <a:pt x="532206" y="106121"/>
                  </a:lnTo>
                  <a:lnTo>
                    <a:pt x="490791" y="106121"/>
                  </a:lnTo>
                  <a:lnTo>
                    <a:pt x="496760" y="78054"/>
                  </a:lnTo>
                  <a:lnTo>
                    <a:pt x="534885" y="78054"/>
                  </a:lnTo>
                  <a:lnTo>
                    <a:pt x="540397" y="52070"/>
                  </a:lnTo>
                  <a:lnTo>
                    <a:pt x="502284" y="52070"/>
                  </a:lnTo>
                  <a:lnTo>
                    <a:pt x="507377" y="28155"/>
                  </a:lnTo>
                  <a:lnTo>
                    <a:pt x="546696" y="28155"/>
                  </a:lnTo>
                  <a:lnTo>
                    <a:pt x="552234" y="2171"/>
                  </a:lnTo>
                  <a:close/>
                </a:path>
                <a:path w="753745" h="297180">
                  <a:moveTo>
                    <a:pt x="469925" y="2171"/>
                  </a:moveTo>
                  <a:lnTo>
                    <a:pt x="391007" y="2171"/>
                  </a:lnTo>
                  <a:lnTo>
                    <a:pt x="385483" y="28155"/>
                  </a:lnTo>
                  <a:lnTo>
                    <a:pt x="464413" y="28155"/>
                  </a:lnTo>
                  <a:lnTo>
                    <a:pt x="469925" y="2171"/>
                  </a:lnTo>
                  <a:close/>
                </a:path>
                <a:path w="753745" h="297180">
                  <a:moveTo>
                    <a:pt x="311632" y="89750"/>
                  </a:moveTo>
                  <a:lnTo>
                    <a:pt x="283133" y="89750"/>
                  </a:lnTo>
                  <a:lnTo>
                    <a:pt x="280174" y="103632"/>
                  </a:lnTo>
                  <a:lnTo>
                    <a:pt x="279820" y="116001"/>
                  </a:lnTo>
                  <a:lnTo>
                    <a:pt x="284740" y="126472"/>
                  </a:lnTo>
                  <a:lnTo>
                    <a:pt x="295623" y="133725"/>
                  </a:lnTo>
                  <a:lnTo>
                    <a:pt x="313156" y="136436"/>
                  </a:lnTo>
                  <a:lnTo>
                    <a:pt x="330637" y="133876"/>
                  </a:lnTo>
                  <a:lnTo>
                    <a:pt x="344622" y="126369"/>
                  </a:lnTo>
                  <a:lnTo>
                    <a:pt x="354827" y="114174"/>
                  </a:lnTo>
                  <a:lnTo>
                    <a:pt x="355260" y="113004"/>
                  </a:lnTo>
                  <a:lnTo>
                    <a:pt x="309092" y="113004"/>
                  </a:lnTo>
                  <a:lnTo>
                    <a:pt x="308051" y="106413"/>
                  </a:lnTo>
                  <a:lnTo>
                    <a:pt x="311632" y="89750"/>
                  </a:lnTo>
                  <a:close/>
                </a:path>
                <a:path w="753745" h="297180">
                  <a:moveTo>
                    <a:pt x="342709" y="0"/>
                  </a:moveTo>
                  <a:lnTo>
                    <a:pt x="302318" y="20879"/>
                  </a:lnTo>
                  <a:lnTo>
                    <a:pt x="295076" y="44954"/>
                  </a:lnTo>
                  <a:lnTo>
                    <a:pt x="295360" y="51817"/>
                  </a:lnTo>
                  <a:lnTo>
                    <a:pt x="319112" y="80022"/>
                  </a:lnTo>
                  <a:lnTo>
                    <a:pt x="324407" y="83649"/>
                  </a:lnTo>
                  <a:lnTo>
                    <a:pt x="329044" y="87717"/>
                  </a:lnTo>
                  <a:lnTo>
                    <a:pt x="331928" y="92926"/>
                  </a:lnTo>
                  <a:lnTo>
                    <a:pt x="331965" y="99974"/>
                  </a:lnTo>
                  <a:lnTo>
                    <a:pt x="330568" y="106578"/>
                  </a:lnTo>
                  <a:lnTo>
                    <a:pt x="326034" y="113004"/>
                  </a:lnTo>
                  <a:lnTo>
                    <a:pt x="355260" y="113004"/>
                  </a:lnTo>
                  <a:lnTo>
                    <a:pt x="360972" y="97548"/>
                  </a:lnTo>
                  <a:lnTo>
                    <a:pt x="362475" y="86962"/>
                  </a:lnTo>
                  <a:lnTo>
                    <a:pt x="362045" y="78568"/>
                  </a:lnTo>
                  <a:lnTo>
                    <a:pt x="338804" y="53109"/>
                  </a:lnTo>
                  <a:lnTo>
                    <a:pt x="331546" y="48094"/>
                  </a:lnTo>
                  <a:lnTo>
                    <a:pt x="326326" y="43916"/>
                  </a:lnTo>
                  <a:lnTo>
                    <a:pt x="323151" y="39928"/>
                  </a:lnTo>
                  <a:lnTo>
                    <a:pt x="325704" y="32118"/>
                  </a:lnTo>
                  <a:lnTo>
                    <a:pt x="327621" y="26390"/>
                  </a:lnTo>
                  <a:lnTo>
                    <a:pt x="332041" y="22910"/>
                  </a:lnTo>
                  <a:lnTo>
                    <a:pt x="373761" y="22910"/>
                  </a:lnTo>
                  <a:lnTo>
                    <a:pt x="370192" y="11917"/>
                  </a:lnTo>
                  <a:lnTo>
                    <a:pt x="359598" y="3150"/>
                  </a:lnTo>
                  <a:lnTo>
                    <a:pt x="342709" y="0"/>
                  </a:lnTo>
                  <a:close/>
                </a:path>
                <a:path w="753745" h="297180">
                  <a:moveTo>
                    <a:pt x="373761" y="22910"/>
                  </a:moveTo>
                  <a:lnTo>
                    <a:pt x="332041" y="22910"/>
                  </a:lnTo>
                  <a:lnTo>
                    <a:pt x="338213" y="23431"/>
                  </a:lnTo>
                  <a:lnTo>
                    <a:pt x="348195" y="24130"/>
                  </a:lnTo>
                  <a:lnTo>
                    <a:pt x="345617" y="34544"/>
                  </a:lnTo>
                  <a:lnTo>
                    <a:pt x="344347" y="42189"/>
                  </a:lnTo>
                  <a:lnTo>
                    <a:pt x="372643" y="42189"/>
                  </a:lnTo>
                  <a:lnTo>
                    <a:pt x="374527" y="25272"/>
                  </a:lnTo>
                  <a:lnTo>
                    <a:pt x="373761" y="22910"/>
                  </a:lnTo>
                  <a:close/>
                </a:path>
                <a:path w="753745" h="297180">
                  <a:moveTo>
                    <a:pt x="102768" y="2171"/>
                  </a:moveTo>
                  <a:lnTo>
                    <a:pt x="72999" y="2171"/>
                  </a:lnTo>
                  <a:lnTo>
                    <a:pt x="67144" y="132105"/>
                  </a:lnTo>
                  <a:lnTo>
                    <a:pt x="101282" y="132105"/>
                  </a:lnTo>
                  <a:lnTo>
                    <a:pt x="113877" y="93472"/>
                  </a:lnTo>
                  <a:lnTo>
                    <a:pt x="92430" y="93472"/>
                  </a:lnTo>
                  <a:lnTo>
                    <a:pt x="102768" y="2171"/>
                  </a:lnTo>
                  <a:close/>
                </a:path>
                <a:path w="753745" h="297180">
                  <a:moveTo>
                    <a:pt x="151358" y="40640"/>
                  </a:moveTo>
                  <a:lnTo>
                    <a:pt x="131444" y="40640"/>
                  </a:lnTo>
                  <a:lnTo>
                    <a:pt x="121246" y="132105"/>
                  </a:lnTo>
                  <a:lnTo>
                    <a:pt x="155917" y="132105"/>
                  </a:lnTo>
                  <a:lnTo>
                    <a:pt x="170799" y="93294"/>
                  </a:lnTo>
                  <a:lnTo>
                    <a:pt x="146926" y="93294"/>
                  </a:lnTo>
                  <a:lnTo>
                    <a:pt x="151358" y="40640"/>
                  </a:lnTo>
                  <a:close/>
                </a:path>
                <a:path w="753745" h="297180">
                  <a:moveTo>
                    <a:pt x="270090" y="2171"/>
                  </a:moveTo>
                  <a:lnTo>
                    <a:pt x="233464" y="2171"/>
                  </a:lnTo>
                  <a:lnTo>
                    <a:pt x="177584" y="132105"/>
                  </a:lnTo>
                  <a:lnTo>
                    <a:pt x="208165" y="132105"/>
                  </a:lnTo>
                  <a:lnTo>
                    <a:pt x="217157" y="106819"/>
                  </a:lnTo>
                  <a:lnTo>
                    <a:pt x="270581" y="106819"/>
                  </a:lnTo>
                  <a:lnTo>
                    <a:pt x="270474" y="83947"/>
                  </a:lnTo>
                  <a:lnTo>
                    <a:pt x="225285" y="83947"/>
                  </a:lnTo>
                  <a:lnTo>
                    <a:pt x="246430" y="25730"/>
                  </a:lnTo>
                  <a:lnTo>
                    <a:pt x="270201" y="25730"/>
                  </a:lnTo>
                  <a:lnTo>
                    <a:pt x="270090" y="2171"/>
                  </a:lnTo>
                  <a:close/>
                </a:path>
                <a:path w="753745" h="297180">
                  <a:moveTo>
                    <a:pt x="270581" y="106819"/>
                  </a:moveTo>
                  <a:lnTo>
                    <a:pt x="240995" y="106819"/>
                  </a:lnTo>
                  <a:lnTo>
                    <a:pt x="239953" y="132105"/>
                  </a:lnTo>
                  <a:lnTo>
                    <a:pt x="270700" y="132105"/>
                  </a:lnTo>
                  <a:lnTo>
                    <a:pt x="270581" y="106819"/>
                  </a:lnTo>
                  <a:close/>
                </a:path>
                <a:path w="753745" h="297180">
                  <a:moveTo>
                    <a:pt x="154597" y="2171"/>
                  </a:moveTo>
                  <a:lnTo>
                    <a:pt x="124840" y="2171"/>
                  </a:lnTo>
                  <a:lnTo>
                    <a:pt x="92849" y="93116"/>
                  </a:lnTo>
                  <a:lnTo>
                    <a:pt x="92430" y="93472"/>
                  </a:lnTo>
                  <a:lnTo>
                    <a:pt x="113877" y="93472"/>
                  </a:lnTo>
                  <a:lnTo>
                    <a:pt x="131102" y="40640"/>
                  </a:lnTo>
                  <a:lnTo>
                    <a:pt x="151358" y="40640"/>
                  </a:lnTo>
                  <a:lnTo>
                    <a:pt x="154597" y="2171"/>
                  </a:lnTo>
                  <a:close/>
                </a:path>
                <a:path w="753745" h="297180">
                  <a:moveTo>
                    <a:pt x="205739" y="2171"/>
                  </a:moveTo>
                  <a:lnTo>
                    <a:pt x="176491" y="2171"/>
                  </a:lnTo>
                  <a:lnTo>
                    <a:pt x="147281" y="93294"/>
                  </a:lnTo>
                  <a:lnTo>
                    <a:pt x="170799" y="93294"/>
                  </a:lnTo>
                  <a:lnTo>
                    <a:pt x="205739" y="2171"/>
                  </a:lnTo>
                  <a:close/>
                </a:path>
                <a:path w="753745" h="297180">
                  <a:moveTo>
                    <a:pt x="270201" y="25730"/>
                  </a:moveTo>
                  <a:lnTo>
                    <a:pt x="246773" y="25730"/>
                  </a:lnTo>
                  <a:lnTo>
                    <a:pt x="242900" y="83947"/>
                  </a:lnTo>
                  <a:lnTo>
                    <a:pt x="270474" y="83947"/>
                  </a:lnTo>
                  <a:lnTo>
                    <a:pt x="270201" y="25730"/>
                  </a:lnTo>
                  <a:close/>
                </a:path>
              </a:pathLst>
            </a:custGeom>
            <a:solidFill>
              <a:srgbClr val="4B4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0572" y="410193"/>
              <a:ext cx="192219" cy="136880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6797092" y="50801"/>
            <a:ext cx="394335" cy="678180"/>
          </a:xfrm>
          <a:custGeom>
            <a:avLst/>
            <a:gdLst/>
            <a:ahLst/>
            <a:cxnLst/>
            <a:rect l="l" t="t" r="r" b="b"/>
            <a:pathLst>
              <a:path w="394334" h="678180">
                <a:moveTo>
                  <a:pt x="331038" y="0"/>
                </a:moveTo>
                <a:lnTo>
                  <a:pt x="275546" y="4389"/>
                </a:lnTo>
                <a:lnTo>
                  <a:pt x="222140" y="17402"/>
                </a:lnTo>
                <a:lnTo>
                  <a:pt x="171541" y="38801"/>
                </a:lnTo>
                <a:lnTo>
                  <a:pt x="124472" y="68351"/>
                </a:lnTo>
                <a:lnTo>
                  <a:pt x="83382" y="104156"/>
                </a:lnTo>
                <a:lnTo>
                  <a:pt x="48756" y="145419"/>
                </a:lnTo>
                <a:lnTo>
                  <a:pt x="21029" y="191529"/>
                </a:lnTo>
                <a:lnTo>
                  <a:pt x="634" y="241871"/>
                </a:lnTo>
                <a:lnTo>
                  <a:pt x="0" y="243865"/>
                </a:lnTo>
                <a:lnTo>
                  <a:pt x="62699" y="493141"/>
                </a:lnTo>
                <a:lnTo>
                  <a:pt x="16205" y="493141"/>
                </a:lnTo>
                <a:lnTo>
                  <a:pt x="49372" y="549417"/>
                </a:lnTo>
                <a:lnTo>
                  <a:pt x="83739" y="590153"/>
                </a:lnTo>
                <a:lnTo>
                  <a:pt x="123800" y="625209"/>
                </a:lnTo>
                <a:lnTo>
                  <a:pt x="168680" y="653817"/>
                </a:lnTo>
                <a:lnTo>
                  <a:pt x="217500" y="675208"/>
                </a:lnTo>
                <a:lnTo>
                  <a:pt x="225031" y="677824"/>
                </a:lnTo>
                <a:lnTo>
                  <a:pt x="271487" y="493141"/>
                </a:lnTo>
                <a:lnTo>
                  <a:pt x="188493" y="493141"/>
                </a:lnTo>
                <a:lnTo>
                  <a:pt x="166839" y="402310"/>
                </a:lnTo>
                <a:lnTo>
                  <a:pt x="145122" y="493141"/>
                </a:lnTo>
                <a:lnTo>
                  <a:pt x="115874" y="493141"/>
                </a:lnTo>
                <a:lnTo>
                  <a:pt x="166801" y="290385"/>
                </a:lnTo>
                <a:lnTo>
                  <a:pt x="210959" y="466026"/>
                </a:lnTo>
                <a:lnTo>
                  <a:pt x="278295" y="466026"/>
                </a:lnTo>
                <a:lnTo>
                  <a:pt x="338086" y="228307"/>
                </a:lnTo>
                <a:lnTo>
                  <a:pt x="288797" y="228307"/>
                </a:lnTo>
                <a:lnTo>
                  <a:pt x="244970" y="404304"/>
                </a:lnTo>
                <a:lnTo>
                  <a:pt x="198716" y="228307"/>
                </a:lnTo>
                <a:lnTo>
                  <a:pt x="133642" y="228307"/>
                </a:lnTo>
                <a:lnTo>
                  <a:pt x="89357" y="403860"/>
                </a:lnTo>
                <a:lnTo>
                  <a:pt x="38773" y="201231"/>
                </a:lnTo>
                <a:lnTo>
                  <a:pt x="66878" y="201231"/>
                </a:lnTo>
                <a:lnTo>
                  <a:pt x="89331" y="290537"/>
                </a:lnTo>
                <a:lnTo>
                  <a:pt x="111810" y="201231"/>
                </a:lnTo>
                <a:lnTo>
                  <a:pt x="222707" y="201218"/>
                </a:lnTo>
                <a:lnTo>
                  <a:pt x="245186" y="290537"/>
                </a:lnTo>
                <a:lnTo>
                  <a:pt x="267639" y="201218"/>
                </a:lnTo>
                <a:lnTo>
                  <a:pt x="344906" y="201218"/>
                </a:lnTo>
                <a:lnTo>
                  <a:pt x="394093" y="5689"/>
                </a:lnTo>
                <a:lnTo>
                  <a:pt x="372427" y="2486"/>
                </a:lnTo>
                <a:lnTo>
                  <a:pt x="358608" y="1104"/>
                </a:lnTo>
                <a:lnTo>
                  <a:pt x="344796" y="276"/>
                </a:lnTo>
                <a:lnTo>
                  <a:pt x="331038" y="0"/>
                </a:lnTo>
                <a:close/>
              </a:path>
            </a:pathLst>
          </a:custGeom>
          <a:solidFill>
            <a:srgbClr val="BF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800100"/>
            <a:ext cx="15240000" cy="6642100"/>
            <a:chOff x="0" y="800100"/>
            <a:chExt cx="15240000" cy="6642100"/>
          </a:xfrm>
        </p:grpSpPr>
        <p:sp>
          <p:nvSpPr>
            <p:cNvPr id="10" name="object 10"/>
            <p:cNvSpPr/>
            <p:nvPr/>
          </p:nvSpPr>
          <p:spPr>
            <a:xfrm>
              <a:off x="0" y="800099"/>
              <a:ext cx="15240000" cy="6642100"/>
            </a:xfrm>
            <a:custGeom>
              <a:avLst/>
              <a:gdLst/>
              <a:ahLst/>
              <a:cxnLst/>
              <a:rect l="l" t="t" r="r" b="b"/>
              <a:pathLst>
                <a:path w="15240000" h="6642100">
                  <a:moveTo>
                    <a:pt x="15240000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6311900" y="88900"/>
                  </a:lnTo>
                  <a:lnTo>
                    <a:pt x="6311900" y="6642100"/>
                  </a:lnTo>
                  <a:lnTo>
                    <a:pt x="15240000" y="6642100"/>
                  </a:lnTo>
                  <a:lnTo>
                    <a:pt x="15240000" y="88900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BF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4000" y="1841500"/>
              <a:ext cx="8260515" cy="46481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83033" y="2182750"/>
            <a:ext cx="566547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160" dirty="0">
                <a:latin typeface="Verdana"/>
                <a:cs typeface="Verdana"/>
              </a:rPr>
              <a:t>W</a:t>
            </a:r>
            <a:r>
              <a:rPr sz="2000" spc="30" dirty="0">
                <a:latin typeface="Verdana"/>
                <a:cs typeface="Verdana"/>
              </a:rPr>
              <a:t>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k</a:t>
            </a:r>
            <a:r>
              <a:rPr sz="2000" spc="100" dirty="0">
                <a:latin typeface="Verdana"/>
                <a:cs typeface="Verdana"/>
              </a:rPr>
              <a:t>n</a:t>
            </a:r>
            <a:r>
              <a:rPr sz="2000" spc="25" dirty="0">
                <a:latin typeface="Verdana"/>
                <a:cs typeface="Verdana"/>
              </a:rPr>
              <a:t>o</a:t>
            </a:r>
            <a:r>
              <a:rPr sz="2000" spc="160" dirty="0">
                <a:latin typeface="Verdana"/>
                <a:cs typeface="Verdana"/>
              </a:rPr>
              <a:t>w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that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r</a:t>
            </a:r>
            <a:r>
              <a:rPr sz="2000" spc="50" dirty="0">
                <a:latin typeface="Verdana"/>
                <a:cs typeface="Verdana"/>
              </a:rPr>
              <a:t>enti</a:t>
            </a:r>
            <a:r>
              <a:rPr sz="2000" spc="70" dirty="0">
                <a:latin typeface="Verdana"/>
                <a:cs typeface="Verdana"/>
              </a:rPr>
              <a:t>n</a:t>
            </a:r>
            <a:r>
              <a:rPr sz="2000" spc="130" dirty="0">
                <a:latin typeface="Verdana"/>
                <a:cs typeface="Verdana"/>
              </a:rPr>
              <a:t>g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dumps</a:t>
            </a:r>
            <a:r>
              <a:rPr sz="2000" spc="10" dirty="0">
                <a:latin typeface="Verdana"/>
                <a:cs typeface="Verdana"/>
              </a:rPr>
              <a:t>t</a:t>
            </a:r>
            <a:r>
              <a:rPr sz="2000" spc="-5" dirty="0">
                <a:latin typeface="Verdana"/>
                <a:cs typeface="Verdana"/>
              </a:rPr>
              <a:t>er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can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be  </a:t>
            </a:r>
            <a:r>
              <a:rPr sz="2000" spc="80" dirty="0">
                <a:latin typeface="Verdana"/>
                <a:cs typeface="Verdana"/>
              </a:rPr>
              <a:t>c</a:t>
            </a:r>
            <a:r>
              <a:rPr sz="2000" spc="40" dirty="0">
                <a:latin typeface="Verdana"/>
                <a:cs typeface="Verdana"/>
              </a:rPr>
              <a:t>onfusi</a:t>
            </a:r>
            <a:r>
              <a:rPr sz="2000" spc="55" dirty="0">
                <a:latin typeface="Verdana"/>
                <a:cs typeface="Verdana"/>
              </a:rPr>
              <a:t>n</a:t>
            </a:r>
            <a:r>
              <a:rPr sz="2000" spc="-70" dirty="0">
                <a:latin typeface="Verdana"/>
                <a:cs typeface="Verdana"/>
              </a:rPr>
              <a:t>g,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so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our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80" dirty="0">
                <a:latin typeface="Verdana"/>
                <a:cs typeface="Verdana"/>
              </a:rPr>
              <a:t>am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is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00" dirty="0">
                <a:latin typeface="Verdana"/>
                <a:cs typeface="Verdana"/>
              </a:rPr>
              <a:t>h</a:t>
            </a:r>
            <a:r>
              <a:rPr sz="2000" spc="-5" dirty="0">
                <a:latin typeface="Verdana"/>
                <a:cs typeface="Verdana"/>
              </a:rPr>
              <a:t>e</a:t>
            </a:r>
            <a:r>
              <a:rPr sz="2000" spc="-30" dirty="0">
                <a:latin typeface="Verdana"/>
                <a:cs typeface="Verdana"/>
              </a:rPr>
              <a:t>r</a:t>
            </a:r>
            <a:r>
              <a:rPr sz="2000" spc="30" dirty="0">
                <a:latin typeface="Verdana"/>
                <a:cs typeface="Verdana"/>
              </a:rPr>
              <a:t>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00" dirty="0">
                <a:latin typeface="Verdana"/>
                <a:cs typeface="Verdana"/>
              </a:rPr>
              <a:t>h</a:t>
            </a:r>
            <a:r>
              <a:rPr sz="2000" spc="50" dirty="0">
                <a:latin typeface="Verdana"/>
                <a:cs typeface="Verdana"/>
              </a:rPr>
              <a:t>elp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y</a:t>
            </a:r>
            <a:r>
              <a:rPr sz="2000" spc="55" dirty="0">
                <a:latin typeface="Verdana"/>
                <a:cs typeface="Verdana"/>
              </a:rPr>
              <a:t>ou  </a:t>
            </a:r>
            <a:r>
              <a:rPr sz="2000" spc="-25" dirty="0">
                <a:latin typeface="Verdana"/>
                <a:cs typeface="Verdana"/>
              </a:rPr>
              <a:t>every </a:t>
            </a:r>
            <a:r>
              <a:rPr sz="2000" spc="25" dirty="0">
                <a:latin typeface="Verdana"/>
                <a:cs typeface="Verdana"/>
              </a:rPr>
              <a:t>step of </a:t>
            </a:r>
            <a:r>
              <a:rPr sz="2000" spc="55" dirty="0">
                <a:latin typeface="Verdana"/>
                <a:cs typeface="Verdana"/>
              </a:rPr>
              <a:t>the </a:t>
            </a:r>
            <a:r>
              <a:rPr sz="2000" spc="-80" dirty="0">
                <a:latin typeface="Verdana"/>
                <a:cs typeface="Verdana"/>
              </a:rPr>
              <a:t>way. </a:t>
            </a:r>
            <a:r>
              <a:rPr sz="2000" spc="95" dirty="0">
                <a:latin typeface="Verdana"/>
                <a:cs typeface="Verdana"/>
              </a:rPr>
              <a:t>We </a:t>
            </a:r>
            <a:r>
              <a:rPr sz="2000" spc="5" dirty="0">
                <a:latin typeface="Verdana"/>
                <a:cs typeface="Verdana"/>
              </a:rPr>
              <a:t>offer </a:t>
            </a:r>
            <a:r>
              <a:rPr sz="2000" spc="10" dirty="0">
                <a:latin typeface="Verdana"/>
                <a:cs typeface="Verdana"/>
              </a:rPr>
              <a:t>ﬂexible 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s</a:t>
            </a:r>
            <a:r>
              <a:rPr sz="2000" spc="15" dirty="0">
                <a:latin typeface="Verdana"/>
                <a:cs typeface="Verdana"/>
              </a:rPr>
              <a:t>c</a:t>
            </a:r>
            <a:r>
              <a:rPr sz="2000" spc="100" dirty="0">
                <a:latin typeface="Verdana"/>
                <a:cs typeface="Verdana"/>
              </a:rPr>
              <a:t>h</a:t>
            </a:r>
            <a:r>
              <a:rPr sz="2000" spc="55" dirty="0">
                <a:latin typeface="Verdana"/>
                <a:cs typeface="Verdana"/>
              </a:rPr>
              <a:t>eduli</a:t>
            </a:r>
            <a:r>
              <a:rPr sz="2000" spc="75" dirty="0">
                <a:latin typeface="Verdana"/>
                <a:cs typeface="Verdana"/>
              </a:rPr>
              <a:t>n</a:t>
            </a:r>
            <a:r>
              <a:rPr sz="2000" spc="130" dirty="0">
                <a:latin typeface="Verdana"/>
                <a:cs typeface="Verdana"/>
              </a:rPr>
              <a:t>g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a</a:t>
            </a:r>
            <a:r>
              <a:rPr sz="2000" spc="50" dirty="0">
                <a:latin typeface="Verdana"/>
                <a:cs typeface="Verdana"/>
              </a:rPr>
              <a:t>n</a:t>
            </a:r>
            <a:r>
              <a:rPr sz="2000" spc="114" dirty="0">
                <a:latin typeface="Verdana"/>
                <a:cs typeface="Verdana"/>
              </a:rPr>
              <a:t>d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-25" dirty="0">
                <a:latin typeface="Verdana"/>
                <a:cs typeface="Verdana"/>
              </a:rPr>
              <a:t>a</a:t>
            </a:r>
            <a:r>
              <a:rPr sz="2000" spc="-45" dirty="0">
                <a:latin typeface="Verdana"/>
                <a:cs typeface="Verdana"/>
              </a:rPr>
              <a:t>s</a:t>
            </a:r>
            <a:r>
              <a:rPr sz="2000" spc="-70" dirty="0">
                <a:latin typeface="Verdana"/>
                <a:cs typeface="Verdana"/>
              </a:rPr>
              <a:t>y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p</a:t>
            </a:r>
            <a:r>
              <a:rPr sz="2000" spc="-30" dirty="0">
                <a:latin typeface="Verdana"/>
                <a:cs typeface="Verdana"/>
              </a:rPr>
              <a:t>a</a:t>
            </a:r>
            <a:r>
              <a:rPr sz="2000" spc="35" dirty="0">
                <a:latin typeface="Verdana"/>
                <a:cs typeface="Verdana"/>
              </a:rPr>
              <a:t>y</a:t>
            </a:r>
            <a:r>
              <a:rPr sz="2000" spc="65" dirty="0">
                <a:latin typeface="Verdana"/>
                <a:cs typeface="Verdana"/>
              </a:rPr>
              <a:t>m</a:t>
            </a:r>
            <a:r>
              <a:rPr sz="2000" spc="55" dirty="0">
                <a:latin typeface="Verdana"/>
                <a:cs typeface="Verdana"/>
              </a:rPr>
              <a:t>ent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f</a:t>
            </a:r>
            <a:r>
              <a:rPr sz="2000" spc="10" dirty="0">
                <a:latin typeface="Verdana"/>
                <a:cs typeface="Verdana"/>
              </a:rPr>
              <a:t>or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dumps</a:t>
            </a:r>
            <a:r>
              <a:rPr sz="2000" spc="10" dirty="0">
                <a:latin typeface="Verdana"/>
                <a:cs typeface="Verdana"/>
              </a:rPr>
              <a:t>t</a:t>
            </a:r>
            <a:r>
              <a:rPr sz="2000" spc="-5" dirty="0">
                <a:latin typeface="Verdana"/>
                <a:cs typeface="Verdana"/>
              </a:rPr>
              <a:t>er  </a:t>
            </a:r>
            <a:r>
              <a:rPr sz="2000" spc="-60" dirty="0">
                <a:latin typeface="Verdana"/>
                <a:cs typeface="Verdana"/>
              </a:rPr>
              <a:t>r</a:t>
            </a:r>
            <a:r>
              <a:rPr sz="2000" spc="30" dirty="0">
                <a:latin typeface="Verdana"/>
                <a:cs typeface="Verdana"/>
              </a:rPr>
              <a:t>ental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50" dirty="0">
                <a:latin typeface="Verdana"/>
                <a:cs typeface="Verdana"/>
              </a:rPr>
              <a:t>in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Danbu</a:t>
            </a:r>
            <a:r>
              <a:rPr sz="2000" spc="70" dirty="0">
                <a:latin typeface="Verdana"/>
                <a:cs typeface="Verdana"/>
              </a:rPr>
              <a:t>r</a:t>
            </a:r>
            <a:r>
              <a:rPr sz="2000" spc="-140" dirty="0">
                <a:latin typeface="Verdana"/>
                <a:cs typeface="Verdana"/>
              </a:rPr>
              <a:t>y</a:t>
            </a:r>
            <a:r>
              <a:rPr sz="2000" spc="-275" dirty="0">
                <a:latin typeface="Verdana"/>
                <a:cs typeface="Verdana"/>
              </a:rPr>
              <a:t>,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</a:t>
            </a:r>
            <a:r>
              <a:rPr sz="2000" spc="80" dirty="0">
                <a:latin typeface="Verdana"/>
                <a:cs typeface="Verdana"/>
              </a:rPr>
              <a:t>on</a:t>
            </a:r>
            <a:r>
              <a:rPr sz="2000" spc="85" dirty="0">
                <a:latin typeface="Verdana"/>
                <a:cs typeface="Verdana"/>
              </a:rPr>
              <a:t>n</a:t>
            </a:r>
            <a:r>
              <a:rPr sz="2000" spc="70" dirty="0">
                <a:latin typeface="Verdana"/>
                <a:cs typeface="Verdana"/>
              </a:rPr>
              <a:t>ec</a:t>
            </a:r>
            <a:r>
              <a:rPr sz="2000" spc="55" dirty="0">
                <a:latin typeface="Verdana"/>
                <a:cs typeface="Verdana"/>
              </a:rPr>
              <a:t>ticu</a:t>
            </a:r>
            <a:r>
              <a:rPr sz="2000" spc="65" dirty="0">
                <a:latin typeface="Verdana"/>
                <a:cs typeface="Verdana"/>
              </a:rPr>
              <a:t>t</a:t>
            </a:r>
            <a:r>
              <a:rPr sz="2000" spc="-275" dirty="0">
                <a:latin typeface="Verdana"/>
                <a:cs typeface="Verdana"/>
              </a:rPr>
              <a:t>,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so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y</a:t>
            </a:r>
            <a:r>
              <a:rPr sz="2000" spc="70" dirty="0">
                <a:latin typeface="Verdana"/>
                <a:cs typeface="Verdana"/>
              </a:rPr>
              <a:t>ou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50" dirty="0">
                <a:latin typeface="Verdana"/>
                <a:cs typeface="Verdana"/>
              </a:rPr>
              <a:t>can  </a:t>
            </a:r>
            <a:r>
              <a:rPr sz="2000" spc="35" dirty="0">
                <a:latin typeface="Verdana"/>
                <a:cs typeface="Verdana"/>
              </a:rPr>
              <a:t>focus </a:t>
            </a:r>
            <a:r>
              <a:rPr sz="2000" spc="75" dirty="0">
                <a:latin typeface="Verdana"/>
                <a:cs typeface="Verdana"/>
              </a:rPr>
              <a:t>on </a:t>
            </a:r>
            <a:r>
              <a:rPr sz="2000" dirty="0">
                <a:latin typeface="Verdana"/>
                <a:cs typeface="Verdana"/>
              </a:rPr>
              <a:t>your </a:t>
            </a:r>
            <a:r>
              <a:rPr sz="2000" spc="25" dirty="0">
                <a:latin typeface="Verdana"/>
                <a:cs typeface="Verdana"/>
              </a:rPr>
              <a:t>project </a:t>
            </a:r>
            <a:r>
              <a:rPr sz="2000" spc="70" dirty="0">
                <a:latin typeface="Verdana"/>
                <a:cs typeface="Verdana"/>
              </a:rPr>
              <a:t>and </a:t>
            </a:r>
            <a:r>
              <a:rPr sz="2000" spc="65" dirty="0">
                <a:latin typeface="Verdana"/>
                <a:cs typeface="Verdana"/>
              </a:rPr>
              <a:t>not </a:t>
            </a:r>
            <a:r>
              <a:rPr sz="2000" spc="10" dirty="0">
                <a:latin typeface="Verdana"/>
                <a:cs typeface="Verdana"/>
              </a:rPr>
              <a:t>worry </a:t>
            </a:r>
            <a:r>
              <a:rPr sz="2000" spc="55" dirty="0">
                <a:latin typeface="Verdana"/>
                <a:cs typeface="Verdana"/>
              </a:rPr>
              <a:t>about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50" dirty="0">
                <a:latin typeface="Verdana"/>
                <a:cs typeface="Verdana"/>
              </a:rPr>
              <a:t>t</a:t>
            </a:r>
            <a:r>
              <a:rPr sz="2000" spc="85" dirty="0">
                <a:latin typeface="Verdana"/>
                <a:cs typeface="Verdana"/>
              </a:rPr>
              <a:t>h</a:t>
            </a:r>
            <a:r>
              <a:rPr sz="2000" spc="30" dirty="0">
                <a:latin typeface="Verdana"/>
                <a:cs typeface="Verdana"/>
              </a:rPr>
              <a:t>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details.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</a:t>
            </a:r>
            <a:r>
              <a:rPr sz="2000" spc="45" dirty="0">
                <a:latin typeface="Verdana"/>
                <a:cs typeface="Verdana"/>
              </a:rPr>
              <a:t>ont</a:t>
            </a:r>
            <a:r>
              <a:rPr sz="2000" spc="55" dirty="0">
                <a:latin typeface="Verdana"/>
                <a:cs typeface="Verdana"/>
              </a:rPr>
              <a:t>a</a:t>
            </a:r>
            <a:r>
              <a:rPr sz="2000" spc="110" dirty="0">
                <a:latin typeface="Verdana"/>
                <a:cs typeface="Verdana"/>
              </a:rPr>
              <a:t>c</a:t>
            </a:r>
            <a:r>
              <a:rPr sz="2000" spc="35" dirty="0">
                <a:latin typeface="Verdana"/>
                <a:cs typeface="Verdana"/>
              </a:rPr>
              <a:t>t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us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</a:t>
            </a:r>
            <a:r>
              <a:rPr sz="2000" spc="55" dirty="0">
                <a:latin typeface="Verdana"/>
                <a:cs typeface="Verdana"/>
              </a:rPr>
              <a:t>od</a:t>
            </a:r>
            <a:r>
              <a:rPr sz="2000" spc="35" dirty="0">
                <a:latin typeface="Verdana"/>
                <a:cs typeface="Verdana"/>
              </a:rPr>
              <a:t>a</a:t>
            </a:r>
            <a:r>
              <a:rPr sz="2000" spc="-70" dirty="0">
                <a:latin typeface="Verdana"/>
                <a:cs typeface="Verdana"/>
              </a:rPr>
              <a:t>y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r</a:t>
            </a:r>
            <a:r>
              <a:rPr sz="2000" spc="55" dirty="0">
                <a:latin typeface="Verdana"/>
                <a:cs typeface="Verdana"/>
              </a:rPr>
              <a:t>ent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  </a:t>
            </a:r>
            <a:r>
              <a:rPr sz="2000" spc="55" dirty="0">
                <a:latin typeface="Verdana"/>
                <a:cs typeface="Verdana"/>
              </a:rPr>
              <a:t>dumpster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for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your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next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project!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10" dirty="0"/>
              <a:t>https://local.win-waste.com/dumpster-rental-danbury-ct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89000"/>
            <a:ext cx="15240000" cy="65532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054787" y="65963"/>
            <a:ext cx="403225" cy="678180"/>
          </a:xfrm>
          <a:custGeom>
            <a:avLst/>
            <a:gdLst/>
            <a:ahLst/>
            <a:cxnLst/>
            <a:rect l="l" t="t" r="r" b="b"/>
            <a:pathLst>
              <a:path w="403225" h="678180">
                <a:moveTo>
                  <a:pt x="163182" y="212217"/>
                </a:moveTo>
                <a:lnTo>
                  <a:pt x="115646" y="212217"/>
                </a:lnTo>
                <a:lnTo>
                  <a:pt x="55689" y="449884"/>
                </a:lnTo>
                <a:lnTo>
                  <a:pt x="103238" y="449884"/>
                </a:lnTo>
                <a:lnTo>
                  <a:pt x="163182" y="212217"/>
                </a:lnTo>
                <a:close/>
              </a:path>
              <a:path w="403225" h="678180">
                <a:moveTo>
                  <a:pt x="387629" y="476986"/>
                </a:moveTo>
                <a:lnTo>
                  <a:pt x="255028" y="476986"/>
                </a:lnTo>
                <a:lnTo>
                  <a:pt x="233299" y="386181"/>
                </a:lnTo>
                <a:lnTo>
                  <a:pt x="211556" y="476986"/>
                </a:lnTo>
                <a:lnTo>
                  <a:pt x="48856" y="476986"/>
                </a:lnTo>
                <a:lnTo>
                  <a:pt x="0" y="670712"/>
                </a:lnTo>
                <a:lnTo>
                  <a:pt x="39878" y="676668"/>
                </a:lnTo>
                <a:lnTo>
                  <a:pt x="72021" y="678180"/>
                </a:lnTo>
                <a:lnTo>
                  <a:pt x="120713" y="674789"/>
                </a:lnTo>
                <a:lnTo>
                  <a:pt x="168097" y="664705"/>
                </a:lnTo>
                <a:lnTo>
                  <a:pt x="213575" y="648144"/>
                </a:lnTo>
                <a:lnTo>
                  <a:pt x="256476" y="625284"/>
                </a:lnTo>
                <a:lnTo>
                  <a:pt x="294754" y="597509"/>
                </a:lnTo>
                <a:lnTo>
                  <a:pt x="328764" y="564984"/>
                </a:lnTo>
                <a:lnTo>
                  <a:pt x="358076" y="528193"/>
                </a:lnTo>
                <a:lnTo>
                  <a:pt x="382257" y="487616"/>
                </a:lnTo>
                <a:lnTo>
                  <a:pt x="387629" y="476986"/>
                </a:lnTo>
                <a:close/>
              </a:path>
              <a:path w="403225" h="678180">
                <a:moveTo>
                  <a:pt x="402793" y="224129"/>
                </a:moveTo>
                <a:lnTo>
                  <a:pt x="402120" y="222123"/>
                </a:lnTo>
                <a:lnTo>
                  <a:pt x="384175" y="178828"/>
                </a:lnTo>
                <a:lnTo>
                  <a:pt x="362877" y="142367"/>
                </a:lnTo>
                <a:lnTo>
                  <a:pt x="362877" y="186639"/>
                </a:lnTo>
                <a:lnTo>
                  <a:pt x="312267" y="388950"/>
                </a:lnTo>
                <a:lnTo>
                  <a:pt x="282282" y="275463"/>
                </a:lnTo>
                <a:lnTo>
                  <a:pt x="258826" y="186639"/>
                </a:lnTo>
                <a:lnTo>
                  <a:pt x="289991" y="186639"/>
                </a:lnTo>
                <a:lnTo>
                  <a:pt x="312470" y="275628"/>
                </a:lnTo>
                <a:lnTo>
                  <a:pt x="334962" y="186639"/>
                </a:lnTo>
                <a:lnTo>
                  <a:pt x="362877" y="186639"/>
                </a:lnTo>
                <a:lnTo>
                  <a:pt x="362877" y="142367"/>
                </a:lnTo>
                <a:lnTo>
                  <a:pt x="332320" y="102273"/>
                </a:lnTo>
                <a:lnTo>
                  <a:pt x="299351" y="69938"/>
                </a:lnTo>
                <a:lnTo>
                  <a:pt x="262331" y="42189"/>
                </a:lnTo>
                <a:lnTo>
                  <a:pt x="221729" y="19507"/>
                </a:lnTo>
                <a:lnTo>
                  <a:pt x="178028" y="2336"/>
                </a:lnTo>
                <a:lnTo>
                  <a:pt x="170611" y="0"/>
                </a:lnTo>
                <a:lnTo>
                  <a:pt x="123444" y="186639"/>
                </a:lnTo>
                <a:lnTo>
                  <a:pt x="207378" y="186639"/>
                </a:lnTo>
                <a:lnTo>
                  <a:pt x="140716" y="450443"/>
                </a:lnTo>
                <a:lnTo>
                  <a:pt x="189877" y="450443"/>
                </a:lnTo>
                <a:lnTo>
                  <a:pt x="234035" y="275463"/>
                </a:lnTo>
                <a:lnTo>
                  <a:pt x="278218" y="450443"/>
                </a:lnTo>
                <a:lnTo>
                  <a:pt x="345617" y="450443"/>
                </a:lnTo>
                <a:lnTo>
                  <a:pt x="361149" y="388950"/>
                </a:lnTo>
                <a:lnTo>
                  <a:pt x="402793" y="224129"/>
                </a:lnTo>
                <a:close/>
              </a:path>
            </a:pathLst>
          </a:custGeom>
          <a:solidFill>
            <a:srgbClr val="4B4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503052" y="250026"/>
            <a:ext cx="939800" cy="297180"/>
            <a:chOff x="7503052" y="250026"/>
            <a:chExt cx="939800" cy="297180"/>
          </a:xfrm>
        </p:grpSpPr>
        <p:sp>
          <p:nvSpPr>
            <p:cNvPr id="5" name="object 5"/>
            <p:cNvSpPr/>
            <p:nvPr/>
          </p:nvSpPr>
          <p:spPr>
            <a:xfrm>
              <a:off x="7503052" y="250026"/>
              <a:ext cx="753745" cy="297180"/>
            </a:xfrm>
            <a:custGeom>
              <a:avLst/>
              <a:gdLst/>
              <a:ahLst/>
              <a:cxnLst/>
              <a:rect l="l" t="t" r="r" b="b"/>
              <a:pathLst>
                <a:path w="753745" h="297180">
                  <a:moveTo>
                    <a:pt x="719454" y="160261"/>
                  </a:moveTo>
                  <a:lnTo>
                    <a:pt x="675758" y="182517"/>
                  </a:lnTo>
                  <a:lnTo>
                    <a:pt x="658190" y="252082"/>
                  </a:lnTo>
                  <a:lnTo>
                    <a:pt x="656245" y="271427"/>
                  </a:lnTo>
                  <a:lnTo>
                    <a:pt x="660365" y="285384"/>
                  </a:lnTo>
                  <a:lnTo>
                    <a:pt x="671452" y="293841"/>
                  </a:lnTo>
                  <a:lnTo>
                    <a:pt x="690410" y="296684"/>
                  </a:lnTo>
                  <a:lnTo>
                    <a:pt x="710491" y="293841"/>
                  </a:lnTo>
                  <a:lnTo>
                    <a:pt x="725000" y="285384"/>
                  </a:lnTo>
                  <a:lnTo>
                    <a:pt x="733589" y="273253"/>
                  </a:lnTo>
                  <a:lnTo>
                    <a:pt x="685482" y="273253"/>
                  </a:lnTo>
                  <a:lnTo>
                    <a:pt x="686638" y="262153"/>
                  </a:lnTo>
                  <a:lnTo>
                    <a:pt x="701306" y="193230"/>
                  </a:lnTo>
                  <a:lnTo>
                    <a:pt x="704557" y="183680"/>
                  </a:lnTo>
                  <a:lnTo>
                    <a:pt x="753164" y="183680"/>
                  </a:lnTo>
                  <a:lnTo>
                    <a:pt x="753225" y="182517"/>
                  </a:lnTo>
                  <a:lnTo>
                    <a:pt x="747933" y="170326"/>
                  </a:lnTo>
                  <a:lnTo>
                    <a:pt x="736628" y="162820"/>
                  </a:lnTo>
                  <a:lnTo>
                    <a:pt x="719454" y="160261"/>
                  </a:lnTo>
                  <a:close/>
                </a:path>
                <a:path w="753745" h="297180">
                  <a:moveTo>
                    <a:pt x="589254" y="190576"/>
                  </a:moveTo>
                  <a:lnTo>
                    <a:pt x="558787" y="190576"/>
                  </a:lnTo>
                  <a:lnTo>
                    <a:pt x="536701" y="294525"/>
                  </a:lnTo>
                  <a:lnTo>
                    <a:pt x="567181" y="294525"/>
                  </a:lnTo>
                  <a:lnTo>
                    <a:pt x="589254" y="190576"/>
                  </a:lnTo>
                  <a:close/>
                </a:path>
                <a:path w="753745" h="297180">
                  <a:moveTo>
                    <a:pt x="662673" y="164579"/>
                  </a:moveTo>
                  <a:lnTo>
                    <a:pt x="631990" y="164579"/>
                  </a:lnTo>
                  <a:lnTo>
                    <a:pt x="604202" y="294525"/>
                  </a:lnTo>
                  <a:lnTo>
                    <a:pt x="634872" y="294525"/>
                  </a:lnTo>
                  <a:lnTo>
                    <a:pt x="662673" y="164579"/>
                  </a:lnTo>
                  <a:close/>
                </a:path>
                <a:path w="753745" h="297180">
                  <a:moveTo>
                    <a:pt x="753164" y="183680"/>
                  </a:moveTo>
                  <a:lnTo>
                    <a:pt x="724369" y="183680"/>
                  </a:lnTo>
                  <a:lnTo>
                    <a:pt x="723023" y="193230"/>
                  </a:lnTo>
                  <a:lnTo>
                    <a:pt x="708367" y="262153"/>
                  </a:lnTo>
                  <a:lnTo>
                    <a:pt x="705307" y="273253"/>
                  </a:lnTo>
                  <a:lnTo>
                    <a:pt x="733589" y="273253"/>
                  </a:lnTo>
                  <a:lnTo>
                    <a:pt x="734881" y="271427"/>
                  </a:lnTo>
                  <a:lnTo>
                    <a:pt x="741083" y="252082"/>
                  </a:lnTo>
                  <a:lnTo>
                    <a:pt x="752360" y="199136"/>
                  </a:lnTo>
                  <a:lnTo>
                    <a:pt x="753164" y="183680"/>
                  </a:lnTo>
                  <a:close/>
                </a:path>
                <a:path w="753745" h="297180">
                  <a:moveTo>
                    <a:pt x="721321" y="201218"/>
                  </a:moveTo>
                  <a:close/>
                </a:path>
                <a:path w="753745" h="297180">
                  <a:moveTo>
                    <a:pt x="619353" y="164579"/>
                  </a:moveTo>
                  <a:lnTo>
                    <a:pt x="540423" y="164579"/>
                  </a:lnTo>
                  <a:lnTo>
                    <a:pt x="534911" y="190576"/>
                  </a:lnTo>
                  <a:lnTo>
                    <a:pt x="613841" y="190576"/>
                  </a:lnTo>
                  <a:lnTo>
                    <a:pt x="619353" y="164579"/>
                  </a:lnTo>
                  <a:close/>
                </a:path>
                <a:path w="753745" h="297180">
                  <a:moveTo>
                    <a:pt x="390182" y="164579"/>
                  </a:moveTo>
                  <a:lnTo>
                    <a:pt x="359486" y="164579"/>
                  </a:lnTo>
                  <a:lnTo>
                    <a:pt x="360108" y="294525"/>
                  </a:lnTo>
                  <a:lnTo>
                    <a:pt x="396201" y="294525"/>
                  </a:lnTo>
                  <a:lnTo>
                    <a:pt x="413050" y="255714"/>
                  </a:lnTo>
                  <a:lnTo>
                    <a:pt x="386372" y="255714"/>
                  </a:lnTo>
                  <a:lnTo>
                    <a:pt x="390182" y="164579"/>
                  </a:lnTo>
                  <a:close/>
                </a:path>
                <a:path w="753745" h="297180">
                  <a:moveTo>
                    <a:pt x="514807" y="164579"/>
                  </a:moveTo>
                  <a:lnTo>
                    <a:pt x="478180" y="164579"/>
                  </a:lnTo>
                  <a:lnTo>
                    <a:pt x="422287" y="294525"/>
                  </a:lnTo>
                  <a:lnTo>
                    <a:pt x="452881" y="294525"/>
                  </a:lnTo>
                  <a:lnTo>
                    <a:pt x="461860" y="269227"/>
                  </a:lnTo>
                  <a:lnTo>
                    <a:pt x="515287" y="269227"/>
                  </a:lnTo>
                  <a:lnTo>
                    <a:pt x="515182" y="246367"/>
                  </a:lnTo>
                  <a:lnTo>
                    <a:pt x="469988" y="246367"/>
                  </a:lnTo>
                  <a:lnTo>
                    <a:pt x="491147" y="188150"/>
                  </a:lnTo>
                  <a:lnTo>
                    <a:pt x="514915" y="188150"/>
                  </a:lnTo>
                  <a:lnTo>
                    <a:pt x="514807" y="164579"/>
                  </a:lnTo>
                  <a:close/>
                </a:path>
                <a:path w="753745" h="297180">
                  <a:moveTo>
                    <a:pt x="515287" y="269227"/>
                  </a:moveTo>
                  <a:lnTo>
                    <a:pt x="485711" y="269227"/>
                  </a:lnTo>
                  <a:lnTo>
                    <a:pt x="484670" y="294525"/>
                  </a:lnTo>
                  <a:lnTo>
                    <a:pt x="515404" y="294525"/>
                  </a:lnTo>
                  <a:lnTo>
                    <a:pt x="515287" y="269227"/>
                  </a:lnTo>
                  <a:close/>
                </a:path>
                <a:path w="753745" h="297180">
                  <a:moveTo>
                    <a:pt x="452615" y="164579"/>
                  </a:moveTo>
                  <a:lnTo>
                    <a:pt x="421919" y="164579"/>
                  </a:lnTo>
                  <a:lnTo>
                    <a:pt x="386714" y="255714"/>
                  </a:lnTo>
                  <a:lnTo>
                    <a:pt x="413050" y="255714"/>
                  </a:lnTo>
                  <a:lnTo>
                    <a:pt x="452615" y="164579"/>
                  </a:lnTo>
                  <a:close/>
                </a:path>
                <a:path w="753745" h="297180">
                  <a:moveTo>
                    <a:pt x="514915" y="188150"/>
                  </a:moveTo>
                  <a:lnTo>
                    <a:pt x="491489" y="188150"/>
                  </a:lnTo>
                  <a:lnTo>
                    <a:pt x="487616" y="246367"/>
                  </a:lnTo>
                  <a:lnTo>
                    <a:pt x="515182" y="246367"/>
                  </a:lnTo>
                  <a:lnTo>
                    <a:pt x="514915" y="188150"/>
                  </a:lnTo>
                  <a:close/>
                </a:path>
                <a:path w="753745" h="297180">
                  <a:moveTo>
                    <a:pt x="310146" y="160261"/>
                  </a:moveTo>
                  <a:lnTo>
                    <a:pt x="266462" y="182517"/>
                  </a:lnTo>
                  <a:lnTo>
                    <a:pt x="248907" y="252082"/>
                  </a:lnTo>
                  <a:lnTo>
                    <a:pt x="246954" y="271427"/>
                  </a:lnTo>
                  <a:lnTo>
                    <a:pt x="251069" y="285384"/>
                  </a:lnTo>
                  <a:lnTo>
                    <a:pt x="262151" y="293841"/>
                  </a:lnTo>
                  <a:lnTo>
                    <a:pt x="281101" y="296684"/>
                  </a:lnTo>
                  <a:lnTo>
                    <a:pt x="301199" y="293841"/>
                  </a:lnTo>
                  <a:lnTo>
                    <a:pt x="315706" y="285384"/>
                  </a:lnTo>
                  <a:lnTo>
                    <a:pt x="324287" y="273253"/>
                  </a:lnTo>
                  <a:lnTo>
                    <a:pt x="276199" y="273253"/>
                  </a:lnTo>
                  <a:lnTo>
                    <a:pt x="277342" y="262153"/>
                  </a:lnTo>
                  <a:lnTo>
                    <a:pt x="292011" y="193230"/>
                  </a:lnTo>
                  <a:lnTo>
                    <a:pt x="295262" y="183680"/>
                  </a:lnTo>
                  <a:lnTo>
                    <a:pt x="343865" y="183680"/>
                  </a:lnTo>
                  <a:lnTo>
                    <a:pt x="343925" y="182517"/>
                  </a:lnTo>
                  <a:lnTo>
                    <a:pt x="338635" y="170326"/>
                  </a:lnTo>
                  <a:lnTo>
                    <a:pt x="327330" y="162820"/>
                  </a:lnTo>
                  <a:lnTo>
                    <a:pt x="310146" y="160261"/>
                  </a:lnTo>
                  <a:close/>
                </a:path>
                <a:path w="753745" h="297180">
                  <a:moveTo>
                    <a:pt x="58470" y="164579"/>
                  </a:moveTo>
                  <a:lnTo>
                    <a:pt x="27800" y="164579"/>
                  </a:lnTo>
                  <a:lnTo>
                    <a:pt x="0" y="294525"/>
                  </a:lnTo>
                  <a:lnTo>
                    <a:pt x="30683" y="294525"/>
                  </a:lnTo>
                  <a:lnTo>
                    <a:pt x="58470" y="164579"/>
                  </a:lnTo>
                  <a:close/>
                </a:path>
                <a:path w="753745" h="297180">
                  <a:moveTo>
                    <a:pt x="107391" y="164579"/>
                  </a:moveTo>
                  <a:lnTo>
                    <a:pt x="75628" y="164579"/>
                  </a:lnTo>
                  <a:lnTo>
                    <a:pt x="47650" y="294525"/>
                  </a:lnTo>
                  <a:lnTo>
                    <a:pt x="76961" y="294525"/>
                  </a:lnTo>
                  <a:lnTo>
                    <a:pt x="89738" y="222110"/>
                  </a:lnTo>
                  <a:lnTo>
                    <a:pt x="90169" y="221754"/>
                  </a:lnTo>
                  <a:lnTo>
                    <a:pt x="113872" y="221754"/>
                  </a:lnTo>
                  <a:lnTo>
                    <a:pt x="107391" y="164579"/>
                  </a:lnTo>
                  <a:close/>
                </a:path>
                <a:path w="753745" h="297180">
                  <a:moveTo>
                    <a:pt x="113872" y="221754"/>
                  </a:moveTo>
                  <a:lnTo>
                    <a:pt x="90169" y="221754"/>
                  </a:lnTo>
                  <a:lnTo>
                    <a:pt x="98539" y="294525"/>
                  </a:lnTo>
                  <a:lnTo>
                    <a:pt x="130124" y="294525"/>
                  </a:lnTo>
                  <a:lnTo>
                    <a:pt x="142472" y="237172"/>
                  </a:lnTo>
                  <a:lnTo>
                    <a:pt x="115620" y="237172"/>
                  </a:lnTo>
                  <a:lnTo>
                    <a:pt x="113872" y="221754"/>
                  </a:lnTo>
                  <a:close/>
                </a:path>
                <a:path w="753745" h="297180">
                  <a:moveTo>
                    <a:pt x="204825" y="164579"/>
                  </a:moveTo>
                  <a:lnTo>
                    <a:pt x="173075" y="164579"/>
                  </a:lnTo>
                  <a:lnTo>
                    <a:pt x="145097" y="294525"/>
                  </a:lnTo>
                  <a:lnTo>
                    <a:pt x="174396" y="294525"/>
                  </a:lnTo>
                  <a:lnTo>
                    <a:pt x="187185" y="222110"/>
                  </a:lnTo>
                  <a:lnTo>
                    <a:pt x="187617" y="221754"/>
                  </a:lnTo>
                  <a:lnTo>
                    <a:pt x="211317" y="221754"/>
                  </a:lnTo>
                  <a:lnTo>
                    <a:pt x="204825" y="164579"/>
                  </a:lnTo>
                  <a:close/>
                </a:path>
                <a:path w="753745" h="297180">
                  <a:moveTo>
                    <a:pt x="211317" y="221754"/>
                  </a:moveTo>
                  <a:lnTo>
                    <a:pt x="187617" y="221754"/>
                  </a:lnTo>
                  <a:lnTo>
                    <a:pt x="195973" y="294525"/>
                  </a:lnTo>
                  <a:lnTo>
                    <a:pt x="227558" y="294525"/>
                  </a:lnTo>
                  <a:lnTo>
                    <a:pt x="239912" y="237172"/>
                  </a:lnTo>
                  <a:lnTo>
                    <a:pt x="213067" y="237172"/>
                  </a:lnTo>
                  <a:lnTo>
                    <a:pt x="211317" y="221754"/>
                  </a:lnTo>
                  <a:close/>
                </a:path>
                <a:path w="753745" h="297180">
                  <a:moveTo>
                    <a:pt x="343865" y="183680"/>
                  </a:moveTo>
                  <a:lnTo>
                    <a:pt x="315061" y="183680"/>
                  </a:lnTo>
                  <a:lnTo>
                    <a:pt x="313740" y="193230"/>
                  </a:lnTo>
                  <a:lnTo>
                    <a:pt x="299059" y="262153"/>
                  </a:lnTo>
                  <a:lnTo>
                    <a:pt x="295998" y="273253"/>
                  </a:lnTo>
                  <a:lnTo>
                    <a:pt x="324287" y="273253"/>
                  </a:lnTo>
                  <a:lnTo>
                    <a:pt x="325578" y="271427"/>
                  </a:lnTo>
                  <a:lnTo>
                    <a:pt x="331774" y="252082"/>
                  </a:lnTo>
                  <a:lnTo>
                    <a:pt x="343065" y="199136"/>
                  </a:lnTo>
                  <a:lnTo>
                    <a:pt x="343865" y="183680"/>
                  </a:lnTo>
                  <a:close/>
                </a:path>
                <a:path w="753745" h="297180">
                  <a:moveTo>
                    <a:pt x="158102" y="164579"/>
                  </a:moveTo>
                  <a:lnTo>
                    <a:pt x="128803" y="164579"/>
                  </a:lnTo>
                  <a:lnTo>
                    <a:pt x="116141" y="237172"/>
                  </a:lnTo>
                  <a:lnTo>
                    <a:pt x="142472" y="237172"/>
                  </a:lnTo>
                  <a:lnTo>
                    <a:pt x="158102" y="164579"/>
                  </a:lnTo>
                  <a:close/>
                </a:path>
                <a:path w="753745" h="297180">
                  <a:moveTo>
                    <a:pt x="255549" y="164579"/>
                  </a:moveTo>
                  <a:lnTo>
                    <a:pt x="226237" y="164579"/>
                  </a:lnTo>
                  <a:lnTo>
                    <a:pt x="213601" y="237172"/>
                  </a:lnTo>
                  <a:lnTo>
                    <a:pt x="239912" y="237172"/>
                  </a:lnTo>
                  <a:lnTo>
                    <a:pt x="255549" y="164579"/>
                  </a:lnTo>
                  <a:close/>
                </a:path>
                <a:path w="753745" h="297180">
                  <a:moveTo>
                    <a:pt x="312038" y="201218"/>
                  </a:moveTo>
                  <a:close/>
                </a:path>
                <a:path w="753745" h="297180">
                  <a:moveTo>
                    <a:pt x="439826" y="28155"/>
                  </a:moveTo>
                  <a:lnTo>
                    <a:pt x="409371" y="28155"/>
                  </a:lnTo>
                  <a:lnTo>
                    <a:pt x="387299" y="132105"/>
                  </a:lnTo>
                  <a:lnTo>
                    <a:pt x="417753" y="132105"/>
                  </a:lnTo>
                  <a:lnTo>
                    <a:pt x="439826" y="28155"/>
                  </a:lnTo>
                  <a:close/>
                </a:path>
                <a:path w="753745" h="297180">
                  <a:moveTo>
                    <a:pt x="552234" y="2171"/>
                  </a:moveTo>
                  <a:lnTo>
                    <a:pt x="482396" y="2171"/>
                  </a:lnTo>
                  <a:lnTo>
                    <a:pt x="454774" y="132105"/>
                  </a:lnTo>
                  <a:lnTo>
                    <a:pt x="526668" y="132105"/>
                  </a:lnTo>
                  <a:lnTo>
                    <a:pt x="532206" y="106121"/>
                  </a:lnTo>
                  <a:lnTo>
                    <a:pt x="490791" y="106121"/>
                  </a:lnTo>
                  <a:lnTo>
                    <a:pt x="496760" y="78054"/>
                  </a:lnTo>
                  <a:lnTo>
                    <a:pt x="534885" y="78054"/>
                  </a:lnTo>
                  <a:lnTo>
                    <a:pt x="540397" y="52070"/>
                  </a:lnTo>
                  <a:lnTo>
                    <a:pt x="502284" y="52070"/>
                  </a:lnTo>
                  <a:lnTo>
                    <a:pt x="507377" y="28155"/>
                  </a:lnTo>
                  <a:lnTo>
                    <a:pt x="546696" y="28155"/>
                  </a:lnTo>
                  <a:lnTo>
                    <a:pt x="552234" y="2171"/>
                  </a:lnTo>
                  <a:close/>
                </a:path>
                <a:path w="753745" h="297180">
                  <a:moveTo>
                    <a:pt x="469925" y="2171"/>
                  </a:moveTo>
                  <a:lnTo>
                    <a:pt x="391007" y="2171"/>
                  </a:lnTo>
                  <a:lnTo>
                    <a:pt x="385483" y="28155"/>
                  </a:lnTo>
                  <a:lnTo>
                    <a:pt x="464413" y="28155"/>
                  </a:lnTo>
                  <a:lnTo>
                    <a:pt x="469925" y="2171"/>
                  </a:lnTo>
                  <a:close/>
                </a:path>
                <a:path w="753745" h="297180">
                  <a:moveTo>
                    <a:pt x="311632" y="89750"/>
                  </a:moveTo>
                  <a:lnTo>
                    <a:pt x="283133" y="89750"/>
                  </a:lnTo>
                  <a:lnTo>
                    <a:pt x="280174" y="103632"/>
                  </a:lnTo>
                  <a:lnTo>
                    <a:pt x="279820" y="116001"/>
                  </a:lnTo>
                  <a:lnTo>
                    <a:pt x="284740" y="126472"/>
                  </a:lnTo>
                  <a:lnTo>
                    <a:pt x="295623" y="133725"/>
                  </a:lnTo>
                  <a:lnTo>
                    <a:pt x="313156" y="136436"/>
                  </a:lnTo>
                  <a:lnTo>
                    <a:pt x="330637" y="133876"/>
                  </a:lnTo>
                  <a:lnTo>
                    <a:pt x="344622" y="126369"/>
                  </a:lnTo>
                  <a:lnTo>
                    <a:pt x="354827" y="114174"/>
                  </a:lnTo>
                  <a:lnTo>
                    <a:pt x="355260" y="113004"/>
                  </a:lnTo>
                  <a:lnTo>
                    <a:pt x="309092" y="113004"/>
                  </a:lnTo>
                  <a:lnTo>
                    <a:pt x="308051" y="106413"/>
                  </a:lnTo>
                  <a:lnTo>
                    <a:pt x="311632" y="89750"/>
                  </a:lnTo>
                  <a:close/>
                </a:path>
                <a:path w="753745" h="297180">
                  <a:moveTo>
                    <a:pt x="342709" y="0"/>
                  </a:moveTo>
                  <a:lnTo>
                    <a:pt x="302318" y="20879"/>
                  </a:lnTo>
                  <a:lnTo>
                    <a:pt x="295076" y="44954"/>
                  </a:lnTo>
                  <a:lnTo>
                    <a:pt x="295360" y="51817"/>
                  </a:lnTo>
                  <a:lnTo>
                    <a:pt x="319112" y="80022"/>
                  </a:lnTo>
                  <a:lnTo>
                    <a:pt x="324407" y="83649"/>
                  </a:lnTo>
                  <a:lnTo>
                    <a:pt x="329044" y="87717"/>
                  </a:lnTo>
                  <a:lnTo>
                    <a:pt x="331928" y="92926"/>
                  </a:lnTo>
                  <a:lnTo>
                    <a:pt x="331965" y="99974"/>
                  </a:lnTo>
                  <a:lnTo>
                    <a:pt x="330568" y="106578"/>
                  </a:lnTo>
                  <a:lnTo>
                    <a:pt x="326034" y="113004"/>
                  </a:lnTo>
                  <a:lnTo>
                    <a:pt x="355260" y="113004"/>
                  </a:lnTo>
                  <a:lnTo>
                    <a:pt x="360972" y="97548"/>
                  </a:lnTo>
                  <a:lnTo>
                    <a:pt x="362475" y="86962"/>
                  </a:lnTo>
                  <a:lnTo>
                    <a:pt x="362045" y="78568"/>
                  </a:lnTo>
                  <a:lnTo>
                    <a:pt x="338804" y="53109"/>
                  </a:lnTo>
                  <a:lnTo>
                    <a:pt x="331546" y="48094"/>
                  </a:lnTo>
                  <a:lnTo>
                    <a:pt x="326326" y="43916"/>
                  </a:lnTo>
                  <a:lnTo>
                    <a:pt x="323151" y="39928"/>
                  </a:lnTo>
                  <a:lnTo>
                    <a:pt x="325704" y="32118"/>
                  </a:lnTo>
                  <a:lnTo>
                    <a:pt x="327621" y="26390"/>
                  </a:lnTo>
                  <a:lnTo>
                    <a:pt x="332041" y="22910"/>
                  </a:lnTo>
                  <a:lnTo>
                    <a:pt x="373761" y="22910"/>
                  </a:lnTo>
                  <a:lnTo>
                    <a:pt x="370192" y="11917"/>
                  </a:lnTo>
                  <a:lnTo>
                    <a:pt x="359598" y="3150"/>
                  </a:lnTo>
                  <a:lnTo>
                    <a:pt x="342709" y="0"/>
                  </a:lnTo>
                  <a:close/>
                </a:path>
                <a:path w="753745" h="297180">
                  <a:moveTo>
                    <a:pt x="373761" y="22910"/>
                  </a:moveTo>
                  <a:lnTo>
                    <a:pt x="332041" y="22910"/>
                  </a:lnTo>
                  <a:lnTo>
                    <a:pt x="338213" y="23431"/>
                  </a:lnTo>
                  <a:lnTo>
                    <a:pt x="348195" y="24130"/>
                  </a:lnTo>
                  <a:lnTo>
                    <a:pt x="345617" y="34544"/>
                  </a:lnTo>
                  <a:lnTo>
                    <a:pt x="344347" y="42189"/>
                  </a:lnTo>
                  <a:lnTo>
                    <a:pt x="372643" y="42189"/>
                  </a:lnTo>
                  <a:lnTo>
                    <a:pt x="374527" y="25272"/>
                  </a:lnTo>
                  <a:lnTo>
                    <a:pt x="373761" y="22910"/>
                  </a:lnTo>
                  <a:close/>
                </a:path>
                <a:path w="753745" h="297180">
                  <a:moveTo>
                    <a:pt x="102768" y="2171"/>
                  </a:moveTo>
                  <a:lnTo>
                    <a:pt x="72999" y="2171"/>
                  </a:lnTo>
                  <a:lnTo>
                    <a:pt x="67144" y="132105"/>
                  </a:lnTo>
                  <a:lnTo>
                    <a:pt x="101282" y="132105"/>
                  </a:lnTo>
                  <a:lnTo>
                    <a:pt x="113877" y="93472"/>
                  </a:lnTo>
                  <a:lnTo>
                    <a:pt x="92430" y="93472"/>
                  </a:lnTo>
                  <a:lnTo>
                    <a:pt x="102768" y="2171"/>
                  </a:lnTo>
                  <a:close/>
                </a:path>
                <a:path w="753745" h="297180">
                  <a:moveTo>
                    <a:pt x="151358" y="40640"/>
                  </a:moveTo>
                  <a:lnTo>
                    <a:pt x="131444" y="40640"/>
                  </a:lnTo>
                  <a:lnTo>
                    <a:pt x="121246" y="132105"/>
                  </a:lnTo>
                  <a:lnTo>
                    <a:pt x="155917" y="132105"/>
                  </a:lnTo>
                  <a:lnTo>
                    <a:pt x="170799" y="93294"/>
                  </a:lnTo>
                  <a:lnTo>
                    <a:pt x="146926" y="93294"/>
                  </a:lnTo>
                  <a:lnTo>
                    <a:pt x="151358" y="40640"/>
                  </a:lnTo>
                  <a:close/>
                </a:path>
                <a:path w="753745" h="297180">
                  <a:moveTo>
                    <a:pt x="270090" y="2171"/>
                  </a:moveTo>
                  <a:lnTo>
                    <a:pt x="233464" y="2171"/>
                  </a:lnTo>
                  <a:lnTo>
                    <a:pt x="177584" y="132105"/>
                  </a:lnTo>
                  <a:lnTo>
                    <a:pt x="208165" y="132105"/>
                  </a:lnTo>
                  <a:lnTo>
                    <a:pt x="217157" y="106819"/>
                  </a:lnTo>
                  <a:lnTo>
                    <a:pt x="270581" y="106819"/>
                  </a:lnTo>
                  <a:lnTo>
                    <a:pt x="270474" y="83947"/>
                  </a:lnTo>
                  <a:lnTo>
                    <a:pt x="225285" y="83947"/>
                  </a:lnTo>
                  <a:lnTo>
                    <a:pt x="246430" y="25730"/>
                  </a:lnTo>
                  <a:lnTo>
                    <a:pt x="270201" y="25730"/>
                  </a:lnTo>
                  <a:lnTo>
                    <a:pt x="270090" y="2171"/>
                  </a:lnTo>
                  <a:close/>
                </a:path>
                <a:path w="753745" h="297180">
                  <a:moveTo>
                    <a:pt x="270581" y="106819"/>
                  </a:moveTo>
                  <a:lnTo>
                    <a:pt x="240995" y="106819"/>
                  </a:lnTo>
                  <a:lnTo>
                    <a:pt x="239953" y="132105"/>
                  </a:lnTo>
                  <a:lnTo>
                    <a:pt x="270700" y="132105"/>
                  </a:lnTo>
                  <a:lnTo>
                    <a:pt x="270581" y="106819"/>
                  </a:lnTo>
                  <a:close/>
                </a:path>
                <a:path w="753745" h="297180">
                  <a:moveTo>
                    <a:pt x="154597" y="2171"/>
                  </a:moveTo>
                  <a:lnTo>
                    <a:pt x="124828" y="2171"/>
                  </a:lnTo>
                  <a:lnTo>
                    <a:pt x="92849" y="93116"/>
                  </a:lnTo>
                  <a:lnTo>
                    <a:pt x="92430" y="93472"/>
                  </a:lnTo>
                  <a:lnTo>
                    <a:pt x="113877" y="93472"/>
                  </a:lnTo>
                  <a:lnTo>
                    <a:pt x="131102" y="40640"/>
                  </a:lnTo>
                  <a:lnTo>
                    <a:pt x="151358" y="40640"/>
                  </a:lnTo>
                  <a:lnTo>
                    <a:pt x="154597" y="2171"/>
                  </a:lnTo>
                  <a:close/>
                </a:path>
                <a:path w="753745" h="297180">
                  <a:moveTo>
                    <a:pt x="205739" y="2171"/>
                  </a:moveTo>
                  <a:lnTo>
                    <a:pt x="176491" y="2171"/>
                  </a:lnTo>
                  <a:lnTo>
                    <a:pt x="147281" y="93294"/>
                  </a:lnTo>
                  <a:lnTo>
                    <a:pt x="170799" y="93294"/>
                  </a:lnTo>
                  <a:lnTo>
                    <a:pt x="205739" y="2171"/>
                  </a:lnTo>
                  <a:close/>
                </a:path>
                <a:path w="753745" h="297180">
                  <a:moveTo>
                    <a:pt x="270201" y="25730"/>
                  </a:moveTo>
                  <a:lnTo>
                    <a:pt x="246773" y="25730"/>
                  </a:lnTo>
                  <a:lnTo>
                    <a:pt x="242900" y="83947"/>
                  </a:lnTo>
                  <a:lnTo>
                    <a:pt x="270474" y="83947"/>
                  </a:lnTo>
                  <a:lnTo>
                    <a:pt x="270201" y="25730"/>
                  </a:lnTo>
                  <a:close/>
                </a:path>
              </a:pathLst>
            </a:custGeom>
            <a:solidFill>
              <a:srgbClr val="4B4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0572" y="410193"/>
              <a:ext cx="192219" cy="136880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6797092" y="50801"/>
            <a:ext cx="394335" cy="678180"/>
          </a:xfrm>
          <a:custGeom>
            <a:avLst/>
            <a:gdLst/>
            <a:ahLst/>
            <a:cxnLst/>
            <a:rect l="l" t="t" r="r" b="b"/>
            <a:pathLst>
              <a:path w="394334" h="678180">
                <a:moveTo>
                  <a:pt x="331050" y="0"/>
                </a:moveTo>
                <a:lnTo>
                  <a:pt x="275552" y="4389"/>
                </a:lnTo>
                <a:lnTo>
                  <a:pt x="222142" y="17402"/>
                </a:lnTo>
                <a:lnTo>
                  <a:pt x="171541" y="38801"/>
                </a:lnTo>
                <a:lnTo>
                  <a:pt x="124472" y="68351"/>
                </a:lnTo>
                <a:lnTo>
                  <a:pt x="83384" y="104156"/>
                </a:lnTo>
                <a:lnTo>
                  <a:pt x="48760" y="145419"/>
                </a:lnTo>
                <a:lnTo>
                  <a:pt x="21029" y="191529"/>
                </a:lnTo>
                <a:lnTo>
                  <a:pt x="622" y="241871"/>
                </a:lnTo>
                <a:lnTo>
                  <a:pt x="0" y="243865"/>
                </a:lnTo>
                <a:lnTo>
                  <a:pt x="62699" y="493141"/>
                </a:lnTo>
                <a:lnTo>
                  <a:pt x="16205" y="493141"/>
                </a:lnTo>
                <a:lnTo>
                  <a:pt x="49373" y="549417"/>
                </a:lnTo>
                <a:lnTo>
                  <a:pt x="83742" y="590153"/>
                </a:lnTo>
                <a:lnTo>
                  <a:pt x="123806" y="625209"/>
                </a:lnTo>
                <a:lnTo>
                  <a:pt x="168685" y="653817"/>
                </a:lnTo>
                <a:lnTo>
                  <a:pt x="217500" y="675208"/>
                </a:lnTo>
                <a:lnTo>
                  <a:pt x="225031" y="677824"/>
                </a:lnTo>
                <a:lnTo>
                  <a:pt x="271487" y="493141"/>
                </a:lnTo>
                <a:lnTo>
                  <a:pt x="188480" y="493141"/>
                </a:lnTo>
                <a:lnTo>
                  <a:pt x="166827" y="402310"/>
                </a:lnTo>
                <a:lnTo>
                  <a:pt x="145122" y="493141"/>
                </a:lnTo>
                <a:lnTo>
                  <a:pt x="115887" y="493141"/>
                </a:lnTo>
                <a:lnTo>
                  <a:pt x="166801" y="290385"/>
                </a:lnTo>
                <a:lnTo>
                  <a:pt x="210959" y="466026"/>
                </a:lnTo>
                <a:lnTo>
                  <a:pt x="278295" y="466026"/>
                </a:lnTo>
                <a:lnTo>
                  <a:pt x="338099" y="228307"/>
                </a:lnTo>
                <a:lnTo>
                  <a:pt x="288797" y="228307"/>
                </a:lnTo>
                <a:lnTo>
                  <a:pt x="244970" y="404304"/>
                </a:lnTo>
                <a:lnTo>
                  <a:pt x="198704" y="228307"/>
                </a:lnTo>
                <a:lnTo>
                  <a:pt x="133654" y="228307"/>
                </a:lnTo>
                <a:lnTo>
                  <a:pt x="89357" y="403860"/>
                </a:lnTo>
                <a:lnTo>
                  <a:pt x="38773" y="201231"/>
                </a:lnTo>
                <a:lnTo>
                  <a:pt x="66878" y="201231"/>
                </a:lnTo>
                <a:lnTo>
                  <a:pt x="89344" y="290537"/>
                </a:lnTo>
                <a:lnTo>
                  <a:pt x="111810" y="201231"/>
                </a:lnTo>
                <a:lnTo>
                  <a:pt x="222707" y="201218"/>
                </a:lnTo>
                <a:lnTo>
                  <a:pt x="245186" y="290537"/>
                </a:lnTo>
                <a:lnTo>
                  <a:pt x="267639" y="201218"/>
                </a:lnTo>
                <a:lnTo>
                  <a:pt x="344906" y="201218"/>
                </a:lnTo>
                <a:lnTo>
                  <a:pt x="394106" y="5689"/>
                </a:lnTo>
                <a:lnTo>
                  <a:pt x="372427" y="2486"/>
                </a:lnTo>
                <a:lnTo>
                  <a:pt x="358609" y="1104"/>
                </a:lnTo>
                <a:lnTo>
                  <a:pt x="344801" y="276"/>
                </a:lnTo>
                <a:lnTo>
                  <a:pt x="331050" y="0"/>
                </a:lnTo>
                <a:close/>
              </a:path>
            </a:pathLst>
          </a:custGeom>
          <a:solidFill>
            <a:srgbClr val="BF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800100"/>
            <a:ext cx="15240000" cy="6642100"/>
            <a:chOff x="0" y="800100"/>
            <a:chExt cx="15240000" cy="6642100"/>
          </a:xfrm>
        </p:grpSpPr>
        <p:sp>
          <p:nvSpPr>
            <p:cNvPr id="9" name="object 9"/>
            <p:cNvSpPr/>
            <p:nvPr/>
          </p:nvSpPr>
          <p:spPr>
            <a:xfrm>
              <a:off x="0" y="800100"/>
              <a:ext cx="15240000" cy="88900"/>
            </a:xfrm>
            <a:custGeom>
              <a:avLst/>
              <a:gdLst/>
              <a:ahLst/>
              <a:cxnLst/>
              <a:rect l="l" t="t" r="r" b="b"/>
              <a:pathLst>
                <a:path w="15240000" h="88900">
                  <a:moveTo>
                    <a:pt x="15240000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15240000" y="88900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BF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89000"/>
              <a:ext cx="15240000" cy="6553200"/>
            </a:xfrm>
            <a:custGeom>
              <a:avLst/>
              <a:gdLst/>
              <a:ahLst/>
              <a:cxnLst/>
              <a:rect l="l" t="t" r="r" b="b"/>
              <a:pathLst>
                <a:path w="15240000" h="6553200">
                  <a:moveTo>
                    <a:pt x="15240000" y="0"/>
                  </a:moveTo>
                  <a:lnTo>
                    <a:pt x="0" y="0"/>
                  </a:lnTo>
                  <a:lnTo>
                    <a:pt x="0" y="6553200"/>
                  </a:lnTo>
                  <a:lnTo>
                    <a:pt x="15240000" y="6553200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4B4F54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3237" y="1295399"/>
              <a:ext cx="807720" cy="5890260"/>
            </a:xfrm>
            <a:custGeom>
              <a:avLst/>
              <a:gdLst/>
              <a:ahLst/>
              <a:cxnLst/>
              <a:rect l="l" t="t" r="r" b="b"/>
              <a:pathLst>
                <a:path w="807719" h="5890259">
                  <a:moveTo>
                    <a:pt x="301040" y="2854756"/>
                  </a:moveTo>
                  <a:lnTo>
                    <a:pt x="223786" y="2854756"/>
                  </a:lnTo>
                  <a:lnTo>
                    <a:pt x="223786" y="3102876"/>
                  </a:lnTo>
                  <a:lnTo>
                    <a:pt x="301040" y="3102876"/>
                  </a:lnTo>
                  <a:lnTo>
                    <a:pt x="301040" y="2854756"/>
                  </a:lnTo>
                  <a:close/>
                </a:path>
                <a:path w="807719" h="5890259">
                  <a:moveTo>
                    <a:pt x="307136" y="2776131"/>
                  </a:moveTo>
                  <a:lnTo>
                    <a:pt x="303631" y="2758757"/>
                  </a:lnTo>
                  <a:lnTo>
                    <a:pt x="294043" y="2744546"/>
                  </a:lnTo>
                  <a:lnTo>
                    <a:pt x="279831" y="2734970"/>
                  </a:lnTo>
                  <a:lnTo>
                    <a:pt x="262420" y="2731452"/>
                  </a:lnTo>
                  <a:lnTo>
                    <a:pt x="244983" y="2734970"/>
                  </a:lnTo>
                  <a:lnTo>
                    <a:pt x="230746" y="2744546"/>
                  </a:lnTo>
                  <a:lnTo>
                    <a:pt x="221170" y="2758757"/>
                  </a:lnTo>
                  <a:lnTo>
                    <a:pt x="217652" y="2776131"/>
                  </a:lnTo>
                  <a:lnTo>
                    <a:pt x="221170" y="2793542"/>
                  </a:lnTo>
                  <a:lnTo>
                    <a:pt x="230746" y="2807779"/>
                  </a:lnTo>
                  <a:lnTo>
                    <a:pt x="244983" y="2817380"/>
                  </a:lnTo>
                  <a:lnTo>
                    <a:pt x="262420" y="2820898"/>
                  </a:lnTo>
                  <a:lnTo>
                    <a:pt x="279831" y="2817380"/>
                  </a:lnTo>
                  <a:lnTo>
                    <a:pt x="294043" y="2807779"/>
                  </a:lnTo>
                  <a:lnTo>
                    <a:pt x="303631" y="2793542"/>
                  </a:lnTo>
                  <a:lnTo>
                    <a:pt x="307136" y="2776131"/>
                  </a:lnTo>
                  <a:close/>
                </a:path>
                <a:path w="807719" h="5890259">
                  <a:moveTo>
                    <a:pt x="498703" y="201803"/>
                  </a:moveTo>
                  <a:lnTo>
                    <a:pt x="496404" y="199491"/>
                  </a:lnTo>
                  <a:lnTo>
                    <a:pt x="424294" y="199491"/>
                  </a:lnTo>
                  <a:lnTo>
                    <a:pt x="395643" y="205282"/>
                  </a:lnTo>
                  <a:lnTo>
                    <a:pt x="372262" y="221056"/>
                  </a:lnTo>
                  <a:lnTo>
                    <a:pt x="356489" y="244449"/>
                  </a:lnTo>
                  <a:lnTo>
                    <a:pt x="350710" y="273088"/>
                  </a:lnTo>
                  <a:lnTo>
                    <a:pt x="350710" y="331406"/>
                  </a:lnTo>
                  <a:lnTo>
                    <a:pt x="311188" y="331406"/>
                  </a:lnTo>
                  <a:lnTo>
                    <a:pt x="308889" y="333705"/>
                  </a:lnTo>
                  <a:lnTo>
                    <a:pt x="308889" y="399872"/>
                  </a:lnTo>
                  <a:lnTo>
                    <a:pt x="311188" y="402183"/>
                  </a:lnTo>
                  <a:lnTo>
                    <a:pt x="350710" y="402183"/>
                  </a:lnTo>
                  <a:lnTo>
                    <a:pt x="350710" y="405409"/>
                  </a:lnTo>
                  <a:lnTo>
                    <a:pt x="350710" y="605790"/>
                  </a:lnTo>
                  <a:lnTo>
                    <a:pt x="353009" y="608101"/>
                  </a:lnTo>
                  <a:lnTo>
                    <a:pt x="432054" y="608101"/>
                  </a:lnTo>
                  <a:lnTo>
                    <a:pt x="434352" y="605790"/>
                  </a:lnTo>
                  <a:lnTo>
                    <a:pt x="434352" y="402183"/>
                  </a:lnTo>
                  <a:lnTo>
                    <a:pt x="490220" y="402183"/>
                  </a:lnTo>
                  <a:lnTo>
                    <a:pt x="492455" y="400138"/>
                  </a:lnTo>
                  <a:lnTo>
                    <a:pt x="498043" y="333984"/>
                  </a:lnTo>
                  <a:lnTo>
                    <a:pt x="495681" y="331406"/>
                  </a:lnTo>
                  <a:lnTo>
                    <a:pt x="434352" y="331406"/>
                  </a:lnTo>
                  <a:lnTo>
                    <a:pt x="434352" y="288493"/>
                  </a:lnTo>
                  <a:lnTo>
                    <a:pt x="435787" y="281406"/>
                  </a:lnTo>
                  <a:lnTo>
                    <a:pt x="439686" y="275615"/>
                  </a:lnTo>
                  <a:lnTo>
                    <a:pt x="445477" y="271703"/>
                  </a:lnTo>
                  <a:lnTo>
                    <a:pt x="452577" y="270268"/>
                  </a:lnTo>
                  <a:lnTo>
                    <a:pt x="496404" y="270268"/>
                  </a:lnTo>
                  <a:lnTo>
                    <a:pt x="498703" y="267970"/>
                  </a:lnTo>
                  <a:lnTo>
                    <a:pt x="498703" y="201803"/>
                  </a:lnTo>
                  <a:close/>
                </a:path>
                <a:path w="807719" h="5890259">
                  <a:moveTo>
                    <a:pt x="508241" y="4256417"/>
                  </a:moveTo>
                  <a:lnTo>
                    <a:pt x="500240" y="4216908"/>
                  </a:lnTo>
                  <a:lnTo>
                    <a:pt x="482981" y="4191330"/>
                  </a:lnTo>
                  <a:lnTo>
                    <a:pt x="478447" y="4184612"/>
                  </a:lnTo>
                  <a:lnTo>
                    <a:pt x="471728" y="4180090"/>
                  </a:lnTo>
                  <a:lnTo>
                    <a:pt x="471728" y="4256417"/>
                  </a:lnTo>
                  <a:lnTo>
                    <a:pt x="466598" y="4281729"/>
                  </a:lnTo>
                  <a:lnTo>
                    <a:pt x="452640" y="4302430"/>
                  </a:lnTo>
                  <a:lnTo>
                    <a:pt x="431939" y="4316400"/>
                  </a:lnTo>
                  <a:lnTo>
                    <a:pt x="406641" y="4321518"/>
                  </a:lnTo>
                  <a:lnTo>
                    <a:pt x="381330" y="4316400"/>
                  </a:lnTo>
                  <a:lnTo>
                    <a:pt x="360641" y="4302430"/>
                  </a:lnTo>
                  <a:lnTo>
                    <a:pt x="346671" y="4281729"/>
                  </a:lnTo>
                  <a:lnTo>
                    <a:pt x="341553" y="4256417"/>
                  </a:lnTo>
                  <a:lnTo>
                    <a:pt x="346671" y="4231119"/>
                  </a:lnTo>
                  <a:lnTo>
                    <a:pt x="360641" y="4210418"/>
                  </a:lnTo>
                  <a:lnTo>
                    <a:pt x="381330" y="4196461"/>
                  </a:lnTo>
                  <a:lnTo>
                    <a:pt x="406641" y="4191330"/>
                  </a:lnTo>
                  <a:lnTo>
                    <a:pt x="431939" y="4196461"/>
                  </a:lnTo>
                  <a:lnTo>
                    <a:pt x="452640" y="4210418"/>
                  </a:lnTo>
                  <a:lnTo>
                    <a:pt x="466598" y="4231119"/>
                  </a:lnTo>
                  <a:lnTo>
                    <a:pt x="471728" y="4256417"/>
                  </a:lnTo>
                  <a:lnTo>
                    <a:pt x="471728" y="4180090"/>
                  </a:lnTo>
                  <a:lnTo>
                    <a:pt x="446151" y="4162818"/>
                  </a:lnTo>
                  <a:lnTo>
                    <a:pt x="406641" y="4154817"/>
                  </a:lnTo>
                  <a:lnTo>
                    <a:pt x="367118" y="4162818"/>
                  </a:lnTo>
                  <a:lnTo>
                    <a:pt x="334822" y="4184612"/>
                  </a:lnTo>
                  <a:lnTo>
                    <a:pt x="313029" y="4216908"/>
                  </a:lnTo>
                  <a:lnTo>
                    <a:pt x="305028" y="4256417"/>
                  </a:lnTo>
                  <a:lnTo>
                    <a:pt x="313029" y="4295940"/>
                  </a:lnTo>
                  <a:lnTo>
                    <a:pt x="334822" y="4328236"/>
                  </a:lnTo>
                  <a:lnTo>
                    <a:pt x="367118" y="4350029"/>
                  </a:lnTo>
                  <a:lnTo>
                    <a:pt x="406641" y="4358030"/>
                  </a:lnTo>
                  <a:lnTo>
                    <a:pt x="446151" y="4350029"/>
                  </a:lnTo>
                  <a:lnTo>
                    <a:pt x="478447" y="4328236"/>
                  </a:lnTo>
                  <a:lnTo>
                    <a:pt x="482981" y="4321518"/>
                  </a:lnTo>
                  <a:lnTo>
                    <a:pt x="500240" y="4295940"/>
                  </a:lnTo>
                  <a:lnTo>
                    <a:pt x="508241" y="4256417"/>
                  </a:lnTo>
                  <a:close/>
                </a:path>
                <a:path w="807719" h="5890259">
                  <a:moveTo>
                    <a:pt x="538365" y="4147985"/>
                  </a:moveTo>
                  <a:lnTo>
                    <a:pt x="536460" y="4138574"/>
                  </a:lnTo>
                  <a:lnTo>
                    <a:pt x="531279" y="4130878"/>
                  </a:lnTo>
                  <a:lnTo>
                    <a:pt x="523582" y="4125696"/>
                  </a:lnTo>
                  <a:lnTo>
                    <a:pt x="514172" y="4123791"/>
                  </a:lnTo>
                  <a:lnTo>
                    <a:pt x="504748" y="4125696"/>
                  </a:lnTo>
                  <a:lnTo>
                    <a:pt x="497065" y="4130878"/>
                  </a:lnTo>
                  <a:lnTo>
                    <a:pt x="491883" y="4138574"/>
                  </a:lnTo>
                  <a:lnTo>
                    <a:pt x="489991" y="4147985"/>
                  </a:lnTo>
                  <a:lnTo>
                    <a:pt x="491883" y="4157395"/>
                  </a:lnTo>
                  <a:lnTo>
                    <a:pt x="497065" y="4165092"/>
                  </a:lnTo>
                  <a:lnTo>
                    <a:pt x="504748" y="4170273"/>
                  </a:lnTo>
                  <a:lnTo>
                    <a:pt x="514172" y="4172166"/>
                  </a:lnTo>
                  <a:lnTo>
                    <a:pt x="523582" y="4170273"/>
                  </a:lnTo>
                  <a:lnTo>
                    <a:pt x="531279" y="4165092"/>
                  </a:lnTo>
                  <a:lnTo>
                    <a:pt x="536460" y="4157395"/>
                  </a:lnTo>
                  <a:lnTo>
                    <a:pt x="538365" y="4147985"/>
                  </a:lnTo>
                  <a:close/>
                </a:path>
                <a:path w="807719" h="5890259">
                  <a:moveTo>
                    <a:pt x="589927" y="2966796"/>
                  </a:moveTo>
                  <a:lnTo>
                    <a:pt x="586460" y="2920123"/>
                  </a:lnTo>
                  <a:lnTo>
                    <a:pt x="585139" y="2916440"/>
                  </a:lnTo>
                  <a:lnTo>
                    <a:pt x="575157" y="2888704"/>
                  </a:lnTo>
                  <a:lnTo>
                    <a:pt x="572973" y="2882633"/>
                  </a:lnTo>
                  <a:lnTo>
                    <a:pt x="544842" y="2857677"/>
                  </a:lnTo>
                  <a:lnTo>
                    <a:pt x="497446" y="2848610"/>
                  </a:lnTo>
                  <a:lnTo>
                    <a:pt x="471639" y="2852128"/>
                  </a:lnTo>
                  <a:lnTo>
                    <a:pt x="450723" y="2861335"/>
                  </a:lnTo>
                  <a:lnTo>
                    <a:pt x="434898" y="2874200"/>
                  </a:lnTo>
                  <a:lnTo>
                    <a:pt x="424408" y="2888704"/>
                  </a:lnTo>
                  <a:lnTo>
                    <a:pt x="423405" y="2888704"/>
                  </a:lnTo>
                  <a:lnTo>
                    <a:pt x="423405" y="2854756"/>
                  </a:lnTo>
                  <a:lnTo>
                    <a:pt x="349427" y="2854756"/>
                  </a:lnTo>
                  <a:lnTo>
                    <a:pt x="349427" y="3102876"/>
                  </a:lnTo>
                  <a:lnTo>
                    <a:pt x="426516" y="3102876"/>
                  </a:lnTo>
                  <a:lnTo>
                    <a:pt x="426516" y="2980144"/>
                  </a:lnTo>
                  <a:lnTo>
                    <a:pt x="428104" y="2956534"/>
                  </a:lnTo>
                  <a:lnTo>
                    <a:pt x="434594" y="2936151"/>
                  </a:lnTo>
                  <a:lnTo>
                    <a:pt x="448614" y="2921838"/>
                  </a:lnTo>
                  <a:lnTo>
                    <a:pt x="472782" y="2916440"/>
                  </a:lnTo>
                  <a:lnTo>
                    <a:pt x="495719" y="2922676"/>
                  </a:lnTo>
                  <a:lnTo>
                    <a:pt x="507644" y="2938538"/>
                  </a:lnTo>
                  <a:lnTo>
                    <a:pt x="512165" y="2959811"/>
                  </a:lnTo>
                  <a:lnTo>
                    <a:pt x="512800" y="2980144"/>
                  </a:lnTo>
                  <a:lnTo>
                    <a:pt x="512864" y="3102876"/>
                  </a:lnTo>
                  <a:lnTo>
                    <a:pt x="589927" y="3102876"/>
                  </a:lnTo>
                  <a:lnTo>
                    <a:pt x="589927" y="2966796"/>
                  </a:lnTo>
                  <a:close/>
                </a:path>
                <a:path w="807719" h="5890259">
                  <a:moveTo>
                    <a:pt x="612292" y="4174794"/>
                  </a:moveTo>
                  <a:lnTo>
                    <a:pt x="602551" y="4126547"/>
                  </a:lnTo>
                  <a:lnTo>
                    <a:pt x="578942" y="4091533"/>
                  </a:lnTo>
                  <a:lnTo>
                    <a:pt x="575995" y="4087152"/>
                  </a:lnTo>
                  <a:lnTo>
                    <a:pt x="571614" y="4084205"/>
                  </a:lnTo>
                  <a:lnTo>
                    <a:pt x="571614" y="4176661"/>
                  </a:lnTo>
                  <a:lnTo>
                    <a:pt x="571614" y="4342054"/>
                  </a:lnTo>
                  <a:lnTo>
                    <a:pt x="564921" y="4375188"/>
                  </a:lnTo>
                  <a:lnTo>
                    <a:pt x="546684" y="4402239"/>
                  </a:lnTo>
                  <a:lnTo>
                    <a:pt x="519620" y="4420476"/>
                  </a:lnTo>
                  <a:lnTo>
                    <a:pt x="486486" y="4427169"/>
                  </a:lnTo>
                  <a:lnTo>
                    <a:pt x="321106" y="4427169"/>
                  </a:lnTo>
                  <a:lnTo>
                    <a:pt x="287972" y="4420476"/>
                  </a:lnTo>
                  <a:lnTo>
                    <a:pt x="260921" y="4402239"/>
                  </a:lnTo>
                  <a:lnTo>
                    <a:pt x="242684" y="4375188"/>
                  </a:lnTo>
                  <a:lnTo>
                    <a:pt x="235991" y="4342054"/>
                  </a:lnTo>
                  <a:lnTo>
                    <a:pt x="235991" y="4176661"/>
                  </a:lnTo>
                  <a:lnTo>
                    <a:pt x="242684" y="4143527"/>
                  </a:lnTo>
                  <a:lnTo>
                    <a:pt x="260921" y="4116463"/>
                  </a:lnTo>
                  <a:lnTo>
                    <a:pt x="287972" y="4098226"/>
                  </a:lnTo>
                  <a:lnTo>
                    <a:pt x="321106" y="4091533"/>
                  </a:lnTo>
                  <a:lnTo>
                    <a:pt x="486486" y="4091533"/>
                  </a:lnTo>
                  <a:lnTo>
                    <a:pt x="519620" y="4098226"/>
                  </a:lnTo>
                  <a:lnTo>
                    <a:pt x="546684" y="4116463"/>
                  </a:lnTo>
                  <a:lnTo>
                    <a:pt x="564921" y="4143527"/>
                  </a:lnTo>
                  <a:lnTo>
                    <a:pt x="571614" y="4176661"/>
                  </a:lnTo>
                  <a:lnTo>
                    <a:pt x="571614" y="4084205"/>
                  </a:lnTo>
                  <a:lnTo>
                    <a:pt x="536600" y="4060596"/>
                  </a:lnTo>
                  <a:lnTo>
                    <a:pt x="488353" y="4050855"/>
                  </a:lnTo>
                  <a:lnTo>
                    <a:pt x="319239" y="4050855"/>
                  </a:lnTo>
                  <a:lnTo>
                    <a:pt x="271005" y="4060596"/>
                  </a:lnTo>
                  <a:lnTo>
                    <a:pt x="231609" y="4087152"/>
                  </a:lnTo>
                  <a:lnTo>
                    <a:pt x="205054" y="4126547"/>
                  </a:lnTo>
                  <a:lnTo>
                    <a:pt x="195313" y="4174794"/>
                  </a:lnTo>
                  <a:lnTo>
                    <a:pt x="195313" y="4343908"/>
                  </a:lnTo>
                  <a:lnTo>
                    <a:pt x="205054" y="4392155"/>
                  </a:lnTo>
                  <a:lnTo>
                    <a:pt x="231609" y="4431550"/>
                  </a:lnTo>
                  <a:lnTo>
                    <a:pt x="271005" y="4458106"/>
                  </a:lnTo>
                  <a:lnTo>
                    <a:pt x="319239" y="4467847"/>
                  </a:lnTo>
                  <a:lnTo>
                    <a:pt x="488353" y="4467847"/>
                  </a:lnTo>
                  <a:lnTo>
                    <a:pt x="536600" y="4458106"/>
                  </a:lnTo>
                  <a:lnTo>
                    <a:pt x="575995" y="4431550"/>
                  </a:lnTo>
                  <a:lnTo>
                    <a:pt x="578942" y="4427169"/>
                  </a:lnTo>
                  <a:lnTo>
                    <a:pt x="602551" y="4392155"/>
                  </a:lnTo>
                  <a:lnTo>
                    <a:pt x="612292" y="4343908"/>
                  </a:lnTo>
                  <a:lnTo>
                    <a:pt x="612292" y="4174794"/>
                  </a:lnTo>
                  <a:close/>
                </a:path>
                <a:path w="807719" h="5890259">
                  <a:moveTo>
                    <a:pt x="612343" y="1506816"/>
                  </a:moveTo>
                  <a:lnTo>
                    <a:pt x="567474" y="1519897"/>
                  </a:lnTo>
                  <a:lnTo>
                    <a:pt x="572960" y="1517256"/>
                  </a:lnTo>
                  <a:lnTo>
                    <a:pt x="578751" y="1512176"/>
                  </a:lnTo>
                  <a:lnTo>
                    <a:pt x="602373" y="1474508"/>
                  </a:lnTo>
                  <a:lnTo>
                    <a:pt x="600735" y="1473593"/>
                  </a:lnTo>
                  <a:lnTo>
                    <a:pt x="587375" y="1480108"/>
                  </a:lnTo>
                  <a:lnTo>
                    <a:pt x="575081" y="1485239"/>
                  </a:lnTo>
                  <a:lnTo>
                    <a:pt x="562495" y="1489583"/>
                  </a:lnTo>
                  <a:lnTo>
                    <a:pt x="548106" y="1493570"/>
                  </a:lnTo>
                  <a:lnTo>
                    <a:pt x="547027" y="1493215"/>
                  </a:lnTo>
                  <a:lnTo>
                    <a:pt x="543293" y="1489125"/>
                  </a:lnTo>
                  <a:lnTo>
                    <a:pt x="536130" y="1483410"/>
                  </a:lnTo>
                  <a:lnTo>
                    <a:pt x="499452" y="1467993"/>
                  </a:lnTo>
                  <a:lnTo>
                    <a:pt x="490042" y="1467015"/>
                  </a:lnTo>
                  <a:lnTo>
                    <a:pt x="480593" y="1467091"/>
                  </a:lnTo>
                  <a:lnTo>
                    <a:pt x="437553" y="1481696"/>
                  </a:lnTo>
                  <a:lnTo>
                    <a:pt x="406819" y="1516176"/>
                  </a:lnTo>
                  <a:lnTo>
                    <a:pt x="398005" y="1551889"/>
                  </a:lnTo>
                  <a:lnTo>
                    <a:pt x="398297" y="1560830"/>
                  </a:lnTo>
                  <a:lnTo>
                    <a:pt x="399592" y="1571828"/>
                  </a:lnTo>
                  <a:lnTo>
                    <a:pt x="399415" y="1572107"/>
                  </a:lnTo>
                  <a:lnTo>
                    <a:pt x="348449" y="1561287"/>
                  </a:lnTo>
                  <a:lnTo>
                    <a:pt x="303606" y="1544116"/>
                  </a:lnTo>
                  <a:lnTo>
                    <a:pt x="262940" y="1518996"/>
                  </a:lnTo>
                  <a:lnTo>
                    <a:pt x="226390" y="1484680"/>
                  </a:lnTo>
                  <a:lnTo>
                    <a:pt x="224383" y="1482394"/>
                  </a:lnTo>
                  <a:lnTo>
                    <a:pt x="223304" y="1482394"/>
                  </a:lnTo>
                  <a:lnTo>
                    <a:pt x="221665" y="1484858"/>
                  </a:lnTo>
                  <a:lnTo>
                    <a:pt x="211937" y="1510271"/>
                  </a:lnTo>
                  <a:lnTo>
                    <a:pt x="212064" y="1538528"/>
                  </a:lnTo>
                  <a:lnTo>
                    <a:pt x="220700" y="1565605"/>
                  </a:lnTo>
                  <a:lnTo>
                    <a:pt x="236461" y="1587449"/>
                  </a:lnTo>
                  <a:lnTo>
                    <a:pt x="243268" y="1593799"/>
                  </a:lnTo>
                  <a:lnTo>
                    <a:pt x="246976" y="1596694"/>
                  </a:lnTo>
                  <a:lnTo>
                    <a:pt x="243344" y="1596453"/>
                  </a:lnTo>
                  <a:lnTo>
                    <a:pt x="235546" y="1595069"/>
                  </a:lnTo>
                  <a:lnTo>
                    <a:pt x="225209" y="1592186"/>
                  </a:lnTo>
                  <a:lnTo>
                    <a:pt x="213944" y="1587449"/>
                  </a:lnTo>
                  <a:lnTo>
                    <a:pt x="211950" y="1586179"/>
                  </a:lnTo>
                  <a:lnTo>
                    <a:pt x="210934" y="1586903"/>
                  </a:lnTo>
                  <a:lnTo>
                    <a:pt x="228930" y="1641309"/>
                  </a:lnTo>
                  <a:lnTo>
                    <a:pt x="265417" y="1668970"/>
                  </a:lnTo>
                  <a:lnTo>
                    <a:pt x="276402" y="1672323"/>
                  </a:lnTo>
                  <a:lnTo>
                    <a:pt x="271208" y="1673301"/>
                  </a:lnTo>
                  <a:lnTo>
                    <a:pt x="264833" y="1673923"/>
                  </a:lnTo>
                  <a:lnTo>
                    <a:pt x="256133" y="1673999"/>
                  </a:lnTo>
                  <a:lnTo>
                    <a:pt x="243992" y="1673326"/>
                  </a:lnTo>
                  <a:lnTo>
                    <a:pt x="241630" y="1672869"/>
                  </a:lnTo>
                  <a:lnTo>
                    <a:pt x="240728" y="1674050"/>
                  </a:lnTo>
                  <a:lnTo>
                    <a:pt x="272376" y="1716925"/>
                  </a:lnTo>
                  <a:lnTo>
                    <a:pt x="309714" y="1733334"/>
                  </a:lnTo>
                  <a:lnTo>
                    <a:pt x="312801" y="1733880"/>
                  </a:lnTo>
                  <a:lnTo>
                    <a:pt x="315887" y="1733880"/>
                  </a:lnTo>
                  <a:lnTo>
                    <a:pt x="318985" y="1734604"/>
                  </a:lnTo>
                  <a:lnTo>
                    <a:pt x="283337" y="1755762"/>
                  </a:lnTo>
                  <a:lnTo>
                    <a:pt x="237109" y="1768132"/>
                  </a:lnTo>
                  <a:lnTo>
                    <a:pt x="219202" y="1769516"/>
                  </a:lnTo>
                  <a:lnTo>
                    <a:pt x="201320" y="1768830"/>
                  </a:lnTo>
                  <a:lnTo>
                    <a:pt x="197523" y="1768271"/>
                  </a:lnTo>
                  <a:lnTo>
                    <a:pt x="196723" y="1768322"/>
                  </a:lnTo>
                  <a:lnTo>
                    <a:pt x="234581" y="1790827"/>
                  </a:lnTo>
                  <a:lnTo>
                    <a:pt x="310540" y="1808099"/>
                  </a:lnTo>
                  <a:lnTo>
                    <a:pt x="362927" y="1807222"/>
                  </a:lnTo>
                  <a:lnTo>
                    <a:pt x="413778" y="1796072"/>
                  </a:lnTo>
                  <a:lnTo>
                    <a:pt x="461086" y="1774380"/>
                  </a:lnTo>
                  <a:lnTo>
                    <a:pt x="502793" y="1741893"/>
                  </a:lnTo>
                  <a:lnTo>
                    <a:pt x="534441" y="1701380"/>
                  </a:lnTo>
                  <a:lnTo>
                    <a:pt x="555320" y="1655559"/>
                  </a:lnTo>
                  <a:lnTo>
                    <a:pt x="566826" y="1606194"/>
                  </a:lnTo>
                  <a:lnTo>
                    <a:pt x="570344" y="1555038"/>
                  </a:lnTo>
                  <a:lnTo>
                    <a:pt x="570344" y="1552346"/>
                  </a:lnTo>
                  <a:lnTo>
                    <a:pt x="573519" y="1550860"/>
                  </a:lnTo>
                  <a:lnTo>
                    <a:pt x="601814" y="1524431"/>
                  </a:lnTo>
                  <a:lnTo>
                    <a:pt x="612343" y="1509356"/>
                  </a:lnTo>
                  <a:lnTo>
                    <a:pt x="612343" y="1506816"/>
                  </a:lnTo>
                  <a:close/>
                </a:path>
                <a:path w="807719" h="5890259">
                  <a:moveTo>
                    <a:pt x="619493" y="5432768"/>
                  </a:moveTo>
                  <a:lnTo>
                    <a:pt x="616699" y="5418950"/>
                  </a:lnTo>
                  <a:lnTo>
                    <a:pt x="612076" y="5396052"/>
                  </a:lnTo>
                  <a:lnTo>
                    <a:pt x="591858" y="5366067"/>
                  </a:lnTo>
                  <a:lnTo>
                    <a:pt x="561886" y="5345862"/>
                  </a:lnTo>
                  <a:lnTo>
                    <a:pt x="525170" y="5338445"/>
                  </a:lnTo>
                  <a:lnTo>
                    <a:pt x="490397" y="5338445"/>
                  </a:lnTo>
                  <a:lnTo>
                    <a:pt x="490397" y="5486451"/>
                  </a:lnTo>
                  <a:lnTo>
                    <a:pt x="486003" y="5488825"/>
                  </a:lnTo>
                  <a:lnTo>
                    <a:pt x="377444" y="5542331"/>
                  </a:lnTo>
                  <a:lnTo>
                    <a:pt x="373214" y="5544642"/>
                  </a:lnTo>
                  <a:lnTo>
                    <a:pt x="358394" y="5541556"/>
                  </a:lnTo>
                  <a:lnTo>
                    <a:pt x="358394" y="5422023"/>
                  </a:lnTo>
                  <a:lnTo>
                    <a:pt x="373316" y="5418950"/>
                  </a:lnTo>
                  <a:lnTo>
                    <a:pt x="377558" y="5421363"/>
                  </a:lnTo>
                  <a:lnTo>
                    <a:pt x="481291" y="5477700"/>
                  </a:lnTo>
                  <a:lnTo>
                    <a:pt x="485635" y="5480164"/>
                  </a:lnTo>
                  <a:lnTo>
                    <a:pt x="490397" y="5486451"/>
                  </a:lnTo>
                  <a:lnTo>
                    <a:pt x="490397" y="5338445"/>
                  </a:lnTo>
                  <a:lnTo>
                    <a:pt x="282435" y="5338445"/>
                  </a:lnTo>
                  <a:lnTo>
                    <a:pt x="245719" y="5345862"/>
                  </a:lnTo>
                  <a:lnTo>
                    <a:pt x="215734" y="5366067"/>
                  </a:lnTo>
                  <a:lnTo>
                    <a:pt x="195516" y="5396052"/>
                  </a:lnTo>
                  <a:lnTo>
                    <a:pt x="188112" y="5432768"/>
                  </a:lnTo>
                  <a:lnTo>
                    <a:pt x="188112" y="5539283"/>
                  </a:lnTo>
                  <a:lnTo>
                    <a:pt x="195516" y="5575986"/>
                  </a:lnTo>
                  <a:lnTo>
                    <a:pt x="215734" y="5605970"/>
                  </a:lnTo>
                  <a:lnTo>
                    <a:pt x="245719" y="5626176"/>
                  </a:lnTo>
                  <a:lnTo>
                    <a:pt x="282435" y="5633593"/>
                  </a:lnTo>
                  <a:lnTo>
                    <a:pt x="525170" y="5633593"/>
                  </a:lnTo>
                  <a:lnTo>
                    <a:pt x="561886" y="5626176"/>
                  </a:lnTo>
                  <a:lnTo>
                    <a:pt x="591858" y="5605970"/>
                  </a:lnTo>
                  <a:lnTo>
                    <a:pt x="612076" y="5575986"/>
                  </a:lnTo>
                  <a:lnTo>
                    <a:pt x="618401" y="5544642"/>
                  </a:lnTo>
                  <a:lnTo>
                    <a:pt x="619493" y="5539283"/>
                  </a:lnTo>
                  <a:lnTo>
                    <a:pt x="619493" y="5432768"/>
                  </a:lnTo>
                  <a:close/>
                </a:path>
                <a:path w="807719" h="5890259">
                  <a:moveTo>
                    <a:pt x="807580" y="5486019"/>
                  </a:moveTo>
                  <a:lnTo>
                    <a:pt x="804862" y="5438991"/>
                  </a:lnTo>
                  <a:lnTo>
                    <a:pt x="796899" y="5393537"/>
                  </a:lnTo>
                  <a:lnTo>
                    <a:pt x="783996" y="5349976"/>
                  </a:lnTo>
                  <a:lnTo>
                    <a:pt x="766483" y="5308600"/>
                  </a:lnTo>
                  <a:lnTo>
                    <a:pt x="755815" y="5289613"/>
                  </a:lnTo>
                  <a:lnTo>
                    <a:pt x="755815" y="5486019"/>
                  </a:lnTo>
                  <a:lnTo>
                    <a:pt x="752589" y="5533720"/>
                  </a:lnTo>
                  <a:lnTo>
                    <a:pt x="743216" y="5579491"/>
                  </a:lnTo>
                  <a:lnTo>
                    <a:pt x="728103" y="5622899"/>
                  </a:lnTo>
                  <a:lnTo>
                    <a:pt x="707682" y="5663552"/>
                  </a:lnTo>
                  <a:lnTo>
                    <a:pt x="682371" y="5700992"/>
                  </a:lnTo>
                  <a:lnTo>
                    <a:pt x="652589" y="5734812"/>
                  </a:lnTo>
                  <a:lnTo>
                    <a:pt x="618769" y="5764593"/>
                  </a:lnTo>
                  <a:lnTo>
                    <a:pt x="581329" y="5789904"/>
                  </a:lnTo>
                  <a:lnTo>
                    <a:pt x="540689" y="5810326"/>
                  </a:lnTo>
                  <a:lnTo>
                    <a:pt x="497268" y="5825439"/>
                  </a:lnTo>
                  <a:lnTo>
                    <a:pt x="451497" y="5834812"/>
                  </a:lnTo>
                  <a:lnTo>
                    <a:pt x="403796" y="5838037"/>
                  </a:lnTo>
                  <a:lnTo>
                    <a:pt x="356095" y="5834812"/>
                  </a:lnTo>
                  <a:lnTo>
                    <a:pt x="310324" y="5825439"/>
                  </a:lnTo>
                  <a:lnTo>
                    <a:pt x="266903" y="5810326"/>
                  </a:lnTo>
                  <a:lnTo>
                    <a:pt x="226263" y="5789904"/>
                  </a:lnTo>
                  <a:lnTo>
                    <a:pt x="188823" y="5764593"/>
                  </a:lnTo>
                  <a:lnTo>
                    <a:pt x="154990" y="5734812"/>
                  </a:lnTo>
                  <a:lnTo>
                    <a:pt x="125222" y="5700992"/>
                  </a:lnTo>
                  <a:lnTo>
                    <a:pt x="99910" y="5663552"/>
                  </a:lnTo>
                  <a:lnTo>
                    <a:pt x="79489" y="5622899"/>
                  </a:lnTo>
                  <a:lnTo>
                    <a:pt x="64376" y="5579491"/>
                  </a:lnTo>
                  <a:lnTo>
                    <a:pt x="54991" y="5533720"/>
                  </a:lnTo>
                  <a:lnTo>
                    <a:pt x="51777" y="5486019"/>
                  </a:lnTo>
                  <a:lnTo>
                    <a:pt x="54991" y="5438318"/>
                  </a:lnTo>
                  <a:lnTo>
                    <a:pt x="64376" y="5392547"/>
                  </a:lnTo>
                  <a:lnTo>
                    <a:pt x="79489" y="5349138"/>
                  </a:lnTo>
                  <a:lnTo>
                    <a:pt x="99910" y="5308498"/>
                  </a:lnTo>
                  <a:lnTo>
                    <a:pt x="125222" y="5271046"/>
                  </a:lnTo>
                  <a:lnTo>
                    <a:pt x="154990" y="5237226"/>
                  </a:lnTo>
                  <a:lnTo>
                    <a:pt x="188823" y="5207457"/>
                  </a:lnTo>
                  <a:lnTo>
                    <a:pt x="226263" y="5182146"/>
                  </a:lnTo>
                  <a:lnTo>
                    <a:pt x="266903" y="5161724"/>
                  </a:lnTo>
                  <a:lnTo>
                    <a:pt x="310324" y="5146611"/>
                  </a:lnTo>
                  <a:lnTo>
                    <a:pt x="356095" y="5137226"/>
                  </a:lnTo>
                  <a:lnTo>
                    <a:pt x="403796" y="5134013"/>
                  </a:lnTo>
                  <a:lnTo>
                    <a:pt x="451497" y="5137226"/>
                  </a:lnTo>
                  <a:lnTo>
                    <a:pt x="497268" y="5146611"/>
                  </a:lnTo>
                  <a:lnTo>
                    <a:pt x="540689" y="5161724"/>
                  </a:lnTo>
                  <a:lnTo>
                    <a:pt x="581329" y="5182146"/>
                  </a:lnTo>
                  <a:lnTo>
                    <a:pt x="618769" y="5207457"/>
                  </a:lnTo>
                  <a:lnTo>
                    <a:pt x="652589" y="5237226"/>
                  </a:lnTo>
                  <a:lnTo>
                    <a:pt x="682371" y="5271046"/>
                  </a:lnTo>
                  <a:lnTo>
                    <a:pt x="707682" y="5308498"/>
                  </a:lnTo>
                  <a:lnTo>
                    <a:pt x="728103" y="5349138"/>
                  </a:lnTo>
                  <a:lnTo>
                    <a:pt x="743216" y="5392547"/>
                  </a:lnTo>
                  <a:lnTo>
                    <a:pt x="752589" y="5438318"/>
                  </a:lnTo>
                  <a:lnTo>
                    <a:pt x="755815" y="5486019"/>
                  </a:lnTo>
                  <a:lnTo>
                    <a:pt x="755815" y="5289613"/>
                  </a:lnTo>
                  <a:lnTo>
                    <a:pt x="718769" y="5233619"/>
                  </a:lnTo>
                  <a:lnTo>
                    <a:pt x="689178" y="5200624"/>
                  </a:lnTo>
                  <a:lnTo>
                    <a:pt x="656196" y="5171046"/>
                  </a:lnTo>
                  <a:lnTo>
                    <a:pt x="620102" y="5145176"/>
                  </a:lnTo>
                  <a:lnTo>
                    <a:pt x="581215" y="5123332"/>
                  </a:lnTo>
                  <a:lnTo>
                    <a:pt x="539838" y="5105806"/>
                  </a:lnTo>
                  <a:lnTo>
                    <a:pt x="496265" y="5092903"/>
                  </a:lnTo>
                  <a:lnTo>
                    <a:pt x="450824" y="5084940"/>
                  </a:lnTo>
                  <a:lnTo>
                    <a:pt x="403796" y="5082222"/>
                  </a:lnTo>
                  <a:lnTo>
                    <a:pt x="356768" y="5084940"/>
                  </a:lnTo>
                  <a:lnTo>
                    <a:pt x="311315" y="5092903"/>
                  </a:lnTo>
                  <a:lnTo>
                    <a:pt x="267754" y="5105806"/>
                  </a:lnTo>
                  <a:lnTo>
                    <a:pt x="226364" y="5123332"/>
                  </a:lnTo>
                  <a:lnTo>
                    <a:pt x="187477" y="5145176"/>
                  </a:lnTo>
                  <a:lnTo>
                    <a:pt x="151384" y="5171046"/>
                  </a:lnTo>
                  <a:lnTo>
                    <a:pt x="118402" y="5200624"/>
                  </a:lnTo>
                  <a:lnTo>
                    <a:pt x="88823" y="5233619"/>
                  </a:lnTo>
                  <a:lnTo>
                    <a:pt x="62953" y="5269700"/>
                  </a:lnTo>
                  <a:lnTo>
                    <a:pt x="41097" y="5308600"/>
                  </a:lnTo>
                  <a:lnTo>
                    <a:pt x="23583" y="5349976"/>
                  </a:lnTo>
                  <a:lnTo>
                    <a:pt x="10680" y="5393537"/>
                  </a:lnTo>
                  <a:lnTo>
                    <a:pt x="2717" y="5438991"/>
                  </a:lnTo>
                  <a:lnTo>
                    <a:pt x="0" y="5486019"/>
                  </a:lnTo>
                  <a:lnTo>
                    <a:pt x="2717" y="5533047"/>
                  </a:lnTo>
                  <a:lnTo>
                    <a:pt x="10680" y="5578487"/>
                  </a:lnTo>
                  <a:lnTo>
                    <a:pt x="23583" y="5622061"/>
                  </a:lnTo>
                  <a:lnTo>
                    <a:pt x="41097" y="5663438"/>
                  </a:lnTo>
                  <a:lnTo>
                    <a:pt x="62953" y="5702325"/>
                  </a:lnTo>
                  <a:lnTo>
                    <a:pt x="88823" y="5738419"/>
                  </a:lnTo>
                  <a:lnTo>
                    <a:pt x="118402" y="5771413"/>
                  </a:lnTo>
                  <a:lnTo>
                    <a:pt x="151384" y="5800991"/>
                  </a:lnTo>
                  <a:lnTo>
                    <a:pt x="187477" y="5826861"/>
                  </a:lnTo>
                  <a:lnTo>
                    <a:pt x="226364" y="5848705"/>
                  </a:lnTo>
                  <a:lnTo>
                    <a:pt x="267754" y="5866231"/>
                  </a:lnTo>
                  <a:lnTo>
                    <a:pt x="311315" y="5879135"/>
                  </a:lnTo>
                  <a:lnTo>
                    <a:pt x="356768" y="5887097"/>
                  </a:lnTo>
                  <a:lnTo>
                    <a:pt x="403796" y="5889815"/>
                  </a:lnTo>
                  <a:lnTo>
                    <a:pt x="450824" y="5887097"/>
                  </a:lnTo>
                  <a:lnTo>
                    <a:pt x="496265" y="5879135"/>
                  </a:lnTo>
                  <a:lnTo>
                    <a:pt x="539838" y="5866231"/>
                  </a:lnTo>
                  <a:lnTo>
                    <a:pt x="581215" y="5848705"/>
                  </a:lnTo>
                  <a:lnTo>
                    <a:pt x="620102" y="5826861"/>
                  </a:lnTo>
                  <a:lnTo>
                    <a:pt x="656196" y="5800991"/>
                  </a:lnTo>
                  <a:lnTo>
                    <a:pt x="689178" y="5771413"/>
                  </a:lnTo>
                  <a:lnTo>
                    <a:pt x="718769" y="5738419"/>
                  </a:lnTo>
                  <a:lnTo>
                    <a:pt x="744626" y="5702325"/>
                  </a:lnTo>
                  <a:lnTo>
                    <a:pt x="766483" y="5663438"/>
                  </a:lnTo>
                  <a:lnTo>
                    <a:pt x="783996" y="5622061"/>
                  </a:lnTo>
                  <a:lnTo>
                    <a:pt x="796899" y="5578487"/>
                  </a:lnTo>
                  <a:lnTo>
                    <a:pt x="804862" y="5533047"/>
                  </a:lnTo>
                  <a:lnTo>
                    <a:pt x="807580" y="5486019"/>
                  </a:lnTo>
                  <a:close/>
                </a:path>
                <a:path w="807719" h="5890259">
                  <a:moveTo>
                    <a:pt x="807580" y="4259351"/>
                  </a:moveTo>
                  <a:lnTo>
                    <a:pt x="804862" y="4212323"/>
                  </a:lnTo>
                  <a:lnTo>
                    <a:pt x="796899" y="4166882"/>
                  </a:lnTo>
                  <a:lnTo>
                    <a:pt x="783996" y="4123309"/>
                  </a:lnTo>
                  <a:lnTo>
                    <a:pt x="766483" y="4081932"/>
                  </a:lnTo>
                  <a:lnTo>
                    <a:pt x="755815" y="4062958"/>
                  </a:lnTo>
                  <a:lnTo>
                    <a:pt x="755815" y="4259351"/>
                  </a:lnTo>
                  <a:lnTo>
                    <a:pt x="752589" y="4307052"/>
                  </a:lnTo>
                  <a:lnTo>
                    <a:pt x="743216" y="4352823"/>
                  </a:lnTo>
                  <a:lnTo>
                    <a:pt x="728103" y="4396244"/>
                  </a:lnTo>
                  <a:lnTo>
                    <a:pt x="707682" y="4436884"/>
                  </a:lnTo>
                  <a:lnTo>
                    <a:pt x="682371" y="4474324"/>
                  </a:lnTo>
                  <a:lnTo>
                    <a:pt x="652589" y="4508144"/>
                  </a:lnTo>
                  <a:lnTo>
                    <a:pt x="618769" y="4537926"/>
                  </a:lnTo>
                  <a:lnTo>
                    <a:pt x="581329" y="4563237"/>
                  </a:lnTo>
                  <a:lnTo>
                    <a:pt x="540689" y="4583658"/>
                  </a:lnTo>
                  <a:lnTo>
                    <a:pt x="497268" y="4598771"/>
                  </a:lnTo>
                  <a:lnTo>
                    <a:pt x="451497" y="4608157"/>
                  </a:lnTo>
                  <a:lnTo>
                    <a:pt x="403796" y="4611370"/>
                  </a:lnTo>
                  <a:lnTo>
                    <a:pt x="356095" y="4608157"/>
                  </a:lnTo>
                  <a:lnTo>
                    <a:pt x="310324" y="4598771"/>
                  </a:lnTo>
                  <a:lnTo>
                    <a:pt x="266915" y="4583658"/>
                  </a:lnTo>
                  <a:lnTo>
                    <a:pt x="226275" y="4563237"/>
                  </a:lnTo>
                  <a:lnTo>
                    <a:pt x="188823" y="4537926"/>
                  </a:lnTo>
                  <a:lnTo>
                    <a:pt x="155003" y="4508144"/>
                  </a:lnTo>
                  <a:lnTo>
                    <a:pt x="125234" y="4474324"/>
                  </a:lnTo>
                  <a:lnTo>
                    <a:pt x="99923" y="4436884"/>
                  </a:lnTo>
                  <a:lnTo>
                    <a:pt x="79502" y="4396244"/>
                  </a:lnTo>
                  <a:lnTo>
                    <a:pt x="64389" y="4352823"/>
                  </a:lnTo>
                  <a:lnTo>
                    <a:pt x="55003" y="4307052"/>
                  </a:lnTo>
                  <a:lnTo>
                    <a:pt x="51790" y="4259351"/>
                  </a:lnTo>
                  <a:lnTo>
                    <a:pt x="55003" y="4211650"/>
                  </a:lnTo>
                  <a:lnTo>
                    <a:pt x="64389" y="4165879"/>
                  </a:lnTo>
                  <a:lnTo>
                    <a:pt x="79502" y="4122470"/>
                  </a:lnTo>
                  <a:lnTo>
                    <a:pt x="99923" y="4081830"/>
                  </a:lnTo>
                  <a:lnTo>
                    <a:pt x="125234" y="4044391"/>
                  </a:lnTo>
                  <a:lnTo>
                    <a:pt x="155003" y="4010558"/>
                  </a:lnTo>
                  <a:lnTo>
                    <a:pt x="188823" y="3980789"/>
                  </a:lnTo>
                  <a:lnTo>
                    <a:pt x="226275" y="3955478"/>
                  </a:lnTo>
                  <a:lnTo>
                    <a:pt x="266915" y="3935057"/>
                  </a:lnTo>
                  <a:lnTo>
                    <a:pt x="310324" y="3919944"/>
                  </a:lnTo>
                  <a:lnTo>
                    <a:pt x="356095" y="3910571"/>
                  </a:lnTo>
                  <a:lnTo>
                    <a:pt x="403796" y="3907345"/>
                  </a:lnTo>
                  <a:lnTo>
                    <a:pt x="451497" y="3910571"/>
                  </a:lnTo>
                  <a:lnTo>
                    <a:pt x="497268" y="3919944"/>
                  </a:lnTo>
                  <a:lnTo>
                    <a:pt x="540689" y="3935057"/>
                  </a:lnTo>
                  <a:lnTo>
                    <a:pt x="581329" y="3955478"/>
                  </a:lnTo>
                  <a:lnTo>
                    <a:pt x="618769" y="3980789"/>
                  </a:lnTo>
                  <a:lnTo>
                    <a:pt x="652589" y="4010558"/>
                  </a:lnTo>
                  <a:lnTo>
                    <a:pt x="682371" y="4044391"/>
                  </a:lnTo>
                  <a:lnTo>
                    <a:pt x="707682" y="4081830"/>
                  </a:lnTo>
                  <a:lnTo>
                    <a:pt x="728103" y="4122470"/>
                  </a:lnTo>
                  <a:lnTo>
                    <a:pt x="743216" y="4165879"/>
                  </a:lnTo>
                  <a:lnTo>
                    <a:pt x="752589" y="4211650"/>
                  </a:lnTo>
                  <a:lnTo>
                    <a:pt x="755815" y="4259351"/>
                  </a:lnTo>
                  <a:lnTo>
                    <a:pt x="755815" y="4062958"/>
                  </a:lnTo>
                  <a:lnTo>
                    <a:pt x="718769" y="4006951"/>
                  </a:lnTo>
                  <a:lnTo>
                    <a:pt x="689178" y="3973957"/>
                  </a:lnTo>
                  <a:lnTo>
                    <a:pt x="656196" y="3944378"/>
                  </a:lnTo>
                  <a:lnTo>
                    <a:pt x="620102" y="3918508"/>
                  </a:lnTo>
                  <a:lnTo>
                    <a:pt x="581215" y="3896664"/>
                  </a:lnTo>
                  <a:lnTo>
                    <a:pt x="539838" y="3879138"/>
                  </a:lnTo>
                  <a:lnTo>
                    <a:pt x="496265" y="3866235"/>
                  </a:lnTo>
                  <a:lnTo>
                    <a:pt x="450824" y="3858272"/>
                  </a:lnTo>
                  <a:lnTo>
                    <a:pt x="403796" y="3855555"/>
                  </a:lnTo>
                  <a:lnTo>
                    <a:pt x="356768" y="3858272"/>
                  </a:lnTo>
                  <a:lnTo>
                    <a:pt x="311315" y="3866235"/>
                  </a:lnTo>
                  <a:lnTo>
                    <a:pt x="267754" y="3879138"/>
                  </a:lnTo>
                  <a:lnTo>
                    <a:pt x="226364" y="3896664"/>
                  </a:lnTo>
                  <a:lnTo>
                    <a:pt x="187477" y="3918508"/>
                  </a:lnTo>
                  <a:lnTo>
                    <a:pt x="151384" y="3944378"/>
                  </a:lnTo>
                  <a:lnTo>
                    <a:pt x="118402" y="3973957"/>
                  </a:lnTo>
                  <a:lnTo>
                    <a:pt x="88823" y="4006951"/>
                  </a:lnTo>
                  <a:lnTo>
                    <a:pt x="62953" y="4043045"/>
                  </a:lnTo>
                  <a:lnTo>
                    <a:pt x="41097" y="4081932"/>
                  </a:lnTo>
                  <a:lnTo>
                    <a:pt x="23583" y="4123309"/>
                  </a:lnTo>
                  <a:lnTo>
                    <a:pt x="10680" y="4166882"/>
                  </a:lnTo>
                  <a:lnTo>
                    <a:pt x="2717" y="4212323"/>
                  </a:lnTo>
                  <a:lnTo>
                    <a:pt x="0" y="4259351"/>
                  </a:lnTo>
                  <a:lnTo>
                    <a:pt x="2717" y="4306379"/>
                  </a:lnTo>
                  <a:lnTo>
                    <a:pt x="10680" y="4351820"/>
                  </a:lnTo>
                  <a:lnTo>
                    <a:pt x="23583" y="4395394"/>
                  </a:lnTo>
                  <a:lnTo>
                    <a:pt x="41097" y="4436770"/>
                  </a:lnTo>
                  <a:lnTo>
                    <a:pt x="62953" y="4475658"/>
                  </a:lnTo>
                  <a:lnTo>
                    <a:pt x="88823" y="4511751"/>
                  </a:lnTo>
                  <a:lnTo>
                    <a:pt x="118402" y="4544746"/>
                  </a:lnTo>
                  <a:lnTo>
                    <a:pt x="151384" y="4574324"/>
                  </a:lnTo>
                  <a:lnTo>
                    <a:pt x="187477" y="4600194"/>
                  </a:lnTo>
                  <a:lnTo>
                    <a:pt x="226364" y="4622038"/>
                  </a:lnTo>
                  <a:lnTo>
                    <a:pt x="267754" y="4639564"/>
                  </a:lnTo>
                  <a:lnTo>
                    <a:pt x="311315" y="4652467"/>
                  </a:lnTo>
                  <a:lnTo>
                    <a:pt x="356768" y="4660430"/>
                  </a:lnTo>
                  <a:lnTo>
                    <a:pt x="403796" y="4663148"/>
                  </a:lnTo>
                  <a:lnTo>
                    <a:pt x="450824" y="4660430"/>
                  </a:lnTo>
                  <a:lnTo>
                    <a:pt x="496265" y="4652467"/>
                  </a:lnTo>
                  <a:lnTo>
                    <a:pt x="539838" y="4639564"/>
                  </a:lnTo>
                  <a:lnTo>
                    <a:pt x="581215" y="4622038"/>
                  </a:lnTo>
                  <a:lnTo>
                    <a:pt x="620102" y="4600194"/>
                  </a:lnTo>
                  <a:lnTo>
                    <a:pt x="656196" y="4574324"/>
                  </a:lnTo>
                  <a:lnTo>
                    <a:pt x="689178" y="4544746"/>
                  </a:lnTo>
                  <a:lnTo>
                    <a:pt x="718769" y="4511751"/>
                  </a:lnTo>
                  <a:lnTo>
                    <a:pt x="744626" y="4475658"/>
                  </a:lnTo>
                  <a:lnTo>
                    <a:pt x="766483" y="4436770"/>
                  </a:lnTo>
                  <a:lnTo>
                    <a:pt x="783996" y="4395394"/>
                  </a:lnTo>
                  <a:lnTo>
                    <a:pt x="796899" y="4351820"/>
                  </a:lnTo>
                  <a:lnTo>
                    <a:pt x="804862" y="4306379"/>
                  </a:lnTo>
                  <a:lnTo>
                    <a:pt x="807580" y="4259351"/>
                  </a:lnTo>
                  <a:close/>
                </a:path>
                <a:path w="807719" h="5890259">
                  <a:moveTo>
                    <a:pt x="807580" y="1637944"/>
                  </a:moveTo>
                  <a:lnTo>
                    <a:pt x="804862" y="1590916"/>
                  </a:lnTo>
                  <a:lnTo>
                    <a:pt x="796899" y="1545463"/>
                  </a:lnTo>
                  <a:lnTo>
                    <a:pt x="783996" y="1501902"/>
                  </a:lnTo>
                  <a:lnTo>
                    <a:pt x="766483" y="1460525"/>
                  </a:lnTo>
                  <a:lnTo>
                    <a:pt x="755815" y="1441538"/>
                  </a:lnTo>
                  <a:lnTo>
                    <a:pt x="755815" y="1637944"/>
                  </a:lnTo>
                  <a:lnTo>
                    <a:pt x="752589" y="1685645"/>
                  </a:lnTo>
                  <a:lnTo>
                    <a:pt x="743216" y="1731416"/>
                  </a:lnTo>
                  <a:lnTo>
                    <a:pt x="728103" y="1774825"/>
                  </a:lnTo>
                  <a:lnTo>
                    <a:pt x="707682" y="1815477"/>
                  </a:lnTo>
                  <a:lnTo>
                    <a:pt x="682371" y="1852917"/>
                  </a:lnTo>
                  <a:lnTo>
                    <a:pt x="652589" y="1886737"/>
                  </a:lnTo>
                  <a:lnTo>
                    <a:pt x="618769" y="1916518"/>
                  </a:lnTo>
                  <a:lnTo>
                    <a:pt x="581329" y="1941830"/>
                  </a:lnTo>
                  <a:lnTo>
                    <a:pt x="540689" y="1962251"/>
                  </a:lnTo>
                  <a:lnTo>
                    <a:pt x="497268" y="1977364"/>
                  </a:lnTo>
                  <a:lnTo>
                    <a:pt x="451497" y="1986737"/>
                  </a:lnTo>
                  <a:lnTo>
                    <a:pt x="403796" y="1989963"/>
                  </a:lnTo>
                  <a:lnTo>
                    <a:pt x="356095" y="1986737"/>
                  </a:lnTo>
                  <a:lnTo>
                    <a:pt x="310324" y="1977364"/>
                  </a:lnTo>
                  <a:lnTo>
                    <a:pt x="266903" y="1962251"/>
                  </a:lnTo>
                  <a:lnTo>
                    <a:pt x="226263" y="1941830"/>
                  </a:lnTo>
                  <a:lnTo>
                    <a:pt x="188823" y="1916518"/>
                  </a:lnTo>
                  <a:lnTo>
                    <a:pt x="154990" y="1886737"/>
                  </a:lnTo>
                  <a:lnTo>
                    <a:pt x="125222" y="1852917"/>
                  </a:lnTo>
                  <a:lnTo>
                    <a:pt x="99910" y="1815477"/>
                  </a:lnTo>
                  <a:lnTo>
                    <a:pt x="79489" y="1774825"/>
                  </a:lnTo>
                  <a:lnTo>
                    <a:pt x="64376" y="1731416"/>
                  </a:lnTo>
                  <a:lnTo>
                    <a:pt x="54991" y="1685645"/>
                  </a:lnTo>
                  <a:lnTo>
                    <a:pt x="51777" y="1637944"/>
                  </a:lnTo>
                  <a:lnTo>
                    <a:pt x="54991" y="1590243"/>
                  </a:lnTo>
                  <a:lnTo>
                    <a:pt x="64376" y="1544472"/>
                  </a:lnTo>
                  <a:lnTo>
                    <a:pt x="79489" y="1501051"/>
                  </a:lnTo>
                  <a:lnTo>
                    <a:pt x="99910" y="1460411"/>
                  </a:lnTo>
                  <a:lnTo>
                    <a:pt x="125222" y="1422971"/>
                  </a:lnTo>
                  <a:lnTo>
                    <a:pt x="154990" y="1389138"/>
                  </a:lnTo>
                  <a:lnTo>
                    <a:pt x="188823" y="1359369"/>
                  </a:lnTo>
                  <a:lnTo>
                    <a:pt x="226263" y="1334058"/>
                  </a:lnTo>
                  <a:lnTo>
                    <a:pt x="266903" y="1313637"/>
                  </a:lnTo>
                  <a:lnTo>
                    <a:pt x="310324" y="1298524"/>
                  </a:lnTo>
                  <a:lnTo>
                    <a:pt x="356095" y="1289138"/>
                  </a:lnTo>
                  <a:lnTo>
                    <a:pt x="403796" y="1285925"/>
                  </a:lnTo>
                  <a:lnTo>
                    <a:pt x="451497" y="1289138"/>
                  </a:lnTo>
                  <a:lnTo>
                    <a:pt x="497268" y="1298524"/>
                  </a:lnTo>
                  <a:lnTo>
                    <a:pt x="540689" y="1313637"/>
                  </a:lnTo>
                  <a:lnTo>
                    <a:pt x="581329" y="1334058"/>
                  </a:lnTo>
                  <a:lnTo>
                    <a:pt x="618769" y="1359369"/>
                  </a:lnTo>
                  <a:lnTo>
                    <a:pt x="652589" y="1389138"/>
                  </a:lnTo>
                  <a:lnTo>
                    <a:pt x="682371" y="1422971"/>
                  </a:lnTo>
                  <a:lnTo>
                    <a:pt x="707682" y="1460411"/>
                  </a:lnTo>
                  <a:lnTo>
                    <a:pt x="728103" y="1501051"/>
                  </a:lnTo>
                  <a:lnTo>
                    <a:pt x="743216" y="1544472"/>
                  </a:lnTo>
                  <a:lnTo>
                    <a:pt x="752589" y="1590243"/>
                  </a:lnTo>
                  <a:lnTo>
                    <a:pt x="755815" y="1637944"/>
                  </a:lnTo>
                  <a:lnTo>
                    <a:pt x="755815" y="1441538"/>
                  </a:lnTo>
                  <a:lnTo>
                    <a:pt x="718769" y="1385544"/>
                  </a:lnTo>
                  <a:lnTo>
                    <a:pt x="689178" y="1352550"/>
                  </a:lnTo>
                  <a:lnTo>
                    <a:pt x="656196" y="1322971"/>
                  </a:lnTo>
                  <a:lnTo>
                    <a:pt x="620102" y="1297101"/>
                  </a:lnTo>
                  <a:lnTo>
                    <a:pt x="581215" y="1275257"/>
                  </a:lnTo>
                  <a:lnTo>
                    <a:pt x="539838" y="1257731"/>
                  </a:lnTo>
                  <a:lnTo>
                    <a:pt x="496265" y="1244828"/>
                  </a:lnTo>
                  <a:lnTo>
                    <a:pt x="450824" y="1236865"/>
                  </a:lnTo>
                  <a:lnTo>
                    <a:pt x="403796" y="1234147"/>
                  </a:lnTo>
                  <a:lnTo>
                    <a:pt x="356768" y="1236865"/>
                  </a:lnTo>
                  <a:lnTo>
                    <a:pt x="311315" y="1244828"/>
                  </a:lnTo>
                  <a:lnTo>
                    <a:pt x="267754" y="1257731"/>
                  </a:lnTo>
                  <a:lnTo>
                    <a:pt x="226364" y="1275257"/>
                  </a:lnTo>
                  <a:lnTo>
                    <a:pt x="187477" y="1297101"/>
                  </a:lnTo>
                  <a:lnTo>
                    <a:pt x="151384" y="1322971"/>
                  </a:lnTo>
                  <a:lnTo>
                    <a:pt x="118402" y="1352550"/>
                  </a:lnTo>
                  <a:lnTo>
                    <a:pt x="88823" y="1385544"/>
                  </a:lnTo>
                  <a:lnTo>
                    <a:pt x="62953" y="1421625"/>
                  </a:lnTo>
                  <a:lnTo>
                    <a:pt x="41097" y="1460525"/>
                  </a:lnTo>
                  <a:lnTo>
                    <a:pt x="23583" y="1501902"/>
                  </a:lnTo>
                  <a:lnTo>
                    <a:pt x="10680" y="1545463"/>
                  </a:lnTo>
                  <a:lnTo>
                    <a:pt x="2717" y="1590916"/>
                  </a:lnTo>
                  <a:lnTo>
                    <a:pt x="0" y="1637944"/>
                  </a:lnTo>
                  <a:lnTo>
                    <a:pt x="2717" y="1684972"/>
                  </a:lnTo>
                  <a:lnTo>
                    <a:pt x="10680" y="1730413"/>
                  </a:lnTo>
                  <a:lnTo>
                    <a:pt x="23583" y="1773986"/>
                  </a:lnTo>
                  <a:lnTo>
                    <a:pt x="41097" y="1815363"/>
                  </a:lnTo>
                  <a:lnTo>
                    <a:pt x="62953" y="1854250"/>
                  </a:lnTo>
                  <a:lnTo>
                    <a:pt x="88823" y="1890344"/>
                  </a:lnTo>
                  <a:lnTo>
                    <a:pt x="118402" y="1923338"/>
                  </a:lnTo>
                  <a:lnTo>
                    <a:pt x="151384" y="1952917"/>
                  </a:lnTo>
                  <a:lnTo>
                    <a:pt x="187477" y="1978787"/>
                  </a:lnTo>
                  <a:lnTo>
                    <a:pt x="226364" y="2000631"/>
                  </a:lnTo>
                  <a:lnTo>
                    <a:pt x="267754" y="2018157"/>
                  </a:lnTo>
                  <a:lnTo>
                    <a:pt x="311315" y="2031060"/>
                  </a:lnTo>
                  <a:lnTo>
                    <a:pt x="356768" y="2039023"/>
                  </a:lnTo>
                  <a:lnTo>
                    <a:pt x="403796" y="2041740"/>
                  </a:lnTo>
                  <a:lnTo>
                    <a:pt x="450824" y="2039023"/>
                  </a:lnTo>
                  <a:lnTo>
                    <a:pt x="496265" y="2031060"/>
                  </a:lnTo>
                  <a:lnTo>
                    <a:pt x="539838" y="2018157"/>
                  </a:lnTo>
                  <a:lnTo>
                    <a:pt x="581215" y="2000631"/>
                  </a:lnTo>
                  <a:lnTo>
                    <a:pt x="620102" y="1978787"/>
                  </a:lnTo>
                  <a:lnTo>
                    <a:pt x="656196" y="1952917"/>
                  </a:lnTo>
                  <a:lnTo>
                    <a:pt x="689178" y="1923338"/>
                  </a:lnTo>
                  <a:lnTo>
                    <a:pt x="718769" y="1890344"/>
                  </a:lnTo>
                  <a:lnTo>
                    <a:pt x="744626" y="1854250"/>
                  </a:lnTo>
                  <a:lnTo>
                    <a:pt x="766483" y="1815363"/>
                  </a:lnTo>
                  <a:lnTo>
                    <a:pt x="783996" y="1773986"/>
                  </a:lnTo>
                  <a:lnTo>
                    <a:pt x="796899" y="1730413"/>
                  </a:lnTo>
                  <a:lnTo>
                    <a:pt x="804862" y="1684972"/>
                  </a:lnTo>
                  <a:lnTo>
                    <a:pt x="807580" y="1637944"/>
                  </a:lnTo>
                  <a:close/>
                </a:path>
                <a:path w="807719" h="5890259">
                  <a:moveTo>
                    <a:pt x="807593" y="2958338"/>
                  </a:moveTo>
                  <a:lnTo>
                    <a:pt x="804862" y="2911310"/>
                  </a:lnTo>
                  <a:lnTo>
                    <a:pt x="796899" y="2865856"/>
                  </a:lnTo>
                  <a:lnTo>
                    <a:pt x="784009" y="2822295"/>
                  </a:lnTo>
                  <a:lnTo>
                    <a:pt x="766483" y="2780906"/>
                  </a:lnTo>
                  <a:lnTo>
                    <a:pt x="755815" y="2761919"/>
                  </a:lnTo>
                  <a:lnTo>
                    <a:pt x="755815" y="2958338"/>
                  </a:lnTo>
                  <a:lnTo>
                    <a:pt x="752589" y="3006039"/>
                  </a:lnTo>
                  <a:lnTo>
                    <a:pt x="743216" y="3051797"/>
                  </a:lnTo>
                  <a:lnTo>
                    <a:pt x="728103" y="3095218"/>
                  </a:lnTo>
                  <a:lnTo>
                    <a:pt x="707682" y="3135858"/>
                  </a:lnTo>
                  <a:lnTo>
                    <a:pt x="682371" y="3173311"/>
                  </a:lnTo>
                  <a:lnTo>
                    <a:pt x="652589" y="3207131"/>
                  </a:lnTo>
                  <a:lnTo>
                    <a:pt x="618769" y="3236912"/>
                  </a:lnTo>
                  <a:lnTo>
                    <a:pt x="581329" y="3262223"/>
                  </a:lnTo>
                  <a:lnTo>
                    <a:pt x="540677" y="3282645"/>
                  </a:lnTo>
                  <a:lnTo>
                    <a:pt x="497268" y="3297758"/>
                  </a:lnTo>
                  <a:lnTo>
                    <a:pt x="451497" y="3307130"/>
                  </a:lnTo>
                  <a:lnTo>
                    <a:pt x="403796" y="3310356"/>
                  </a:lnTo>
                  <a:lnTo>
                    <a:pt x="356095" y="3307130"/>
                  </a:lnTo>
                  <a:lnTo>
                    <a:pt x="310324" y="3297758"/>
                  </a:lnTo>
                  <a:lnTo>
                    <a:pt x="266903" y="3282645"/>
                  </a:lnTo>
                  <a:lnTo>
                    <a:pt x="226263" y="3262223"/>
                  </a:lnTo>
                  <a:lnTo>
                    <a:pt x="188823" y="3236912"/>
                  </a:lnTo>
                  <a:lnTo>
                    <a:pt x="155003" y="3207131"/>
                  </a:lnTo>
                  <a:lnTo>
                    <a:pt x="125222" y="3173311"/>
                  </a:lnTo>
                  <a:lnTo>
                    <a:pt x="99910" y="3135858"/>
                  </a:lnTo>
                  <a:lnTo>
                    <a:pt x="79489" y="3095218"/>
                  </a:lnTo>
                  <a:lnTo>
                    <a:pt x="64376" y="3051797"/>
                  </a:lnTo>
                  <a:lnTo>
                    <a:pt x="55003" y="3006039"/>
                  </a:lnTo>
                  <a:lnTo>
                    <a:pt x="51790" y="2958338"/>
                  </a:lnTo>
                  <a:lnTo>
                    <a:pt x="55003" y="2910636"/>
                  </a:lnTo>
                  <a:lnTo>
                    <a:pt x="64376" y="2864866"/>
                  </a:lnTo>
                  <a:lnTo>
                    <a:pt x="79489" y="2821444"/>
                  </a:lnTo>
                  <a:lnTo>
                    <a:pt x="99910" y="2780804"/>
                  </a:lnTo>
                  <a:lnTo>
                    <a:pt x="125222" y="2743365"/>
                  </a:lnTo>
                  <a:lnTo>
                    <a:pt x="155003" y="2709545"/>
                  </a:lnTo>
                  <a:lnTo>
                    <a:pt x="188823" y="2679763"/>
                  </a:lnTo>
                  <a:lnTo>
                    <a:pt x="226263" y="2654452"/>
                  </a:lnTo>
                  <a:lnTo>
                    <a:pt x="266903" y="2634030"/>
                  </a:lnTo>
                  <a:lnTo>
                    <a:pt x="310324" y="2618917"/>
                  </a:lnTo>
                  <a:lnTo>
                    <a:pt x="356095" y="2609545"/>
                  </a:lnTo>
                  <a:lnTo>
                    <a:pt x="403796" y="2606332"/>
                  </a:lnTo>
                  <a:lnTo>
                    <a:pt x="451497" y="2609545"/>
                  </a:lnTo>
                  <a:lnTo>
                    <a:pt x="497268" y="2618917"/>
                  </a:lnTo>
                  <a:lnTo>
                    <a:pt x="540677" y="2634030"/>
                  </a:lnTo>
                  <a:lnTo>
                    <a:pt x="581329" y="2654452"/>
                  </a:lnTo>
                  <a:lnTo>
                    <a:pt x="618769" y="2679763"/>
                  </a:lnTo>
                  <a:lnTo>
                    <a:pt x="652589" y="2709545"/>
                  </a:lnTo>
                  <a:lnTo>
                    <a:pt x="682371" y="2743365"/>
                  </a:lnTo>
                  <a:lnTo>
                    <a:pt x="707682" y="2780804"/>
                  </a:lnTo>
                  <a:lnTo>
                    <a:pt x="728103" y="2821444"/>
                  </a:lnTo>
                  <a:lnTo>
                    <a:pt x="743216" y="2864866"/>
                  </a:lnTo>
                  <a:lnTo>
                    <a:pt x="752589" y="2910636"/>
                  </a:lnTo>
                  <a:lnTo>
                    <a:pt x="755815" y="2958338"/>
                  </a:lnTo>
                  <a:lnTo>
                    <a:pt x="755815" y="2761919"/>
                  </a:lnTo>
                  <a:lnTo>
                    <a:pt x="718769" y="2705925"/>
                  </a:lnTo>
                  <a:lnTo>
                    <a:pt x="689190" y="2672943"/>
                  </a:lnTo>
                  <a:lnTo>
                    <a:pt x="656196" y="2643352"/>
                  </a:lnTo>
                  <a:lnTo>
                    <a:pt x="620102" y="2617495"/>
                  </a:lnTo>
                  <a:lnTo>
                    <a:pt x="600240" y="2606332"/>
                  </a:lnTo>
                  <a:lnTo>
                    <a:pt x="581215" y="2595638"/>
                  </a:lnTo>
                  <a:lnTo>
                    <a:pt x="539838" y="2578112"/>
                  </a:lnTo>
                  <a:lnTo>
                    <a:pt x="496265" y="2565222"/>
                  </a:lnTo>
                  <a:lnTo>
                    <a:pt x="450811" y="2557259"/>
                  </a:lnTo>
                  <a:lnTo>
                    <a:pt x="403796" y="2554541"/>
                  </a:lnTo>
                  <a:lnTo>
                    <a:pt x="356768" y="2557259"/>
                  </a:lnTo>
                  <a:lnTo>
                    <a:pt x="311315" y="2565222"/>
                  </a:lnTo>
                  <a:lnTo>
                    <a:pt x="267754" y="2578112"/>
                  </a:lnTo>
                  <a:lnTo>
                    <a:pt x="226364" y="2595638"/>
                  </a:lnTo>
                  <a:lnTo>
                    <a:pt x="187477" y="2617495"/>
                  </a:lnTo>
                  <a:lnTo>
                    <a:pt x="151384" y="2643352"/>
                  </a:lnTo>
                  <a:lnTo>
                    <a:pt x="118402" y="2672943"/>
                  </a:lnTo>
                  <a:lnTo>
                    <a:pt x="88823" y="2705925"/>
                  </a:lnTo>
                  <a:lnTo>
                    <a:pt x="62953" y="2742019"/>
                  </a:lnTo>
                  <a:lnTo>
                    <a:pt x="41109" y="2780906"/>
                  </a:lnTo>
                  <a:lnTo>
                    <a:pt x="23583" y="2822295"/>
                  </a:lnTo>
                  <a:lnTo>
                    <a:pt x="10693" y="2865856"/>
                  </a:lnTo>
                  <a:lnTo>
                    <a:pt x="2730" y="2911310"/>
                  </a:lnTo>
                  <a:lnTo>
                    <a:pt x="12" y="2958338"/>
                  </a:lnTo>
                  <a:lnTo>
                    <a:pt x="2730" y="3005353"/>
                  </a:lnTo>
                  <a:lnTo>
                    <a:pt x="10693" y="3050806"/>
                  </a:lnTo>
                  <a:lnTo>
                    <a:pt x="23583" y="3094367"/>
                  </a:lnTo>
                  <a:lnTo>
                    <a:pt x="41109" y="3135757"/>
                  </a:lnTo>
                  <a:lnTo>
                    <a:pt x="62953" y="3174644"/>
                  </a:lnTo>
                  <a:lnTo>
                    <a:pt x="88823" y="3210737"/>
                  </a:lnTo>
                  <a:lnTo>
                    <a:pt x="118402" y="3243719"/>
                  </a:lnTo>
                  <a:lnTo>
                    <a:pt x="151384" y="3273310"/>
                  </a:lnTo>
                  <a:lnTo>
                    <a:pt x="187477" y="3299168"/>
                  </a:lnTo>
                  <a:lnTo>
                    <a:pt x="226364" y="3321024"/>
                  </a:lnTo>
                  <a:lnTo>
                    <a:pt x="267754" y="3338550"/>
                  </a:lnTo>
                  <a:lnTo>
                    <a:pt x="311315" y="3351441"/>
                  </a:lnTo>
                  <a:lnTo>
                    <a:pt x="356768" y="3359404"/>
                  </a:lnTo>
                  <a:lnTo>
                    <a:pt x="403796" y="3362134"/>
                  </a:lnTo>
                  <a:lnTo>
                    <a:pt x="450811" y="3359404"/>
                  </a:lnTo>
                  <a:lnTo>
                    <a:pt x="496265" y="3351441"/>
                  </a:lnTo>
                  <a:lnTo>
                    <a:pt x="539838" y="3338550"/>
                  </a:lnTo>
                  <a:lnTo>
                    <a:pt x="581215" y="3321024"/>
                  </a:lnTo>
                  <a:lnTo>
                    <a:pt x="620102" y="3299168"/>
                  </a:lnTo>
                  <a:lnTo>
                    <a:pt x="656196" y="3273310"/>
                  </a:lnTo>
                  <a:lnTo>
                    <a:pt x="689190" y="3243719"/>
                  </a:lnTo>
                  <a:lnTo>
                    <a:pt x="718769" y="3210737"/>
                  </a:lnTo>
                  <a:lnTo>
                    <a:pt x="744639" y="3174644"/>
                  </a:lnTo>
                  <a:lnTo>
                    <a:pt x="766483" y="3135757"/>
                  </a:lnTo>
                  <a:lnTo>
                    <a:pt x="784009" y="3094367"/>
                  </a:lnTo>
                  <a:lnTo>
                    <a:pt x="796899" y="3050806"/>
                  </a:lnTo>
                  <a:lnTo>
                    <a:pt x="804862" y="3005353"/>
                  </a:lnTo>
                  <a:lnTo>
                    <a:pt x="807593" y="2958338"/>
                  </a:lnTo>
                  <a:close/>
                </a:path>
                <a:path w="807719" h="5890259">
                  <a:moveTo>
                    <a:pt x="807593" y="403796"/>
                  </a:moveTo>
                  <a:lnTo>
                    <a:pt x="804862" y="356781"/>
                  </a:lnTo>
                  <a:lnTo>
                    <a:pt x="796912" y="311327"/>
                  </a:lnTo>
                  <a:lnTo>
                    <a:pt x="784009" y="267766"/>
                  </a:lnTo>
                  <a:lnTo>
                    <a:pt x="766483" y="226377"/>
                  </a:lnTo>
                  <a:lnTo>
                    <a:pt x="755802" y="207365"/>
                  </a:lnTo>
                  <a:lnTo>
                    <a:pt x="755802" y="403796"/>
                  </a:lnTo>
                  <a:lnTo>
                    <a:pt x="752576" y="451497"/>
                  </a:lnTo>
                  <a:lnTo>
                    <a:pt x="743204" y="497268"/>
                  </a:lnTo>
                  <a:lnTo>
                    <a:pt x="728091" y="540689"/>
                  </a:lnTo>
                  <a:lnTo>
                    <a:pt x="707669" y="581329"/>
                  </a:lnTo>
                  <a:lnTo>
                    <a:pt x="682358" y="618769"/>
                  </a:lnTo>
                  <a:lnTo>
                    <a:pt x="652576" y="652602"/>
                  </a:lnTo>
                  <a:lnTo>
                    <a:pt x="618756" y="682371"/>
                  </a:lnTo>
                  <a:lnTo>
                    <a:pt x="581317" y="707682"/>
                  </a:lnTo>
                  <a:lnTo>
                    <a:pt x="540677" y="728116"/>
                  </a:lnTo>
                  <a:lnTo>
                    <a:pt x="497255" y="743229"/>
                  </a:lnTo>
                  <a:lnTo>
                    <a:pt x="451497" y="752602"/>
                  </a:lnTo>
                  <a:lnTo>
                    <a:pt x="403796" y="755815"/>
                  </a:lnTo>
                  <a:lnTo>
                    <a:pt x="356095" y="752602"/>
                  </a:lnTo>
                  <a:lnTo>
                    <a:pt x="310324" y="743229"/>
                  </a:lnTo>
                  <a:lnTo>
                    <a:pt x="266903" y="728116"/>
                  </a:lnTo>
                  <a:lnTo>
                    <a:pt x="226263" y="707682"/>
                  </a:lnTo>
                  <a:lnTo>
                    <a:pt x="188823" y="682371"/>
                  </a:lnTo>
                  <a:lnTo>
                    <a:pt x="155003" y="652602"/>
                  </a:lnTo>
                  <a:lnTo>
                    <a:pt x="125222" y="618769"/>
                  </a:lnTo>
                  <a:lnTo>
                    <a:pt x="99910" y="581329"/>
                  </a:lnTo>
                  <a:lnTo>
                    <a:pt x="79476" y="540689"/>
                  </a:lnTo>
                  <a:lnTo>
                    <a:pt x="64376" y="497268"/>
                  </a:lnTo>
                  <a:lnTo>
                    <a:pt x="54991" y="451497"/>
                  </a:lnTo>
                  <a:lnTo>
                    <a:pt x="51777" y="403796"/>
                  </a:lnTo>
                  <a:lnTo>
                    <a:pt x="54991" y="356108"/>
                  </a:lnTo>
                  <a:lnTo>
                    <a:pt x="64376" y="310337"/>
                  </a:lnTo>
                  <a:lnTo>
                    <a:pt x="79476" y="266915"/>
                  </a:lnTo>
                  <a:lnTo>
                    <a:pt x="99910" y="226275"/>
                  </a:lnTo>
                  <a:lnTo>
                    <a:pt x="125222" y="188823"/>
                  </a:lnTo>
                  <a:lnTo>
                    <a:pt x="155003" y="155003"/>
                  </a:lnTo>
                  <a:lnTo>
                    <a:pt x="188823" y="125222"/>
                  </a:lnTo>
                  <a:lnTo>
                    <a:pt x="226263" y="99910"/>
                  </a:lnTo>
                  <a:lnTo>
                    <a:pt x="266903" y="79489"/>
                  </a:lnTo>
                  <a:lnTo>
                    <a:pt x="310324" y="64376"/>
                  </a:lnTo>
                  <a:lnTo>
                    <a:pt x="356095" y="55003"/>
                  </a:lnTo>
                  <a:lnTo>
                    <a:pt x="403796" y="51777"/>
                  </a:lnTo>
                  <a:lnTo>
                    <a:pt x="451497" y="55003"/>
                  </a:lnTo>
                  <a:lnTo>
                    <a:pt x="497255" y="64376"/>
                  </a:lnTo>
                  <a:lnTo>
                    <a:pt x="540677" y="79489"/>
                  </a:lnTo>
                  <a:lnTo>
                    <a:pt x="581317" y="99910"/>
                  </a:lnTo>
                  <a:lnTo>
                    <a:pt x="618756" y="125222"/>
                  </a:lnTo>
                  <a:lnTo>
                    <a:pt x="652576" y="155003"/>
                  </a:lnTo>
                  <a:lnTo>
                    <a:pt x="682358" y="188823"/>
                  </a:lnTo>
                  <a:lnTo>
                    <a:pt x="707669" y="226275"/>
                  </a:lnTo>
                  <a:lnTo>
                    <a:pt x="728091" y="266915"/>
                  </a:lnTo>
                  <a:lnTo>
                    <a:pt x="743204" y="310337"/>
                  </a:lnTo>
                  <a:lnTo>
                    <a:pt x="752576" y="356108"/>
                  </a:lnTo>
                  <a:lnTo>
                    <a:pt x="755802" y="403796"/>
                  </a:lnTo>
                  <a:lnTo>
                    <a:pt x="755802" y="207365"/>
                  </a:lnTo>
                  <a:lnTo>
                    <a:pt x="718769" y="151396"/>
                  </a:lnTo>
                  <a:lnTo>
                    <a:pt x="689190" y="118414"/>
                  </a:lnTo>
                  <a:lnTo>
                    <a:pt x="656196" y="88836"/>
                  </a:lnTo>
                  <a:lnTo>
                    <a:pt x="620102" y="62966"/>
                  </a:lnTo>
                  <a:lnTo>
                    <a:pt x="581215" y="41109"/>
                  </a:lnTo>
                  <a:lnTo>
                    <a:pt x="539838" y="23583"/>
                  </a:lnTo>
                  <a:lnTo>
                    <a:pt x="496265" y="10693"/>
                  </a:lnTo>
                  <a:lnTo>
                    <a:pt x="450824" y="2730"/>
                  </a:lnTo>
                  <a:lnTo>
                    <a:pt x="403796" y="0"/>
                  </a:lnTo>
                  <a:lnTo>
                    <a:pt x="356768" y="2730"/>
                  </a:lnTo>
                  <a:lnTo>
                    <a:pt x="311315" y="10693"/>
                  </a:lnTo>
                  <a:lnTo>
                    <a:pt x="267754" y="23583"/>
                  </a:lnTo>
                  <a:lnTo>
                    <a:pt x="226364" y="41109"/>
                  </a:lnTo>
                  <a:lnTo>
                    <a:pt x="187477" y="62966"/>
                  </a:lnTo>
                  <a:lnTo>
                    <a:pt x="151384" y="88836"/>
                  </a:lnTo>
                  <a:lnTo>
                    <a:pt x="118402" y="118414"/>
                  </a:lnTo>
                  <a:lnTo>
                    <a:pt x="88811" y="151396"/>
                  </a:lnTo>
                  <a:lnTo>
                    <a:pt x="62953" y="187490"/>
                  </a:lnTo>
                  <a:lnTo>
                    <a:pt x="41097" y="226377"/>
                  </a:lnTo>
                  <a:lnTo>
                    <a:pt x="23571" y="267766"/>
                  </a:lnTo>
                  <a:lnTo>
                    <a:pt x="10680" y="311327"/>
                  </a:lnTo>
                  <a:lnTo>
                    <a:pt x="2717" y="356781"/>
                  </a:lnTo>
                  <a:lnTo>
                    <a:pt x="0" y="403796"/>
                  </a:lnTo>
                  <a:lnTo>
                    <a:pt x="2717" y="450824"/>
                  </a:lnTo>
                  <a:lnTo>
                    <a:pt x="10680" y="496277"/>
                  </a:lnTo>
                  <a:lnTo>
                    <a:pt x="23571" y="539838"/>
                  </a:lnTo>
                  <a:lnTo>
                    <a:pt x="41097" y="581215"/>
                  </a:lnTo>
                  <a:lnTo>
                    <a:pt x="62953" y="620115"/>
                  </a:lnTo>
                  <a:lnTo>
                    <a:pt x="88811" y="656196"/>
                  </a:lnTo>
                  <a:lnTo>
                    <a:pt x="118402" y="689190"/>
                  </a:lnTo>
                  <a:lnTo>
                    <a:pt x="151384" y="718769"/>
                  </a:lnTo>
                  <a:lnTo>
                    <a:pt x="187477" y="744639"/>
                  </a:lnTo>
                  <a:lnTo>
                    <a:pt x="226364" y="766495"/>
                  </a:lnTo>
                  <a:lnTo>
                    <a:pt x="267754" y="784021"/>
                  </a:lnTo>
                  <a:lnTo>
                    <a:pt x="311315" y="796912"/>
                  </a:lnTo>
                  <a:lnTo>
                    <a:pt x="356768" y="804875"/>
                  </a:lnTo>
                  <a:lnTo>
                    <a:pt x="403796" y="807593"/>
                  </a:lnTo>
                  <a:lnTo>
                    <a:pt x="450824" y="804875"/>
                  </a:lnTo>
                  <a:lnTo>
                    <a:pt x="496265" y="796912"/>
                  </a:lnTo>
                  <a:lnTo>
                    <a:pt x="539838" y="784021"/>
                  </a:lnTo>
                  <a:lnTo>
                    <a:pt x="581215" y="766495"/>
                  </a:lnTo>
                  <a:lnTo>
                    <a:pt x="600214" y="755815"/>
                  </a:lnTo>
                  <a:lnTo>
                    <a:pt x="620102" y="744639"/>
                  </a:lnTo>
                  <a:lnTo>
                    <a:pt x="656196" y="718769"/>
                  </a:lnTo>
                  <a:lnTo>
                    <a:pt x="689190" y="689190"/>
                  </a:lnTo>
                  <a:lnTo>
                    <a:pt x="718769" y="656196"/>
                  </a:lnTo>
                  <a:lnTo>
                    <a:pt x="744639" y="620115"/>
                  </a:lnTo>
                  <a:lnTo>
                    <a:pt x="766483" y="581215"/>
                  </a:lnTo>
                  <a:lnTo>
                    <a:pt x="784009" y="539838"/>
                  </a:lnTo>
                  <a:lnTo>
                    <a:pt x="796912" y="496277"/>
                  </a:lnTo>
                  <a:lnTo>
                    <a:pt x="804862" y="450824"/>
                  </a:lnTo>
                  <a:lnTo>
                    <a:pt x="807593" y="403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38827" y="1355439"/>
            <a:ext cx="1114552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0" spc="40" dirty="0">
                <a:latin typeface="Verdana"/>
                <a:cs typeface="Verdana"/>
                <a:hlinkClick r:id="rId4"/>
              </a:rPr>
              <a:t>www.facebook.com/performancefortheplanet/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713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https://twitter.com/win_waste</a:t>
            </a:r>
          </a:p>
          <a:p>
            <a:pPr marL="1154430">
              <a:lnSpc>
                <a:spcPct val="100000"/>
              </a:lnSpc>
            </a:pPr>
            <a:endParaRPr sz="5250"/>
          </a:p>
          <a:p>
            <a:pPr marL="1167130">
              <a:lnSpc>
                <a:spcPct val="100000"/>
              </a:lnSpc>
            </a:pPr>
            <a:r>
              <a:rPr sz="3100" spc="-10" dirty="0"/>
              <a:t>https://</a:t>
            </a:r>
            <a:r>
              <a:rPr sz="3100" spc="-10" dirty="0">
                <a:hlinkClick r:id="rId5"/>
              </a:rPr>
              <a:t>www.linkedin.com/company/win-waste-innovations/</a:t>
            </a:r>
            <a:endParaRPr sz="3100"/>
          </a:p>
          <a:p>
            <a:pPr marL="1154430">
              <a:lnSpc>
                <a:spcPct val="100000"/>
              </a:lnSpc>
              <a:spcBef>
                <a:spcPts val="25"/>
              </a:spcBef>
            </a:pPr>
            <a:endParaRPr sz="5000"/>
          </a:p>
          <a:p>
            <a:pPr marL="1167130">
              <a:lnSpc>
                <a:spcPct val="100000"/>
              </a:lnSpc>
            </a:pPr>
            <a:r>
              <a:rPr spc="-35" dirty="0"/>
              <a:t>https://</a:t>
            </a:r>
            <a:r>
              <a:rPr spc="-35" dirty="0">
                <a:hlinkClick r:id="rId6"/>
              </a:rPr>
              <a:t>www.instagram.com/win_waste/</a:t>
            </a:r>
          </a:p>
          <a:p>
            <a:pPr marL="1154430">
              <a:lnSpc>
                <a:spcPct val="100000"/>
              </a:lnSpc>
              <a:spcBef>
                <a:spcPts val="25"/>
              </a:spcBef>
            </a:pPr>
            <a:endParaRPr sz="4850"/>
          </a:p>
          <a:p>
            <a:pPr marL="1167130">
              <a:lnSpc>
                <a:spcPct val="100000"/>
              </a:lnSpc>
              <a:spcBef>
                <a:spcPts val="5"/>
              </a:spcBef>
            </a:pPr>
            <a:r>
              <a:rPr sz="2700" spc="20" dirty="0"/>
              <a:t>https://</a:t>
            </a:r>
            <a:r>
              <a:rPr sz="2700" spc="20" dirty="0">
                <a:hlinkClick r:id="rId7"/>
              </a:rPr>
              <a:t>www.youtube.com/channel/UC_zngFGiwqXWYUuMKfRXYPg</a:t>
            </a:r>
            <a:endParaRPr sz="2700"/>
          </a:p>
        </p:txBody>
      </p:sp>
      <p:sp>
        <p:nvSpPr>
          <p:cNvPr id="14" name="object 14"/>
          <p:cNvSpPr/>
          <p:nvPr/>
        </p:nvSpPr>
        <p:spPr>
          <a:xfrm>
            <a:off x="0" y="2108200"/>
            <a:ext cx="241300" cy="4114800"/>
          </a:xfrm>
          <a:custGeom>
            <a:avLst/>
            <a:gdLst/>
            <a:ahLst/>
            <a:cxnLst/>
            <a:rect l="l" t="t" r="r" b="b"/>
            <a:pathLst>
              <a:path w="241300" h="4114800">
                <a:moveTo>
                  <a:pt x="241300" y="0"/>
                </a:moveTo>
                <a:lnTo>
                  <a:pt x="0" y="0"/>
                </a:lnTo>
                <a:lnTo>
                  <a:pt x="0" y="4114800"/>
                </a:lnTo>
                <a:lnTo>
                  <a:pt x="241300" y="4114800"/>
                </a:lnTo>
                <a:lnTo>
                  <a:pt x="241300" y="0"/>
                </a:lnTo>
                <a:close/>
              </a:path>
            </a:pathLst>
          </a:custGeom>
          <a:solidFill>
            <a:srgbClr val="BF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10" dirty="0"/>
              <a:t>https://local.win-waste.com/dumpster-rental-danbury-ct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0912"/>
            <a:ext cx="15240000" cy="6591300"/>
            <a:chOff x="0" y="850912"/>
            <a:chExt cx="15240000" cy="6591300"/>
          </a:xfrm>
        </p:grpSpPr>
        <p:sp>
          <p:nvSpPr>
            <p:cNvPr id="3" name="object 3"/>
            <p:cNvSpPr/>
            <p:nvPr/>
          </p:nvSpPr>
          <p:spPr>
            <a:xfrm>
              <a:off x="7048500" y="888999"/>
              <a:ext cx="8191500" cy="6553200"/>
            </a:xfrm>
            <a:custGeom>
              <a:avLst/>
              <a:gdLst/>
              <a:ahLst/>
              <a:cxnLst/>
              <a:rect l="l" t="t" r="r" b="b"/>
              <a:pathLst>
                <a:path w="8191500" h="6553200">
                  <a:moveTo>
                    <a:pt x="8191487" y="0"/>
                  </a:moveTo>
                  <a:lnTo>
                    <a:pt x="0" y="0"/>
                  </a:lnTo>
                  <a:lnTo>
                    <a:pt x="0" y="6553200"/>
                  </a:lnTo>
                  <a:lnTo>
                    <a:pt x="8191487" y="6553200"/>
                  </a:lnTo>
                  <a:lnTo>
                    <a:pt x="8191487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50912"/>
              <a:ext cx="9893630" cy="6591287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7054787" y="65963"/>
            <a:ext cx="403225" cy="678180"/>
          </a:xfrm>
          <a:custGeom>
            <a:avLst/>
            <a:gdLst/>
            <a:ahLst/>
            <a:cxnLst/>
            <a:rect l="l" t="t" r="r" b="b"/>
            <a:pathLst>
              <a:path w="403225" h="678180">
                <a:moveTo>
                  <a:pt x="163182" y="212217"/>
                </a:moveTo>
                <a:lnTo>
                  <a:pt x="115646" y="212217"/>
                </a:lnTo>
                <a:lnTo>
                  <a:pt x="55689" y="449884"/>
                </a:lnTo>
                <a:lnTo>
                  <a:pt x="103238" y="449884"/>
                </a:lnTo>
                <a:lnTo>
                  <a:pt x="163182" y="212217"/>
                </a:lnTo>
                <a:close/>
              </a:path>
              <a:path w="403225" h="678180">
                <a:moveTo>
                  <a:pt x="387629" y="476986"/>
                </a:moveTo>
                <a:lnTo>
                  <a:pt x="255028" y="476986"/>
                </a:lnTo>
                <a:lnTo>
                  <a:pt x="233299" y="386181"/>
                </a:lnTo>
                <a:lnTo>
                  <a:pt x="211556" y="476986"/>
                </a:lnTo>
                <a:lnTo>
                  <a:pt x="48844" y="476986"/>
                </a:lnTo>
                <a:lnTo>
                  <a:pt x="0" y="670712"/>
                </a:lnTo>
                <a:lnTo>
                  <a:pt x="39878" y="676668"/>
                </a:lnTo>
                <a:lnTo>
                  <a:pt x="72021" y="678180"/>
                </a:lnTo>
                <a:lnTo>
                  <a:pt x="120713" y="674789"/>
                </a:lnTo>
                <a:lnTo>
                  <a:pt x="168097" y="664705"/>
                </a:lnTo>
                <a:lnTo>
                  <a:pt x="213575" y="648144"/>
                </a:lnTo>
                <a:lnTo>
                  <a:pt x="256476" y="625284"/>
                </a:lnTo>
                <a:lnTo>
                  <a:pt x="294754" y="597509"/>
                </a:lnTo>
                <a:lnTo>
                  <a:pt x="328764" y="564984"/>
                </a:lnTo>
                <a:lnTo>
                  <a:pt x="358076" y="528193"/>
                </a:lnTo>
                <a:lnTo>
                  <a:pt x="382244" y="487616"/>
                </a:lnTo>
                <a:lnTo>
                  <a:pt x="387629" y="476986"/>
                </a:lnTo>
                <a:close/>
              </a:path>
              <a:path w="403225" h="678180">
                <a:moveTo>
                  <a:pt x="402793" y="224129"/>
                </a:moveTo>
                <a:lnTo>
                  <a:pt x="402120" y="222123"/>
                </a:lnTo>
                <a:lnTo>
                  <a:pt x="384162" y="178828"/>
                </a:lnTo>
                <a:lnTo>
                  <a:pt x="362864" y="142367"/>
                </a:lnTo>
                <a:lnTo>
                  <a:pt x="362864" y="186639"/>
                </a:lnTo>
                <a:lnTo>
                  <a:pt x="312280" y="388950"/>
                </a:lnTo>
                <a:lnTo>
                  <a:pt x="282295" y="275463"/>
                </a:lnTo>
                <a:lnTo>
                  <a:pt x="258826" y="186639"/>
                </a:lnTo>
                <a:lnTo>
                  <a:pt x="289991" y="186639"/>
                </a:lnTo>
                <a:lnTo>
                  <a:pt x="312470" y="275628"/>
                </a:lnTo>
                <a:lnTo>
                  <a:pt x="334962" y="186639"/>
                </a:lnTo>
                <a:lnTo>
                  <a:pt x="362864" y="186639"/>
                </a:lnTo>
                <a:lnTo>
                  <a:pt x="362864" y="142367"/>
                </a:lnTo>
                <a:lnTo>
                  <a:pt x="360743" y="138722"/>
                </a:lnTo>
                <a:lnTo>
                  <a:pt x="332320" y="102273"/>
                </a:lnTo>
                <a:lnTo>
                  <a:pt x="299351" y="69938"/>
                </a:lnTo>
                <a:lnTo>
                  <a:pt x="262331" y="42189"/>
                </a:lnTo>
                <a:lnTo>
                  <a:pt x="221716" y="19507"/>
                </a:lnTo>
                <a:lnTo>
                  <a:pt x="178015" y="2336"/>
                </a:lnTo>
                <a:lnTo>
                  <a:pt x="170611" y="0"/>
                </a:lnTo>
                <a:lnTo>
                  <a:pt x="123444" y="186639"/>
                </a:lnTo>
                <a:lnTo>
                  <a:pt x="207378" y="186639"/>
                </a:lnTo>
                <a:lnTo>
                  <a:pt x="140716" y="450443"/>
                </a:lnTo>
                <a:lnTo>
                  <a:pt x="189877" y="450443"/>
                </a:lnTo>
                <a:lnTo>
                  <a:pt x="234035" y="275463"/>
                </a:lnTo>
                <a:lnTo>
                  <a:pt x="278218" y="450443"/>
                </a:lnTo>
                <a:lnTo>
                  <a:pt x="345617" y="450443"/>
                </a:lnTo>
                <a:lnTo>
                  <a:pt x="361149" y="388950"/>
                </a:lnTo>
                <a:lnTo>
                  <a:pt x="402793" y="224129"/>
                </a:lnTo>
                <a:close/>
              </a:path>
            </a:pathLst>
          </a:custGeom>
          <a:solidFill>
            <a:srgbClr val="4B4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503052" y="250026"/>
            <a:ext cx="939800" cy="297180"/>
            <a:chOff x="7503052" y="250026"/>
            <a:chExt cx="939800" cy="297180"/>
          </a:xfrm>
        </p:grpSpPr>
        <p:sp>
          <p:nvSpPr>
            <p:cNvPr id="7" name="object 7"/>
            <p:cNvSpPr/>
            <p:nvPr/>
          </p:nvSpPr>
          <p:spPr>
            <a:xfrm>
              <a:off x="7503052" y="250026"/>
              <a:ext cx="753745" cy="297180"/>
            </a:xfrm>
            <a:custGeom>
              <a:avLst/>
              <a:gdLst/>
              <a:ahLst/>
              <a:cxnLst/>
              <a:rect l="l" t="t" r="r" b="b"/>
              <a:pathLst>
                <a:path w="753745" h="297180">
                  <a:moveTo>
                    <a:pt x="719454" y="160261"/>
                  </a:moveTo>
                  <a:lnTo>
                    <a:pt x="675758" y="182517"/>
                  </a:lnTo>
                  <a:lnTo>
                    <a:pt x="658190" y="252082"/>
                  </a:lnTo>
                  <a:lnTo>
                    <a:pt x="656245" y="271427"/>
                  </a:lnTo>
                  <a:lnTo>
                    <a:pt x="660365" y="285384"/>
                  </a:lnTo>
                  <a:lnTo>
                    <a:pt x="671452" y="293841"/>
                  </a:lnTo>
                  <a:lnTo>
                    <a:pt x="690410" y="296684"/>
                  </a:lnTo>
                  <a:lnTo>
                    <a:pt x="710491" y="293841"/>
                  </a:lnTo>
                  <a:lnTo>
                    <a:pt x="725000" y="285384"/>
                  </a:lnTo>
                  <a:lnTo>
                    <a:pt x="733589" y="273253"/>
                  </a:lnTo>
                  <a:lnTo>
                    <a:pt x="685482" y="273253"/>
                  </a:lnTo>
                  <a:lnTo>
                    <a:pt x="686638" y="262153"/>
                  </a:lnTo>
                  <a:lnTo>
                    <a:pt x="701306" y="193230"/>
                  </a:lnTo>
                  <a:lnTo>
                    <a:pt x="704557" y="183680"/>
                  </a:lnTo>
                  <a:lnTo>
                    <a:pt x="753164" y="183680"/>
                  </a:lnTo>
                  <a:lnTo>
                    <a:pt x="753225" y="182517"/>
                  </a:lnTo>
                  <a:lnTo>
                    <a:pt x="747933" y="170326"/>
                  </a:lnTo>
                  <a:lnTo>
                    <a:pt x="736628" y="162820"/>
                  </a:lnTo>
                  <a:lnTo>
                    <a:pt x="719454" y="160261"/>
                  </a:lnTo>
                  <a:close/>
                </a:path>
                <a:path w="753745" h="297180">
                  <a:moveTo>
                    <a:pt x="589254" y="190576"/>
                  </a:moveTo>
                  <a:lnTo>
                    <a:pt x="558787" y="190576"/>
                  </a:lnTo>
                  <a:lnTo>
                    <a:pt x="536701" y="294525"/>
                  </a:lnTo>
                  <a:lnTo>
                    <a:pt x="567181" y="294525"/>
                  </a:lnTo>
                  <a:lnTo>
                    <a:pt x="589254" y="190576"/>
                  </a:lnTo>
                  <a:close/>
                </a:path>
                <a:path w="753745" h="297180">
                  <a:moveTo>
                    <a:pt x="662673" y="164579"/>
                  </a:moveTo>
                  <a:lnTo>
                    <a:pt x="631990" y="164579"/>
                  </a:lnTo>
                  <a:lnTo>
                    <a:pt x="604202" y="294525"/>
                  </a:lnTo>
                  <a:lnTo>
                    <a:pt x="634872" y="294525"/>
                  </a:lnTo>
                  <a:lnTo>
                    <a:pt x="662673" y="164579"/>
                  </a:lnTo>
                  <a:close/>
                </a:path>
                <a:path w="753745" h="297180">
                  <a:moveTo>
                    <a:pt x="753164" y="183680"/>
                  </a:moveTo>
                  <a:lnTo>
                    <a:pt x="724369" y="183680"/>
                  </a:lnTo>
                  <a:lnTo>
                    <a:pt x="723023" y="193230"/>
                  </a:lnTo>
                  <a:lnTo>
                    <a:pt x="708367" y="262153"/>
                  </a:lnTo>
                  <a:lnTo>
                    <a:pt x="705307" y="273253"/>
                  </a:lnTo>
                  <a:lnTo>
                    <a:pt x="733589" y="273253"/>
                  </a:lnTo>
                  <a:lnTo>
                    <a:pt x="734881" y="271427"/>
                  </a:lnTo>
                  <a:lnTo>
                    <a:pt x="741083" y="252082"/>
                  </a:lnTo>
                  <a:lnTo>
                    <a:pt x="752360" y="199136"/>
                  </a:lnTo>
                  <a:lnTo>
                    <a:pt x="753164" y="183680"/>
                  </a:lnTo>
                  <a:close/>
                </a:path>
                <a:path w="753745" h="297180">
                  <a:moveTo>
                    <a:pt x="721321" y="201218"/>
                  </a:moveTo>
                  <a:close/>
                </a:path>
                <a:path w="753745" h="297180">
                  <a:moveTo>
                    <a:pt x="619353" y="164579"/>
                  </a:moveTo>
                  <a:lnTo>
                    <a:pt x="540423" y="164579"/>
                  </a:lnTo>
                  <a:lnTo>
                    <a:pt x="534911" y="190576"/>
                  </a:lnTo>
                  <a:lnTo>
                    <a:pt x="613841" y="190576"/>
                  </a:lnTo>
                  <a:lnTo>
                    <a:pt x="619353" y="164579"/>
                  </a:lnTo>
                  <a:close/>
                </a:path>
                <a:path w="753745" h="297180">
                  <a:moveTo>
                    <a:pt x="390182" y="164579"/>
                  </a:moveTo>
                  <a:lnTo>
                    <a:pt x="359486" y="164579"/>
                  </a:lnTo>
                  <a:lnTo>
                    <a:pt x="360108" y="294525"/>
                  </a:lnTo>
                  <a:lnTo>
                    <a:pt x="396201" y="294525"/>
                  </a:lnTo>
                  <a:lnTo>
                    <a:pt x="413050" y="255714"/>
                  </a:lnTo>
                  <a:lnTo>
                    <a:pt x="386372" y="255714"/>
                  </a:lnTo>
                  <a:lnTo>
                    <a:pt x="390182" y="164579"/>
                  </a:lnTo>
                  <a:close/>
                </a:path>
                <a:path w="753745" h="297180">
                  <a:moveTo>
                    <a:pt x="514807" y="164579"/>
                  </a:moveTo>
                  <a:lnTo>
                    <a:pt x="478180" y="164579"/>
                  </a:lnTo>
                  <a:lnTo>
                    <a:pt x="422287" y="294525"/>
                  </a:lnTo>
                  <a:lnTo>
                    <a:pt x="452881" y="294525"/>
                  </a:lnTo>
                  <a:lnTo>
                    <a:pt x="461860" y="269227"/>
                  </a:lnTo>
                  <a:lnTo>
                    <a:pt x="515287" y="269227"/>
                  </a:lnTo>
                  <a:lnTo>
                    <a:pt x="515182" y="246367"/>
                  </a:lnTo>
                  <a:lnTo>
                    <a:pt x="469988" y="246367"/>
                  </a:lnTo>
                  <a:lnTo>
                    <a:pt x="491147" y="188150"/>
                  </a:lnTo>
                  <a:lnTo>
                    <a:pt x="514915" y="188150"/>
                  </a:lnTo>
                  <a:lnTo>
                    <a:pt x="514807" y="164579"/>
                  </a:lnTo>
                  <a:close/>
                </a:path>
                <a:path w="753745" h="297180">
                  <a:moveTo>
                    <a:pt x="515287" y="269227"/>
                  </a:moveTo>
                  <a:lnTo>
                    <a:pt x="485711" y="269227"/>
                  </a:lnTo>
                  <a:lnTo>
                    <a:pt x="484670" y="294525"/>
                  </a:lnTo>
                  <a:lnTo>
                    <a:pt x="515404" y="294525"/>
                  </a:lnTo>
                  <a:lnTo>
                    <a:pt x="515287" y="269227"/>
                  </a:lnTo>
                  <a:close/>
                </a:path>
                <a:path w="753745" h="297180">
                  <a:moveTo>
                    <a:pt x="452615" y="164579"/>
                  </a:moveTo>
                  <a:lnTo>
                    <a:pt x="421919" y="164579"/>
                  </a:lnTo>
                  <a:lnTo>
                    <a:pt x="386714" y="255714"/>
                  </a:lnTo>
                  <a:lnTo>
                    <a:pt x="413050" y="255714"/>
                  </a:lnTo>
                  <a:lnTo>
                    <a:pt x="452615" y="164579"/>
                  </a:lnTo>
                  <a:close/>
                </a:path>
                <a:path w="753745" h="297180">
                  <a:moveTo>
                    <a:pt x="514915" y="188150"/>
                  </a:moveTo>
                  <a:lnTo>
                    <a:pt x="491489" y="188150"/>
                  </a:lnTo>
                  <a:lnTo>
                    <a:pt x="487616" y="246367"/>
                  </a:lnTo>
                  <a:lnTo>
                    <a:pt x="515182" y="246367"/>
                  </a:lnTo>
                  <a:lnTo>
                    <a:pt x="514915" y="188150"/>
                  </a:lnTo>
                  <a:close/>
                </a:path>
                <a:path w="753745" h="297180">
                  <a:moveTo>
                    <a:pt x="310146" y="160261"/>
                  </a:moveTo>
                  <a:lnTo>
                    <a:pt x="266462" y="182517"/>
                  </a:lnTo>
                  <a:lnTo>
                    <a:pt x="248907" y="252082"/>
                  </a:lnTo>
                  <a:lnTo>
                    <a:pt x="246954" y="271427"/>
                  </a:lnTo>
                  <a:lnTo>
                    <a:pt x="251069" y="285384"/>
                  </a:lnTo>
                  <a:lnTo>
                    <a:pt x="262151" y="293841"/>
                  </a:lnTo>
                  <a:lnTo>
                    <a:pt x="281101" y="296684"/>
                  </a:lnTo>
                  <a:lnTo>
                    <a:pt x="301199" y="293841"/>
                  </a:lnTo>
                  <a:lnTo>
                    <a:pt x="315706" y="285384"/>
                  </a:lnTo>
                  <a:lnTo>
                    <a:pt x="324287" y="273253"/>
                  </a:lnTo>
                  <a:lnTo>
                    <a:pt x="276199" y="273253"/>
                  </a:lnTo>
                  <a:lnTo>
                    <a:pt x="277342" y="262153"/>
                  </a:lnTo>
                  <a:lnTo>
                    <a:pt x="292011" y="193230"/>
                  </a:lnTo>
                  <a:lnTo>
                    <a:pt x="295262" y="183680"/>
                  </a:lnTo>
                  <a:lnTo>
                    <a:pt x="343865" y="183680"/>
                  </a:lnTo>
                  <a:lnTo>
                    <a:pt x="343925" y="182517"/>
                  </a:lnTo>
                  <a:lnTo>
                    <a:pt x="338635" y="170326"/>
                  </a:lnTo>
                  <a:lnTo>
                    <a:pt x="327330" y="162820"/>
                  </a:lnTo>
                  <a:lnTo>
                    <a:pt x="310146" y="160261"/>
                  </a:lnTo>
                  <a:close/>
                </a:path>
                <a:path w="753745" h="297180">
                  <a:moveTo>
                    <a:pt x="58483" y="164579"/>
                  </a:moveTo>
                  <a:lnTo>
                    <a:pt x="27800" y="164579"/>
                  </a:lnTo>
                  <a:lnTo>
                    <a:pt x="0" y="294525"/>
                  </a:lnTo>
                  <a:lnTo>
                    <a:pt x="30670" y="294525"/>
                  </a:lnTo>
                  <a:lnTo>
                    <a:pt x="58483" y="164579"/>
                  </a:lnTo>
                  <a:close/>
                </a:path>
                <a:path w="753745" h="297180">
                  <a:moveTo>
                    <a:pt x="107391" y="164579"/>
                  </a:moveTo>
                  <a:lnTo>
                    <a:pt x="75641" y="164579"/>
                  </a:lnTo>
                  <a:lnTo>
                    <a:pt x="47650" y="294525"/>
                  </a:lnTo>
                  <a:lnTo>
                    <a:pt x="76949" y="294525"/>
                  </a:lnTo>
                  <a:lnTo>
                    <a:pt x="89738" y="222110"/>
                  </a:lnTo>
                  <a:lnTo>
                    <a:pt x="90169" y="221754"/>
                  </a:lnTo>
                  <a:lnTo>
                    <a:pt x="113872" y="221754"/>
                  </a:lnTo>
                  <a:lnTo>
                    <a:pt x="107391" y="164579"/>
                  </a:lnTo>
                  <a:close/>
                </a:path>
                <a:path w="753745" h="297180">
                  <a:moveTo>
                    <a:pt x="113872" y="221754"/>
                  </a:moveTo>
                  <a:lnTo>
                    <a:pt x="90169" y="221754"/>
                  </a:lnTo>
                  <a:lnTo>
                    <a:pt x="98539" y="294525"/>
                  </a:lnTo>
                  <a:lnTo>
                    <a:pt x="130124" y="294525"/>
                  </a:lnTo>
                  <a:lnTo>
                    <a:pt x="142472" y="237172"/>
                  </a:lnTo>
                  <a:lnTo>
                    <a:pt x="115620" y="237172"/>
                  </a:lnTo>
                  <a:lnTo>
                    <a:pt x="113872" y="221754"/>
                  </a:lnTo>
                  <a:close/>
                </a:path>
                <a:path w="753745" h="297180">
                  <a:moveTo>
                    <a:pt x="204825" y="164579"/>
                  </a:moveTo>
                  <a:lnTo>
                    <a:pt x="173075" y="164579"/>
                  </a:lnTo>
                  <a:lnTo>
                    <a:pt x="145097" y="294525"/>
                  </a:lnTo>
                  <a:lnTo>
                    <a:pt x="174396" y="294525"/>
                  </a:lnTo>
                  <a:lnTo>
                    <a:pt x="187185" y="222110"/>
                  </a:lnTo>
                  <a:lnTo>
                    <a:pt x="187617" y="221754"/>
                  </a:lnTo>
                  <a:lnTo>
                    <a:pt x="211317" y="221754"/>
                  </a:lnTo>
                  <a:lnTo>
                    <a:pt x="204825" y="164579"/>
                  </a:lnTo>
                  <a:close/>
                </a:path>
                <a:path w="753745" h="297180">
                  <a:moveTo>
                    <a:pt x="211317" y="221754"/>
                  </a:moveTo>
                  <a:lnTo>
                    <a:pt x="187617" y="221754"/>
                  </a:lnTo>
                  <a:lnTo>
                    <a:pt x="195973" y="294525"/>
                  </a:lnTo>
                  <a:lnTo>
                    <a:pt x="227558" y="294525"/>
                  </a:lnTo>
                  <a:lnTo>
                    <a:pt x="239912" y="237172"/>
                  </a:lnTo>
                  <a:lnTo>
                    <a:pt x="213067" y="237172"/>
                  </a:lnTo>
                  <a:lnTo>
                    <a:pt x="211317" y="221754"/>
                  </a:lnTo>
                  <a:close/>
                </a:path>
                <a:path w="753745" h="297180">
                  <a:moveTo>
                    <a:pt x="343865" y="183680"/>
                  </a:moveTo>
                  <a:lnTo>
                    <a:pt x="315061" y="183680"/>
                  </a:lnTo>
                  <a:lnTo>
                    <a:pt x="313740" y="193230"/>
                  </a:lnTo>
                  <a:lnTo>
                    <a:pt x="299059" y="262153"/>
                  </a:lnTo>
                  <a:lnTo>
                    <a:pt x="295998" y="273253"/>
                  </a:lnTo>
                  <a:lnTo>
                    <a:pt x="324287" y="273253"/>
                  </a:lnTo>
                  <a:lnTo>
                    <a:pt x="325578" y="271427"/>
                  </a:lnTo>
                  <a:lnTo>
                    <a:pt x="331774" y="252082"/>
                  </a:lnTo>
                  <a:lnTo>
                    <a:pt x="343065" y="199136"/>
                  </a:lnTo>
                  <a:lnTo>
                    <a:pt x="343865" y="183680"/>
                  </a:lnTo>
                  <a:close/>
                </a:path>
                <a:path w="753745" h="297180">
                  <a:moveTo>
                    <a:pt x="158102" y="164579"/>
                  </a:moveTo>
                  <a:lnTo>
                    <a:pt x="128803" y="164579"/>
                  </a:lnTo>
                  <a:lnTo>
                    <a:pt x="116141" y="237172"/>
                  </a:lnTo>
                  <a:lnTo>
                    <a:pt x="142472" y="237172"/>
                  </a:lnTo>
                  <a:lnTo>
                    <a:pt x="158102" y="164579"/>
                  </a:lnTo>
                  <a:close/>
                </a:path>
                <a:path w="753745" h="297180">
                  <a:moveTo>
                    <a:pt x="255549" y="164579"/>
                  </a:moveTo>
                  <a:lnTo>
                    <a:pt x="226237" y="164579"/>
                  </a:lnTo>
                  <a:lnTo>
                    <a:pt x="213601" y="237172"/>
                  </a:lnTo>
                  <a:lnTo>
                    <a:pt x="239912" y="237172"/>
                  </a:lnTo>
                  <a:lnTo>
                    <a:pt x="255549" y="164579"/>
                  </a:lnTo>
                  <a:close/>
                </a:path>
                <a:path w="753745" h="297180">
                  <a:moveTo>
                    <a:pt x="312038" y="201218"/>
                  </a:moveTo>
                  <a:close/>
                </a:path>
                <a:path w="753745" h="297180">
                  <a:moveTo>
                    <a:pt x="439826" y="28155"/>
                  </a:moveTo>
                  <a:lnTo>
                    <a:pt x="409371" y="28155"/>
                  </a:lnTo>
                  <a:lnTo>
                    <a:pt x="387299" y="132105"/>
                  </a:lnTo>
                  <a:lnTo>
                    <a:pt x="417753" y="132105"/>
                  </a:lnTo>
                  <a:lnTo>
                    <a:pt x="439826" y="28155"/>
                  </a:lnTo>
                  <a:close/>
                </a:path>
                <a:path w="753745" h="297180">
                  <a:moveTo>
                    <a:pt x="552234" y="2171"/>
                  </a:moveTo>
                  <a:lnTo>
                    <a:pt x="482396" y="2171"/>
                  </a:lnTo>
                  <a:lnTo>
                    <a:pt x="454774" y="132105"/>
                  </a:lnTo>
                  <a:lnTo>
                    <a:pt x="526668" y="132105"/>
                  </a:lnTo>
                  <a:lnTo>
                    <a:pt x="532206" y="106121"/>
                  </a:lnTo>
                  <a:lnTo>
                    <a:pt x="490791" y="106121"/>
                  </a:lnTo>
                  <a:lnTo>
                    <a:pt x="496760" y="78054"/>
                  </a:lnTo>
                  <a:lnTo>
                    <a:pt x="534885" y="78054"/>
                  </a:lnTo>
                  <a:lnTo>
                    <a:pt x="540397" y="52070"/>
                  </a:lnTo>
                  <a:lnTo>
                    <a:pt x="502284" y="52070"/>
                  </a:lnTo>
                  <a:lnTo>
                    <a:pt x="507377" y="28155"/>
                  </a:lnTo>
                  <a:lnTo>
                    <a:pt x="546696" y="28155"/>
                  </a:lnTo>
                  <a:lnTo>
                    <a:pt x="552234" y="2171"/>
                  </a:lnTo>
                  <a:close/>
                </a:path>
                <a:path w="753745" h="297180">
                  <a:moveTo>
                    <a:pt x="469925" y="2171"/>
                  </a:moveTo>
                  <a:lnTo>
                    <a:pt x="391007" y="2171"/>
                  </a:lnTo>
                  <a:lnTo>
                    <a:pt x="385483" y="28155"/>
                  </a:lnTo>
                  <a:lnTo>
                    <a:pt x="464413" y="28155"/>
                  </a:lnTo>
                  <a:lnTo>
                    <a:pt x="469925" y="2171"/>
                  </a:lnTo>
                  <a:close/>
                </a:path>
                <a:path w="753745" h="297180">
                  <a:moveTo>
                    <a:pt x="311632" y="89750"/>
                  </a:moveTo>
                  <a:lnTo>
                    <a:pt x="283133" y="89750"/>
                  </a:lnTo>
                  <a:lnTo>
                    <a:pt x="280174" y="103632"/>
                  </a:lnTo>
                  <a:lnTo>
                    <a:pt x="279820" y="116001"/>
                  </a:lnTo>
                  <a:lnTo>
                    <a:pt x="284740" y="126472"/>
                  </a:lnTo>
                  <a:lnTo>
                    <a:pt x="295623" y="133725"/>
                  </a:lnTo>
                  <a:lnTo>
                    <a:pt x="313156" y="136436"/>
                  </a:lnTo>
                  <a:lnTo>
                    <a:pt x="330637" y="133876"/>
                  </a:lnTo>
                  <a:lnTo>
                    <a:pt x="344622" y="126369"/>
                  </a:lnTo>
                  <a:lnTo>
                    <a:pt x="354827" y="114174"/>
                  </a:lnTo>
                  <a:lnTo>
                    <a:pt x="355260" y="113004"/>
                  </a:lnTo>
                  <a:lnTo>
                    <a:pt x="309092" y="113004"/>
                  </a:lnTo>
                  <a:lnTo>
                    <a:pt x="308051" y="106413"/>
                  </a:lnTo>
                  <a:lnTo>
                    <a:pt x="311632" y="89750"/>
                  </a:lnTo>
                  <a:close/>
                </a:path>
                <a:path w="753745" h="297180">
                  <a:moveTo>
                    <a:pt x="342709" y="0"/>
                  </a:moveTo>
                  <a:lnTo>
                    <a:pt x="302318" y="20879"/>
                  </a:lnTo>
                  <a:lnTo>
                    <a:pt x="295076" y="44954"/>
                  </a:lnTo>
                  <a:lnTo>
                    <a:pt x="295360" y="51817"/>
                  </a:lnTo>
                  <a:lnTo>
                    <a:pt x="319112" y="80022"/>
                  </a:lnTo>
                  <a:lnTo>
                    <a:pt x="324407" y="83649"/>
                  </a:lnTo>
                  <a:lnTo>
                    <a:pt x="329044" y="87717"/>
                  </a:lnTo>
                  <a:lnTo>
                    <a:pt x="331928" y="92926"/>
                  </a:lnTo>
                  <a:lnTo>
                    <a:pt x="331965" y="99974"/>
                  </a:lnTo>
                  <a:lnTo>
                    <a:pt x="330568" y="106578"/>
                  </a:lnTo>
                  <a:lnTo>
                    <a:pt x="326034" y="113004"/>
                  </a:lnTo>
                  <a:lnTo>
                    <a:pt x="355260" y="113004"/>
                  </a:lnTo>
                  <a:lnTo>
                    <a:pt x="360972" y="97548"/>
                  </a:lnTo>
                  <a:lnTo>
                    <a:pt x="362475" y="86962"/>
                  </a:lnTo>
                  <a:lnTo>
                    <a:pt x="362045" y="78568"/>
                  </a:lnTo>
                  <a:lnTo>
                    <a:pt x="338804" y="53109"/>
                  </a:lnTo>
                  <a:lnTo>
                    <a:pt x="331546" y="48094"/>
                  </a:lnTo>
                  <a:lnTo>
                    <a:pt x="326326" y="43916"/>
                  </a:lnTo>
                  <a:lnTo>
                    <a:pt x="323151" y="39928"/>
                  </a:lnTo>
                  <a:lnTo>
                    <a:pt x="325704" y="32118"/>
                  </a:lnTo>
                  <a:lnTo>
                    <a:pt x="327621" y="26390"/>
                  </a:lnTo>
                  <a:lnTo>
                    <a:pt x="332041" y="22910"/>
                  </a:lnTo>
                  <a:lnTo>
                    <a:pt x="373761" y="22910"/>
                  </a:lnTo>
                  <a:lnTo>
                    <a:pt x="370192" y="11917"/>
                  </a:lnTo>
                  <a:lnTo>
                    <a:pt x="359598" y="3150"/>
                  </a:lnTo>
                  <a:lnTo>
                    <a:pt x="342709" y="0"/>
                  </a:lnTo>
                  <a:close/>
                </a:path>
                <a:path w="753745" h="297180">
                  <a:moveTo>
                    <a:pt x="373761" y="22910"/>
                  </a:moveTo>
                  <a:lnTo>
                    <a:pt x="332041" y="22910"/>
                  </a:lnTo>
                  <a:lnTo>
                    <a:pt x="338213" y="23431"/>
                  </a:lnTo>
                  <a:lnTo>
                    <a:pt x="348195" y="24130"/>
                  </a:lnTo>
                  <a:lnTo>
                    <a:pt x="345617" y="34544"/>
                  </a:lnTo>
                  <a:lnTo>
                    <a:pt x="344347" y="42189"/>
                  </a:lnTo>
                  <a:lnTo>
                    <a:pt x="372643" y="42189"/>
                  </a:lnTo>
                  <a:lnTo>
                    <a:pt x="374527" y="25272"/>
                  </a:lnTo>
                  <a:lnTo>
                    <a:pt x="373761" y="22910"/>
                  </a:lnTo>
                  <a:close/>
                </a:path>
                <a:path w="753745" h="297180">
                  <a:moveTo>
                    <a:pt x="102768" y="2171"/>
                  </a:moveTo>
                  <a:lnTo>
                    <a:pt x="72999" y="2171"/>
                  </a:lnTo>
                  <a:lnTo>
                    <a:pt x="67144" y="132105"/>
                  </a:lnTo>
                  <a:lnTo>
                    <a:pt x="101282" y="132105"/>
                  </a:lnTo>
                  <a:lnTo>
                    <a:pt x="113877" y="93472"/>
                  </a:lnTo>
                  <a:lnTo>
                    <a:pt x="92430" y="93472"/>
                  </a:lnTo>
                  <a:lnTo>
                    <a:pt x="102768" y="2171"/>
                  </a:lnTo>
                  <a:close/>
                </a:path>
                <a:path w="753745" h="297180">
                  <a:moveTo>
                    <a:pt x="151358" y="40640"/>
                  </a:moveTo>
                  <a:lnTo>
                    <a:pt x="131444" y="40640"/>
                  </a:lnTo>
                  <a:lnTo>
                    <a:pt x="121246" y="132105"/>
                  </a:lnTo>
                  <a:lnTo>
                    <a:pt x="155917" y="132105"/>
                  </a:lnTo>
                  <a:lnTo>
                    <a:pt x="170799" y="93294"/>
                  </a:lnTo>
                  <a:lnTo>
                    <a:pt x="146926" y="93294"/>
                  </a:lnTo>
                  <a:lnTo>
                    <a:pt x="151358" y="40640"/>
                  </a:lnTo>
                  <a:close/>
                </a:path>
                <a:path w="753745" h="297180">
                  <a:moveTo>
                    <a:pt x="270090" y="2171"/>
                  </a:moveTo>
                  <a:lnTo>
                    <a:pt x="233464" y="2171"/>
                  </a:lnTo>
                  <a:lnTo>
                    <a:pt x="177584" y="132105"/>
                  </a:lnTo>
                  <a:lnTo>
                    <a:pt x="208165" y="132105"/>
                  </a:lnTo>
                  <a:lnTo>
                    <a:pt x="217157" y="106819"/>
                  </a:lnTo>
                  <a:lnTo>
                    <a:pt x="270581" y="106819"/>
                  </a:lnTo>
                  <a:lnTo>
                    <a:pt x="270474" y="83947"/>
                  </a:lnTo>
                  <a:lnTo>
                    <a:pt x="225285" y="83947"/>
                  </a:lnTo>
                  <a:lnTo>
                    <a:pt x="246430" y="25730"/>
                  </a:lnTo>
                  <a:lnTo>
                    <a:pt x="270201" y="25730"/>
                  </a:lnTo>
                  <a:lnTo>
                    <a:pt x="270090" y="2171"/>
                  </a:lnTo>
                  <a:close/>
                </a:path>
                <a:path w="753745" h="297180">
                  <a:moveTo>
                    <a:pt x="270581" y="106819"/>
                  </a:moveTo>
                  <a:lnTo>
                    <a:pt x="240995" y="106819"/>
                  </a:lnTo>
                  <a:lnTo>
                    <a:pt x="239953" y="132105"/>
                  </a:lnTo>
                  <a:lnTo>
                    <a:pt x="270700" y="132105"/>
                  </a:lnTo>
                  <a:lnTo>
                    <a:pt x="270581" y="106819"/>
                  </a:lnTo>
                  <a:close/>
                </a:path>
                <a:path w="753745" h="297180">
                  <a:moveTo>
                    <a:pt x="154597" y="2171"/>
                  </a:moveTo>
                  <a:lnTo>
                    <a:pt x="124840" y="2171"/>
                  </a:lnTo>
                  <a:lnTo>
                    <a:pt x="92849" y="93116"/>
                  </a:lnTo>
                  <a:lnTo>
                    <a:pt x="92430" y="93472"/>
                  </a:lnTo>
                  <a:lnTo>
                    <a:pt x="113877" y="93472"/>
                  </a:lnTo>
                  <a:lnTo>
                    <a:pt x="131102" y="40640"/>
                  </a:lnTo>
                  <a:lnTo>
                    <a:pt x="151358" y="40640"/>
                  </a:lnTo>
                  <a:lnTo>
                    <a:pt x="154597" y="2171"/>
                  </a:lnTo>
                  <a:close/>
                </a:path>
                <a:path w="753745" h="297180">
                  <a:moveTo>
                    <a:pt x="205739" y="2171"/>
                  </a:moveTo>
                  <a:lnTo>
                    <a:pt x="176491" y="2171"/>
                  </a:lnTo>
                  <a:lnTo>
                    <a:pt x="147281" y="93294"/>
                  </a:lnTo>
                  <a:lnTo>
                    <a:pt x="170799" y="93294"/>
                  </a:lnTo>
                  <a:lnTo>
                    <a:pt x="205739" y="2171"/>
                  </a:lnTo>
                  <a:close/>
                </a:path>
                <a:path w="753745" h="297180">
                  <a:moveTo>
                    <a:pt x="270201" y="25730"/>
                  </a:moveTo>
                  <a:lnTo>
                    <a:pt x="246773" y="25730"/>
                  </a:lnTo>
                  <a:lnTo>
                    <a:pt x="242900" y="83947"/>
                  </a:lnTo>
                  <a:lnTo>
                    <a:pt x="270474" y="83947"/>
                  </a:lnTo>
                  <a:lnTo>
                    <a:pt x="270201" y="25730"/>
                  </a:lnTo>
                  <a:close/>
                </a:path>
              </a:pathLst>
            </a:custGeom>
            <a:solidFill>
              <a:srgbClr val="4B4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0572" y="410193"/>
              <a:ext cx="192219" cy="136880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6797092" y="50801"/>
            <a:ext cx="394335" cy="678180"/>
          </a:xfrm>
          <a:custGeom>
            <a:avLst/>
            <a:gdLst/>
            <a:ahLst/>
            <a:cxnLst/>
            <a:rect l="l" t="t" r="r" b="b"/>
            <a:pathLst>
              <a:path w="394334" h="678180">
                <a:moveTo>
                  <a:pt x="331038" y="0"/>
                </a:moveTo>
                <a:lnTo>
                  <a:pt x="275546" y="4389"/>
                </a:lnTo>
                <a:lnTo>
                  <a:pt x="222140" y="17402"/>
                </a:lnTo>
                <a:lnTo>
                  <a:pt x="171541" y="38801"/>
                </a:lnTo>
                <a:lnTo>
                  <a:pt x="124472" y="68351"/>
                </a:lnTo>
                <a:lnTo>
                  <a:pt x="83382" y="104156"/>
                </a:lnTo>
                <a:lnTo>
                  <a:pt x="48756" y="145419"/>
                </a:lnTo>
                <a:lnTo>
                  <a:pt x="21029" y="191529"/>
                </a:lnTo>
                <a:lnTo>
                  <a:pt x="634" y="241871"/>
                </a:lnTo>
                <a:lnTo>
                  <a:pt x="0" y="243865"/>
                </a:lnTo>
                <a:lnTo>
                  <a:pt x="62699" y="493141"/>
                </a:lnTo>
                <a:lnTo>
                  <a:pt x="16205" y="493141"/>
                </a:lnTo>
                <a:lnTo>
                  <a:pt x="49372" y="549417"/>
                </a:lnTo>
                <a:lnTo>
                  <a:pt x="83739" y="590153"/>
                </a:lnTo>
                <a:lnTo>
                  <a:pt x="123800" y="625209"/>
                </a:lnTo>
                <a:lnTo>
                  <a:pt x="168680" y="653817"/>
                </a:lnTo>
                <a:lnTo>
                  <a:pt x="217500" y="675208"/>
                </a:lnTo>
                <a:lnTo>
                  <a:pt x="225031" y="677824"/>
                </a:lnTo>
                <a:lnTo>
                  <a:pt x="271487" y="493141"/>
                </a:lnTo>
                <a:lnTo>
                  <a:pt x="188493" y="493141"/>
                </a:lnTo>
                <a:lnTo>
                  <a:pt x="166839" y="402310"/>
                </a:lnTo>
                <a:lnTo>
                  <a:pt x="145122" y="493141"/>
                </a:lnTo>
                <a:lnTo>
                  <a:pt x="115874" y="493141"/>
                </a:lnTo>
                <a:lnTo>
                  <a:pt x="166801" y="290385"/>
                </a:lnTo>
                <a:lnTo>
                  <a:pt x="210959" y="466026"/>
                </a:lnTo>
                <a:lnTo>
                  <a:pt x="278295" y="466026"/>
                </a:lnTo>
                <a:lnTo>
                  <a:pt x="338086" y="228307"/>
                </a:lnTo>
                <a:lnTo>
                  <a:pt x="288797" y="228307"/>
                </a:lnTo>
                <a:lnTo>
                  <a:pt x="244970" y="404304"/>
                </a:lnTo>
                <a:lnTo>
                  <a:pt x="198716" y="228307"/>
                </a:lnTo>
                <a:lnTo>
                  <a:pt x="133642" y="228307"/>
                </a:lnTo>
                <a:lnTo>
                  <a:pt x="89357" y="403860"/>
                </a:lnTo>
                <a:lnTo>
                  <a:pt x="38773" y="201231"/>
                </a:lnTo>
                <a:lnTo>
                  <a:pt x="66878" y="201231"/>
                </a:lnTo>
                <a:lnTo>
                  <a:pt x="89331" y="290537"/>
                </a:lnTo>
                <a:lnTo>
                  <a:pt x="111810" y="201231"/>
                </a:lnTo>
                <a:lnTo>
                  <a:pt x="222707" y="201218"/>
                </a:lnTo>
                <a:lnTo>
                  <a:pt x="245186" y="290537"/>
                </a:lnTo>
                <a:lnTo>
                  <a:pt x="267639" y="201218"/>
                </a:lnTo>
                <a:lnTo>
                  <a:pt x="344906" y="201218"/>
                </a:lnTo>
                <a:lnTo>
                  <a:pt x="394093" y="5689"/>
                </a:lnTo>
                <a:lnTo>
                  <a:pt x="372427" y="2486"/>
                </a:lnTo>
                <a:lnTo>
                  <a:pt x="358608" y="1104"/>
                </a:lnTo>
                <a:lnTo>
                  <a:pt x="344796" y="276"/>
                </a:lnTo>
                <a:lnTo>
                  <a:pt x="331038" y="0"/>
                </a:lnTo>
                <a:close/>
              </a:path>
            </a:pathLst>
          </a:custGeom>
          <a:solidFill>
            <a:srgbClr val="BF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800100"/>
            <a:ext cx="15240000" cy="88900"/>
          </a:xfrm>
          <a:custGeom>
            <a:avLst/>
            <a:gdLst/>
            <a:ahLst/>
            <a:cxnLst/>
            <a:rect l="l" t="t" r="r" b="b"/>
            <a:pathLst>
              <a:path w="15240000" h="88900">
                <a:moveTo>
                  <a:pt x="15240000" y="0"/>
                </a:moveTo>
                <a:lnTo>
                  <a:pt x="0" y="0"/>
                </a:lnTo>
                <a:lnTo>
                  <a:pt x="0" y="88900"/>
                </a:lnTo>
                <a:lnTo>
                  <a:pt x="15240000" y="889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BF0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642933" y="1103261"/>
            <a:ext cx="3536950" cy="780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50" b="0" spc="10" dirty="0">
                <a:solidFill>
                  <a:srgbClr val="BF0016"/>
                </a:solidFill>
                <a:latin typeface="Verdana"/>
                <a:cs typeface="Verdana"/>
              </a:rPr>
              <a:t>C</a:t>
            </a:r>
            <a:r>
              <a:rPr sz="4950" b="0" spc="110" dirty="0">
                <a:solidFill>
                  <a:srgbClr val="BF0016"/>
                </a:solidFill>
                <a:latin typeface="Verdana"/>
                <a:cs typeface="Verdana"/>
              </a:rPr>
              <a:t>ont</a:t>
            </a:r>
            <a:r>
              <a:rPr sz="4950" b="0" spc="130" dirty="0">
                <a:solidFill>
                  <a:srgbClr val="BF0016"/>
                </a:solidFill>
                <a:latin typeface="Verdana"/>
                <a:cs typeface="Verdana"/>
              </a:rPr>
              <a:t>a</a:t>
            </a:r>
            <a:r>
              <a:rPr sz="4950" b="0" spc="275" dirty="0">
                <a:solidFill>
                  <a:srgbClr val="BF0016"/>
                </a:solidFill>
                <a:latin typeface="Verdana"/>
                <a:cs typeface="Verdana"/>
              </a:rPr>
              <a:t>c</a:t>
            </a:r>
            <a:r>
              <a:rPr sz="4950" b="0" spc="95" dirty="0">
                <a:solidFill>
                  <a:srgbClr val="BF0016"/>
                </a:solidFill>
                <a:latin typeface="Verdana"/>
                <a:cs typeface="Verdana"/>
              </a:rPr>
              <a:t>t</a:t>
            </a:r>
            <a:r>
              <a:rPr sz="4950" b="0" spc="-409" dirty="0">
                <a:solidFill>
                  <a:srgbClr val="BF0016"/>
                </a:solidFill>
                <a:latin typeface="Verdana"/>
                <a:cs typeface="Verdana"/>
              </a:rPr>
              <a:t> </a:t>
            </a:r>
            <a:r>
              <a:rPr sz="4950" b="0" spc="95" dirty="0">
                <a:solidFill>
                  <a:srgbClr val="BF0016"/>
                </a:solidFill>
                <a:latin typeface="Verdana"/>
                <a:cs typeface="Verdana"/>
              </a:rPr>
              <a:t>Us</a:t>
            </a:r>
            <a:endParaRPr sz="49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42933" y="2227662"/>
            <a:ext cx="4656455" cy="48901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25" dirty="0">
                <a:latin typeface="Verdana"/>
                <a:cs typeface="Verdana"/>
              </a:rPr>
              <a:t>Call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100" spc="65" dirty="0">
                <a:latin typeface="Verdana"/>
                <a:cs typeface="Verdana"/>
              </a:rPr>
              <a:t>Reach</a:t>
            </a:r>
            <a:r>
              <a:rPr sz="2100" spc="-180" dirty="0">
                <a:latin typeface="Verdana"/>
                <a:cs typeface="Verdana"/>
              </a:rPr>
              <a:t> </a:t>
            </a:r>
            <a:r>
              <a:rPr sz="2100" spc="10" dirty="0">
                <a:latin typeface="Verdana"/>
                <a:cs typeface="Verdana"/>
              </a:rPr>
              <a:t>WIN’s</a:t>
            </a:r>
            <a:r>
              <a:rPr sz="2100" spc="-180" dirty="0">
                <a:latin typeface="Verdana"/>
                <a:cs typeface="Verdana"/>
              </a:rPr>
              <a:t> </a:t>
            </a:r>
            <a:r>
              <a:rPr sz="2100" spc="55" dirty="0">
                <a:latin typeface="Verdana"/>
                <a:cs typeface="Verdana"/>
              </a:rPr>
              <a:t>Customer</a:t>
            </a:r>
            <a:r>
              <a:rPr sz="2100" spc="-175" dirty="0">
                <a:latin typeface="Verdana"/>
                <a:cs typeface="Verdana"/>
              </a:rPr>
              <a:t> </a:t>
            </a:r>
            <a:r>
              <a:rPr sz="2100" spc="-85" dirty="0">
                <a:latin typeface="Verdana"/>
                <a:cs typeface="Verdana"/>
              </a:rPr>
              <a:t>Care: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100" spc="-140" dirty="0">
                <a:latin typeface="Verdana"/>
                <a:cs typeface="Verdana"/>
              </a:rPr>
              <a:t>1-866</a:t>
            </a:r>
            <a:r>
              <a:rPr sz="2100" spc="-190" dirty="0">
                <a:latin typeface="Verdana"/>
                <a:cs typeface="Verdana"/>
              </a:rPr>
              <a:t>-</a:t>
            </a:r>
            <a:r>
              <a:rPr sz="2100" spc="280" dirty="0">
                <a:latin typeface="Verdana"/>
                <a:cs typeface="Verdana"/>
              </a:rPr>
              <a:t>W</a:t>
            </a:r>
            <a:r>
              <a:rPr sz="2100" spc="-75" dirty="0">
                <a:latin typeface="Verdana"/>
                <a:cs typeface="Verdana"/>
              </a:rPr>
              <a:t>IN</a:t>
            </a:r>
            <a:r>
              <a:rPr sz="2100" spc="-110" dirty="0">
                <a:latin typeface="Verdana"/>
                <a:cs typeface="Verdana"/>
              </a:rPr>
              <a:t>-</a:t>
            </a:r>
            <a:r>
              <a:rPr sz="2100" spc="235" dirty="0">
                <a:latin typeface="Verdana"/>
                <a:cs typeface="Verdana"/>
              </a:rPr>
              <a:t>W</a:t>
            </a:r>
            <a:r>
              <a:rPr sz="2100" dirty="0">
                <a:latin typeface="Verdana"/>
                <a:cs typeface="Verdana"/>
              </a:rPr>
              <a:t>A</a:t>
            </a:r>
            <a:r>
              <a:rPr sz="2100" spc="-25" dirty="0">
                <a:latin typeface="Verdana"/>
                <a:cs typeface="Verdana"/>
              </a:rPr>
              <a:t>S</a:t>
            </a:r>
            <a:r>
              <a:rPr sz="2100" spc="25" dirty="0">
                <a:latin typeface="Verdana"/>
                <a:cs typeface="Verdana"/>
              </a:rPr>
              <a:t>TE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-204" dirty="0">
                <a:latin typeface="Verdana"/>
                <a:cs typeface="Verdana"/>
              </a:rPr>
              <a:t>/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-5" dirty="0">
                <a:latin typeface="Verdana"/>
                <a:cs typeface="Verdana"/>
              </a:rPr>
              <a:t>86</a:t>
            </a:r>
            <a:r>
              <a:rPr sz="2100" spc="5" dirty="0">
                <a:latin typeface="Verdana"/>
                <a:cs typeface="Verdana"/>
              </a:rPr>
              <a:t>6</a:t>
            </a:r>
            <a:r>
              <a:rPr sz="2100" spc="-25" dirty="0">
                <a:latin typeface="Verdana"/>
                <a:cs typeface="Verdana"/>
              </a:rPr>
              <a:t>-94</a:t>
            </a:r>
            <a:r>
              <a:rPr sz="2100" spc="-20" dirty="0">
                <a:latin typeface="Verdana"/>
                <a:cs typeface="Verdana"/>
              </a:rPr>
              <a:t>6</a:t>
            </a:r>
            <a:r>
              <a:rPr sz="2100" spc="-70" dirty="0">
                <a:latin typeface="Verdana"/>
                <a:cs typeface="Verdana"/>
              </a:rPr>
              <a:t>-</a:t>
            </a:r>
            <a:r>
              <a:rPr sz="2100" spc="-105" dirty="0">
                <a:latin typeface="Verdana"/>
                <a:cs typeface="Verdana"/>
              </a:rPr>
              <a:t>9</a:t>
            </a:r>
            <a:r>
              <a:rPr sz="2100" spc="-125" dirty="0">
                <a:latin typeface="Verdana"/>
                <a:cs typeface="Verdana"/>
              </a:rPr>
              <a:t>2</a:t>
            </a:r>
            <a:r>
              <a:rPr sz="2100" spc="-105" dirty="0">
                <a:latin typeface="Verdana"/>
                <a:cs typeface="Verdana"/>
              </a:rPr>
              <a:t>7</a:t>
            </a:r>
            <a:r>
              <a:rPr sz="2100" spc="35" dirty="0">
                <a:latin typeface="Verdana"/>
                <a:cs typeface="Verdana"/>
              </a:rPr>
              <a:t>8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100" spc="70" dirty="0">
                <a:latin typeface="Verdana"/>
                <a:cs typeface="Verdana"/>
              </a:rPr>
              <a:t>Email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spc="15" dirty="0">
                <a:latin typeface="Verdana"/>
                <a:cs typeface="Verdana"/>
              </a:rPr>
              <a:t>Se</a:t>
            </a:r>
            <a:r>
              <a:rPr sz="2100" spc="20" dirty="0">
                <a:latin typeface="Verdana"/>
                <a:cs typeface="Verdana"/>
              </a:rPr>
              <a:t>n</a:t>
            </a:r>
            <a:r>
              <a:rPr sz="2100" spc="140" dirty="0">
                <a:latin typeface="Verdana"/>
                <a:cs typeface="Verdana"/>
              </a:rPr>
              <a:t>d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10" dirty="0">
                <a:latin typeface="Verdana"/>
                <a:cs typeface="Verdana"/>
              </a:rPr>
              <a:t>a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210" dirty="0">
                <a:latin typeface="Verdana"/>
                <a:cs typeface="Verdana"/>
              </a:rPr>
              <a:t>m</a:t>
            </a:r>
            <a:r>
              <a:rPr sz="2100" dirty="0">
                <a:latin typeface="Verdana"/>
                <a:cs typeface="Verdana"/>
              </a:rPr>
              <a:t>ess</a:t>
            </a:r>
            <a:r>
              <a:rPr sz="2100" spc="5" dirty="0">
                <a:latin typeface="Verdana"/>
                <a:cs typeface="Verdana"/>
              </a:rPr>
              <a:t>a</a:t>
            </a:r>
            <a:r>
              <a:rPr sz="2100" spc="105" dirty="0">
                <a:latin typeface="Verdana"/>
                <a:cs typeface="Verdana"/>
              </a:rPr>
              <a:t>ge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100" spc="60" dirty="0">
                <a:latin typeface="Verdana"/>
                <a:cs typeface="Verdana"/>
              </a:rPr>
              <a:t>a</a:t>
            </a:r>
            <a:r>
              <a:rPr sz="2100" spc="70" dirty="0">
                <a:latin typeface="Verdana"/>
                <a:cs typeface="Verdana"/>
              </a:rPr>
              <a:t>n</a:t>
            </a:r>
            <a:r>
              <a:rPr sz="2100" spc="140" dirty="0">
                <a:latin typeface="Verdana"/>
                <a:cs typeface="Verdana"/>
              </a:rPr>
              <a:t>d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155" dirty="0">
                <a:latin typeface="Verdana"/>
                <a:cs typeface="Verdana"/>
              </a:rPr>
              <a:t>w</a:t>
            </a:r>
            <a:r>
              <a:rPr sz="2100" spc="45" dirty="0">
                <a:latin typeface="Verdana"/>
                <a:cs typeface="Verdana"/>
              </a:rPr>
              <a:t>e</a:t>
            </a:r>
            <a:r>
              <a:rPr sz="2100" spc="-20" dirty="0">
                <a:latin typeface="Verdana"/>
                <a:cs typeface="Verdana"/>
              </a:rPr>
              <a:t>’ll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-55" dirty="0">
                <a:latin typeface="Verdana"/>
                <a:cs typeface="Verdana"/>
              </a:rPr>
              <a:t>r</a:t>
            </a:r>
            <a:r>
              <a:rPr sz="2100" spc="70" dirty="0">
                <a:latin typeface="Verdana"/>
                <a:cs typeface="Verdana"/>
              </a:rPr>
              <a:t>espo</a:t>
            </a:r>
            <a:r>
              <a:rPr sz="2100" spc="80" dirty="0">
                <a:latin typeface="Verdana"/>
                <a:cs typeface="Verdana"/>
              </a:rPr>
              <a:t>n</a:t>
            </a:r>
            <a:r>
              <a:rPr sz="2100" spc="140" dirty="0">
                <a:latin typeface="Verdana"/>
                <a:cs typeface="Verdana"/>
              </a:rPr>
              <a:t>d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95" dirty="0">
                <a:latin typeface="Verdana"/>
                <a:cs typeface="Verdana"/>
              </a:rPr>
              <a:t>qui</a:t>
            </a:r>
            <a:r>
              <a:rPr sz="2100" spc="80" dirty="0">
                <a:latin typeface="Verdana"/>
                <a:cs typeface="Verdana"/>
              </a:rPr>
              <a:t>c</a:t>
            </a:r>
            <a:r>
              <a:rPr sz="2100" spc="5" dirty="0">
                <a:latin typeface="Verdana"/>
                <a:cs typeface="Verdana"/>
              </a:rPr>
              <a:t>kl</a:t>
            </a:r>
            <a:r>
              <a:rPr sz="2100" spc="-65" dirty="0">
                <a:latin typeface="Verdana"/>
                <a:cs typeface="Verdana"/>
              </a:rPr>
              <a:t>y</a:t>
            </a:r>
            <a:r>
              <a:rPr sz="2100" spc="-285" dirty="0">
                <a:latin typeface="Verdana"/>
                <a:cs typeface="Verdana"/>
              </a:rPr>
              <a:t>.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100" spc="60" dirty="0">
                <a:latin typeface="Verdana"/>
                <a:cs typeface="Verdana"/>
              </a:rPr>
              <a:t>Chat</a:t>
            </a:r>
            <a:endParaRPr sz="2100">
              <a:latin typeface="Verdana"/>
              <a:cs typeface="Verdana"/>
            </a:endParaRPr>
          </a:p>
          <a:p>
            <a:pPr marL="12700" marR="1220470">
              <a:lnSpc>
                <a:spcPct val="101299"/>
              </a:lnSpc>
            </a:pPr>
            <a:r>
              <a:rPr sz="2100" spc="-105" dirty="0">
                <a:latin typeface="Verdana"/>
                <a:cs typeface="Verdana"/>
              </a:rPr>
              <a:t>T</a:t>
            </a:r>
            <a:r>
              <a:rPr sz="2100" spc="30" dirty="0">
                <a:latin typeface="Verdana"/>
                <a:cs typeface="Verdana"/>
              </a:rPr>
              <a:t>alk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125" dirty="0">
                <a:latin typeface="Verdana"/>
                <a:cs typeface="Verdana"/>
              </a:rPr>
              <a:t>n</a:t>
            </a:r>
            <a:r>
              <a:rPr sz="2100" spc="40" dirty="0">
                <a:latin typeface="Verdana"/>
                <a:cs typeface="Verdana"/>
              </a:rPr>
              <a:t>o</a:t>
            </a:r>
            <a:r>
              <a:rPr sz="2100" spc="190" dirty="0">
                <a:latin typeface="Verdana"/>
                <a:cs typeface="Verdana"/>
              </a:rPr>
              <a:t>w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95" dirty="0">
                <a:latin typeface="Verdana"/>
                <a:cs typeface="Verdana"/>
              </a:rPr>
              <a:t>with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10" dirty="0">
                <a:latin typeface="Verdana"/>
                <a:cs typeface="Verdana"/>
              </a:rPr>
              <a:t>a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210" dirty="0">
                <a:latin typeface="Verdana"/>
                <a:cs typeface="Verdana"/>
              </a:rPr>
              <a:t>m</a:t>
            </a:r>
            <a:r>
              <a:rPr sz="2100" spc="70" dirty="0">
                <a:latin typeface="Verdana"/>
                <a:cs typeface="Verdana"/>
              </a:rPr>
              <a:t>ember  </a:t>
            </a:r>
            <a:r>
              <a:rPr sz="2100" spc="40" dirty="0">
                <a:latin typeface="Verdana"/>
                <a:cs typeface="Verdana"/>
              </a:rPr>
              <a:t>of</a:t>
            </a:r>
            <a:r>
              <a:rPr sz="2100" spc="-175" dirty="0">
                <a:latin typeface="Verdana"/>
                <a:cs typeface="Verdana"/>
              </a:rPr>
              <a:t> </a:t>
            </a:r>
            <a:r>
              <a:rPr sz="2100" spc="75" dirty="0">
                <a:latin typeface="Verdana"/>
                <a:cs typeface="Verdana"/>
              </a:rPr>
              <a:t>the</a:t>
            </a:r>
            <a:r>
              <a:rPr sz="2100" spc="-175" dirty="0">
                <a:latin typeface="Verdana"/>
                <a:cs typeface="Verdana"/>
              </a:rPr>
              <a:t> </a:t>
            </a:r>
            <a:r>
              <a:rPr sz="2100" spc="70" dirty="0">
                <a:latin typeface="Verdana"/>
                <a:cs typeface="Verdana"/>
              </a:rPr>
              <a:t>WIN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-10" dirty="0">
                <a:latin typeface="Verdana"/>
                <a:cs typeface="Verdana"/>
              </a:rPr>
              <a:t>team.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100" spc="-45" dirty="0">
                <a:latin typeface="Verdana"/>
                <a:cs typeface="Verdana"/>
              </a:rPr>
              <a:t>Text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100" spc="-165" dirty="0">
                <a:latin typeface="Verdana"/>
                <a:cs typeface="Verdana"/>
              </a:rPr>
              <a:t>T</a:t>
            </a:r>
            <a:r>
              <a:rPr sz="2100" spc="15" dirty="0">
                <a:latin typeface="Verdana"/>
                <a:cs typeface="Verdana"/>
              </a:rPr>
              <a:t>e</a:t>
            </a:r>
            <a:r>
              <a:rPr sz="2100" spc="-10" dirty="0">
                <a:latin typeface="Verdana"/>
                <a:cs typeface="Verdana"/>
              </a:rPr>
              <a:t>xt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95" dirty="0">
                <a:latin typeface="Verdana"/>
                <a:cs typeface="Verdana"/>
              </a:rPr>
              <a:t>with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10" dirty="0">
                <a:latin typeface="Verdana"/>
                <a:cs typeface="Verdana"/>
              </a:rPr>
              <a:t>a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280" dirty="0">
                <a:latin typeface="Verdana"/>
                <a:cs typeface="Verdana"/>
              </a:rPr>
              <a:t>W</a:t>
            </a:r>
            <a:r>
              <a:rPr sz="2100" spc="-35" dirty="0">
                <a:latin typeface="Verdana"/>
                <a:cs typeface="Verdana"/>
              </a:rPr>
              <a:t>IN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105" dirty="0">
                <a:latin typeface="Verdana"/>
                <a:cs typeface="Verdana"/>
              </a:rPr>
              <a:t>A</a:t>
            </a:r>
            <a:r>
              <a:rPr sz="2100" spc="-20" dirty="0">
                <a:latin typeface="Verdana"/>
                <a:cs typeface="Verdana"/>
              </a:rPr>
              <a:t>gent: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100" spc="-190" dirty="0">
                <a:latin typeface="Verdana"/>
                <a:cs typeface="Verdana"/>
              </a:rPr>
              <a:t>1-8</a:t>
            </a:r>
            <a:r>
              <a:rPr sz="2100" spc="-225" dirty="0">
                <a:latin typeface="Verdana"/>
                <a:cs typeface="Verdana"/>
              </a:rPr>
              <a:t>3</a:t>
            </a:r>
            <a:r>
              <a:rPr sz="2100" spc="-150" dirty="0">
                <a:latin typeface="Verdana"/>
                <a:cs typeface="Verdana"/>
              </a:rPr>
              <a:t>3</a:t>
            </a:r>
            <a:r>
              <a:rPr sz="2100" spc="-100" dirty="0">
                <a:latin typeface="Verdana"/>
                <a:cs typeface="Verdana"/>
              </a:rPr>
              <a:t>-</a:t>
            </a:r>
            <a:r>
              <a:rPr sz="2100" spc="-30" dirty="0">
                <a:latin typeface="Verdana"/>
                <a:cs typeface="Verdana"/>
              </a:rPr>
              <a:t>4</a:t>
            </a:r>
            <a:r>
              <a:rPr sz="2100" spc="-110" dirty="0">
                <a:latin typeface="Verdana"/>
                <a:cs typeface="Verdana"/>
              </a:rPr>
              <a:t>T</a:t>
            </a:r>
            <a:r>
              <a:rPr sz="2100" spc="-75" dirty="0">
                <a:latin typeface="Verdana"/>
                <a:cs typeface="Verdana"/>
              </a:rPr>
              <a:t>X</a:t>
            </a:r>
            <a:r>
              <a:rPr sz="2100" spc="-120" dirty="0">
                <a:latin typeface="Verdana"/>
                <a:cs typeface="Verdana"/>
              </a:rPr>
              <a:t>T</a:t>
            </a:r>
            <a:r>
              <a:rPr sz="2100" spc="-190" dirty="0">
                <a:latin typeface="Verdana"/>
                <a:cs typeface="Verdana"/>
              </a:rPr>
              <a:t>-</a:t>
            </a:r>
            <a:r>
              <a:rPr sz="2100" spc="280" dirty="0">
                <a:latin typeface="Verdana"/>
                <a:cs typeface="Verdana"/>
              </a:rPr>
              <a:t>W</a:t>
            </a:r>
            <a:r>
              <a:rPr sz="2100" spc="-35" dirty="0">
                <a:latin typeface="Verdana"/>
                <a:cs typeface="Verdana"/>
              </a:rPr>
              <a:t>IN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-204" dirty="0">
                <a:latin typeface="Verdana"/>
                <a:cs typeface="Verdana"/>
              </a:rPr>
              <a:t>/</a:t>
            </a:r>
            <a:r>
              <a:rPr sz="2100" spc="-170" dirty="0">
                <a:latin typeface="Verdana"/>
                <a:cs typeface="Verdana"/>
              </a:rPr>
              <a:t> </a:t>
            </a:r>
            <a:r>
              <a:rPr sz="2100" spc="-190" dirty="0">
                <a:latin typeface="Verdana"/>
                <a:cs typeface="Verdana"/>
              </a:rPr>
              <a:t>1-8</a:t>
            </a:r>
            <a:r>
              <a:rPr sz="2100" spc="-225" dirty="0">
                <a:latin typeface="Verdana"/>
                <a:cs typeface="Verdana"/>
              </a:rPr>
              <a:t>3</a:t>
            </a:r>
            <a:r>
              <a:rPr sz="2100" spc="-150" dirty="0">
                <a:latin typeface="Verdana"/>
                <a:cs typeface="Verdana"/>
              </a:rPr>
              <a:t>3</a:t>
            </a:r>
            <a:r>
              <a:rPr sz="2100" spc="-100" dirty="0">
                <a:latin typeface="Verdana"/>
                <a:cs typeface="Verdana"/>
              </a:rPr>
              <a:t>-</a:t>
            </a:r>
            <a:r>
              <a:rPr sz="2100" spc="105" dirty="0">
                <a:latin typeface="Verdana"/>
                <a:cs typeface="Verdana"/>
              </a:rPr>
              <a:t>4</a:t>
            </a:r>
            <a:r>
              <a:rPr sz="2100" spc="35" dirty="0">
                <a:latin typeface="Verdana"/>
                <a:cs typeface="Verdana"/>
              </a:rPr>
              <a:t>8</a:t>
            </a:r>
            <a:endParaRPr sz="21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264400" y="1428750"/>
            <a:ext cx="698500" cy="5473700"/>
            <a:chOff x="7264400" y="1428750"/>
            <a:chExt cx="698500" cy="5473700"/>
          </a:xfrm>
        </p:grpSpPr>
        <p:sp>
          <p:nvSpPr>
            <p:cNvPr id="14" name="object 14"/>
            <p:cNvSpPr/>
            <p:nvPr/>
          </p:nvSpPr>
          <p:spPr>
            <a:xfrm>
              <a:off x="7264400" y="1670049"/>
              <a:ext cx="698500" cy="4997450"/>
            </a:xfrm>
            <a:custGeom>
              <a:avLst/>
              <a:gdLst/>
              <a:ahLst/>
              <a:cxnLst/>
              <a:rect l="l" t="t" r="r" b="b"/>
              <a:pathLst>
                <a:path w="698500" h="4997450">
                  <a:moveTo>
                    <a:pt x="158750" y="6350"/>
                  </a:moveTo>
                  <a:lnTo>
                    <a:pt x="0" y="6350"/>
                  </a:lnTo>
                  <a:lnTo>
                    <a:pt x="0" y="4997450"/>
                  </a:lnTo>
                  <a:lnTo>
                    <a:pt x="158750" y="4997450"/>
                  </a:lnTo>
                  <a:lnTo>
                    <a:pt x="158750" y="6350"/>
                  </a:lnTo>
                  <a:close/>
                </a:path>
                <a:path w="698500" h="4997450">
                  <a:moveTo>
                    <a:pt x="698500" y="0"/>
                  </a:moveTo>
                  <a:lnTo>
                    <a:pt x="552450" y="0"/>
                  </a:lnTo>
                  <a:lnTo>
                    <a:pt x="552450" y="4991100"/>
                  </a:lnTo>
                  <a:lnTo>
                    <a:pt x="698500" y="4991100"/>
                  </a:lnTo>
                  <a:lnTo>
                    <a:pt x="698500" y="0"/>
                  </a:lnTo>
                  <a:close/>
                </a:path>
              </a:pathLst>
            </a:custGeom>
            <a:solidFill>
              <a:srgbClr val="BF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23150" y="1428750"/>
              <a:ext cx="393700" cy="5473700"/>
            </a:xfrm>
            <a:custGeom>
              <a:avLst/>
              <a:gdLst/>
              <a:ahLst/>
              <a:cxnLst/>
              <a:rect l="l" t="t" r="r" b="b"/>
              <a:pathLst>
                <a:path w="393700" h="5473700">
                  <a:moveTo>
                    <a:pt x="393700" y="0"/>
                  </a:moveTo>
                  <a:lnTo>
                    <a:pt x="0" y="0"/>
                  </a:lnTo>
                  <a:lnTo>
                    <a:pt x="0" y="5473700"/>
                  </a:lnTo>
                  <a:lnTo>
                    <a:pt x="393700" y="5473700"/>
                  </a:lnTo>
                  <a:lnTo>
                    <a:pt x="393700" y="0"/>
                  </a:lnTo>
                  <a:close/>
                </a:path>
              </a:pathLst>
            </a:custGeom>
            <a:solidFill>
              <a:srgbClr val="4B4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10" dirty="0"/>
              <a:t>https://local.win-waste.com/dumpster-rental-danbury-ct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Thank</a:t>
            </a:r>
            <a:r>
              <a:rPr spc="-695" dirty="0"/>
              <a:t> </a:t>
            </a:r>
            <a:r>
              <a:rPr b="0" spc="-465" dirty="0">
                <a:latin typeface="Verdana"/>
                <a:cs typeface="Verdana"/>
              </a:rPr>
              <a:t>Y</a:t>
            </a:r>
            <a:r>
              <a:rPr b="0" spc="100" dirty="0">
                <a:latin typeface="Verdana"/>
                <a:cs typeface="Verdana"/>
              </a:rPr>
              <a:t>o</a:t>
            </a:r>
            <a:r>
              <a:rPr b="0" spc="345" dirty="0">
                <a:latin typeface="Verdana"/>
                <a:cs typeface="Verdana"/>
              </a:rPr>
              <a:t>u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350" y="2489200"/>
            <a:ext cx="15233650" cy="3352800"/>
            <a:chOff x="6350" y="2489200"/>
            <a:chExt cx="15233650" cy="3352800"/>
          </a:xfrm>
        </p:grpSpPr>
        <p:sp>
          <p:nvSpPr>
            <p:cNvPr id="4" name="object 4"/>
            <p:cNvSpPr/>
            <p:nvPr/>
          </p:nvSpPr>
          <p:spPr>
            <a:xfrm>
              <a:off x="2990850" y="2501900"/>
              <a:ext cx="9258300" cy="3327400"/>
            </a:xfrm>
            <a:custGeom>
              <a:avLst/>
              <a:gdLst/>
              <a:ahLst/>
              <a:cxnLst/>
              <a:rect l="l" t="t" r="r" b="b"/>
              <a:pathLst>
                <a:path w="9258300" h="3327400">
                  <a:moveTo>
                    <a:pt x="9258300" y="3327400"/>
                  </a:moveTo>
                  <a:lnTo>
                    <a:pt x="0" y="3327400"/>
                  </a:lnTo>
                  <a:lnTo>
                    <a:pt x="0" y="0"/>
                  </a:lnTo>
                  <a:lnTo>
                    <a:pt x="9258300" y="0"/>
                  </a:lnTo>
                  <a:lnTo>
                    <a:pt x="9258300" y="33274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50" y="3086099"/>
              <a:ext cx="15233650" cy="2159000"/>
            </a:xfrm>
            <a:custGeom>
              <a:avLst/>
              <a:gdLst/>
              <a:ahLst/>
              <a:cxnLst/>
              <a:rect l="l" t="t" r="r" b="b"/>
              <a:pathLst>
                <a:path w="15233650" h="2159000">
                  <a:moveTo>
                    <a:pt x="2984500" y="0"/>
                  </a:moveTo>
                  <a:lnTo>
                    <a:pt x="0" y="0"/>
                  </a:lnTo>
                  <a:lnTo>
                    <a:pt x="0" y="2159000"/>
                  </a:lnTo>
                  <a:lnTo>
                    <a:pt x="2984500" y="2159000"/>
                  </a:lnTo>
                  <a:lnTo>
                    <a:pt x="2984500" y="0"/>
                  </a:lnTo>
                  <a:close/>
                </a:path>
                <a:path w="15233650" h="2159000">
                  <a:moveTo>
                    <a:pt x="15233650" y="0"/>
                  </a:moveTo>
                  <a:lnTo>
                    <a:pt x="12249150" y="0"/>
                  </a:lnTo>
                  <a:lnTo>
                    <a:pt x="12249150" y="2159000"/>
                  </a:lnTo>
                  <a:lnTo>
                    <a:pt x="15233650" y="2159000"/>
                  </a:lnTo>
                  <a:lnTo>
                    <a:pt x="15233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10" dirty="0"/>
              <a:t>https://local.win-waste.com/dumpster-rental-danbury-ct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267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Verdana</vt:lpstr>
      <vt:lpstr>Office Theme</vt:lpstr>
      <vt:lpstr>PowerPoint Presentation</vt:lpstr>
      <vt:lpstr>ABOUT US</vt:lpstr>
      <vt:lpstr>PowerPoint Presentation</vt:lpstr>
      <vt:lpstr>PowerPoint Presentation</vt:lpstr>
      <vt:lpstr>www.facebook.com/performancefortheplanet/</vt:lpstr>
      <vt:lpstr>Contact Us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1 copy</dc:title>
  <cp:lastModifiedBy>Microsoft account</cp:lastModifiedBy>
  <cp:revision>1</cp:revision>
  <dcterms:created xsi:type="dcterms:W3CDTF">2022-12-22T07:29:35Z</dcterms:created>
  <dcterms:modified xsi:type="dcterms:W3CDTF">2022-12-26T05:27:25Z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2022-12-22T00:00:00Z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2022-12-22T00:00:00Z</vt:filetime>
  </property>
</Properties>
</file>