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0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4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6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0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0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8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8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2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15E6C-9B4E-44EA-9218-537F41E0AA8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F36D7-9D00-4729-B5CD-867E1BD0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1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0355" y="799197"/>
            <a:ext cx="8816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Муниципальное дошкольное образовательное автономное учреждение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      «Детский сад №78 комбинированного вида «Пчёлка» г. Орска»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000" y="2001838"/>
            <a:ext cx="9922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           </a:t>
            </a:r>
            <a:r>
              <a:rPr lang="ru-RU" sz="3600" b="1" dirty="0" smtClean="0">
                <a:solidFill>
                  <a:schemeClr val="accent5"/>
                </a:solidFill>
              </a:rPr>
              <a:t>«Физическое развитие детей </a:t>
            </a:r>
          </a:p>
          <a:p>
            <a:r>
              <a:rPr lang="ru-RU" sz="3600" b="1" dirty="0" smtClean="0">
                <a:solidFill>
                  <a:schemeClr val="accent5"/>
                </a:solidFill>
              </a:rPr>
              <a:t>                 раннего возраста посредством </a:t>
            </a:r>
          </a:p>
          <a:p>
            <a:r>
              <a:rPr lang="ru-RU" sz="3600" b="1" dirty="0" smtClean="0">
                <a:solidFill>
                  <a:schemeClr val="accent5"/>
                </a:solidFill>
              </a:rPr>
              <a:t>              </a:t>
            </a:r>
            <a:r>
              <a:rPr lang="ru-RU" sz="3600" b="1" dirty="0" err="1" smtClean="0">
                <a:solidFill>
                  <a:schemeClr val="accent5"/>
                </a:solidFill>
              </a:rPr>
              <a:t>здоровьесберегающих</a:t>
            </a:r>
            <a:r>
              <a:rPr lang="ru-RU" sz="3600" b="1" dirty="0" smtClean="0">
                <a:solidFill>
                  <a:schemeClr val="accent5"/>
                </a:solidFill>
              </a:rPr>
              <a:t> технологий»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0476" y="5349875"/>
            <a:ext cx="287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Воспитатель: </a:t>
            </a:r>
            <a:r>
              <a:rPr lang="ru-RU" dirty="0" err="1" smtClean="0">
                <a:solidFill>
                  <a:schemeClr val="accent5"/>
                </a:solidFill>
              </a:rPr>
              <a:t>Булатова.Е.И</a:t>
            </a:r>
            <a:r>
              <a:rPr lang="ru-RU" dirty="0" smtClean="0">
                <a:solidFill>
                  <a:schemeClr val="accent5"/>
                </a:solidFill>
              </a:rPr>
              <a:t>.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1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Подвижные игры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27" y="1365955"/>
            <a:ext cx="1840368" cy="3268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48" y="1615810"/>
            <a:ext cx="4721035" cy="2658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40" y="1385852"/>
            <a:ext cx="1817958" cy="32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2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Закаливание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2740"/>
            <a:ext cx="4271918" cy="3216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1" y="1462740"/>
            <a:ext cx="4508985" cy="31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4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Закаливание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148" y="1462740"/>
            <a:ext cx="4474852" cy="3179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1" y="1462740"/>
            <a:ext cx="2991556" cy="326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5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Игры с водой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3" y="711200"/>
            <a:ext cx="2288540" cy="406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16" y="4504266"/>
            <a:ext cx="3127309" cy="1761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32" y="1367454"/>
            <a:ext cx="2450871" cy="2906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09" y="1540933"/>
            <a:ext cx="5041786" cy="28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Физкультурные занятия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78" y="1388534"/>
            <a:ext cx="3969111" cy="223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8267" y="1459964"/>
            <a:ext cx="4997576" cy="2814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99" y="3874470"/>
            <a:ext cx="3483777" cy="19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0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/>
              <a:t>П</a:t>
            </a:r>
            <a:r>
              <a:rPr lang="ru-RU" dirty="0" smtClean="0"/>
              <a:t>рогулки на свежем воздухе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95" y="1467557"/>
            <a:ext cx="2093517" cy="4652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50" y="1425294"/>
            <a:ext cx="2432145" cy="4694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94" y="3100039"/>
            <a:ext cx="5362536" cy="30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2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755" y="2611614"/>
            <a:ext cx="10515600" cy="1325563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5400" b="1" dirty="0">
                <a:solidFill>
                  <a:srgbClr val="002060"/>
                </a:solidFill>
              </a:rPr>
              <a:t>С</a:t>
            </a:r>
            <a:r>
              <a:rPr lang="ru-RU" sz="5400" b="1" dirty="0" smtClean="0">
                <a:solidFill>
                  <a:srgbClr val="002060"/>
                </a:solidFill>
              </a:rPr>
              <a:t>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7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1538739"/>
            <a:ext cx="6096000" cy="41190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Здоровые дети - в здоровой семье,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Здоровые семьи - в здоровой стране,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Здоровые страны - планета здорова,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Здоровье - какое прекрасное слово!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                                                                               Так пусть на здоровой планете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                                                                                        Растут здоровые дети!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1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9423" y="2055813"/>
            <a:ext cx="8365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YS Text"/>
              </a:rPr>
              <a:t>«</a:t>
            </a:r>
            <a:r>
              <a:rPr lang="ru-RU" sz="2400" b="1" i="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YS Text"/>
              </a:rPr>
              <a:t>Здоровьесберегающая</a:t>
            </a:r>
            <a:r>
              <a:rPr lang="ru-RU" sz="24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YS Text"/>
              </a:rPr>
              <a:t> технология» - это система мер, включающая взаимосвязь и взаимодействие всех факторов образовательной среды, направленных на сохранение здоровья ребенка на всех этапах его обучения и развития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89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99" y="854946"/>
            <a:ext cx="10859911" cy="514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Актуальность 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Первые годы жизни ребёнка - важный этап в формировании физических, умственных способностей, нравственных качеств. Живя в семье, ребёнок постепенно приспосабливается к условиям окружающей среды, у него образуются различные привычки: он привыкает к режиму, способу кормления, укладывания, у него формируются определённые взаимоотношения с родителями, привязанность к ним.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Привычка к здоровому образу жизни — это главная, основная, жизненно важная привычка. Поэтому дошкольное учреждение и семья призваны в дошкольном детстве, заложить основы здорового образа жизни, используя различные формы работы. И именно в семье, в детском образовательном учреждении на ранней стадии развития ребенку должны помочь, как можно раньше понять непреходящую ценность здоровья, осознать цель его жизни, побудить малыша самостоятельно и активно формировать, сохранять и приумножать свое здоровье. Именно это обстоятельство в значительной степени и определяет актуальность моей работы по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теме:«Физическое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развитие детей раннего возраста посредством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здоровьесберегающих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технологий».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6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6489" y="893337"/>
            <a:ext cx="9787466" cy="507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моей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работы является сократить период адаптации к условиям ДОУ, социализация детей раннего возраста, при этом максимально сохранить и укрепить здоровье ребенка, чтобы оно обеспечивало ему гармоничное развитие.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Задачи: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Способствовать созданию оптимальных условий для организации педагогического процесса, двигательной активности, формирования основ здорового образа жизни, атмосферы доброжелательности.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Формировать привычку к соблюдению режима, культурно – гигиенических навыков, потребность в физических упражнениях и играх у детей, правильного отношения к своему здоровью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Создать единое образовательное пространство на основе формирования доверительных партнерских отношений, с использованием оптимальных форм взаимодействия с родителями.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1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799" y="2529946"/>
            <a:ext cx="961813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нашей группе «Вишенки» система работы по сохранению здоровья детей раннего возраста включает в себя использование следующих технологий: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6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Утренняя гимнастика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35289"/>
            <a:ext cx="4520691" cy="3403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85" y="1535289"/>
            <a:ext cx="4520692" cy="34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Дыхательная гимнастика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3" y="1343378"/>
            <a:ext cx="4610777" cy="2596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/>
          <a:stretch/>
        </p:blipFill>
        <p:spPr>
          <a:xfrm>
            <a:off x="6366933" y="1817512"/>
            <a:ext cx="4817533" cy="35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111" y="421570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Динамические паузы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28" y="1405753"/>
            <a:ext cx="5302394" cy="3327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02" y="1405753"/>
            <a:ext cx="4527243" cy="33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61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147</Words>
  <Application>Microsoft Office PowerPoint</Application>
  <PresentationFormat>Широкоэкранный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Утренняя гимнастика</vt:lpstr>
      <vt:lpstr>                Дыхательная гимнастика </vt:lpstr>
      <vt:lpstr>                Динамические паузы </vt:lpstr>
      <vt:lpstr>                     Подвижные игры</vt:lpstr>
      <vt:lpstr>                         Закаливание</vt:lpstr>
      <vt:lpstr>                         Закаливание</vt:lpstr>
      <vt:lpstr>                          Игры с водой</vt:lpstr>
      <vt:lpstr>              Физкультурные занятия</vt:lpstr>
      <vt:lpstr>              Прогулки на свежем воздухе</vt:lpstr>
      <vt:lpstr>           Спасибо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16</cp:revision>
  <dcterms:created xsi:type="dcterms:W3CDTF">2023-08-23T15:55:44Z</dcterms:created>
  <dcterms:modified xsi:type="dcterms:W3CDTF">2023-08-28T16:45:22Z</dcterms:modified>
</cp:coreProperties>
</file>