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1" r:id="rId3"/>
    <p:sldId id="280" r:id="rId4"/>
    <p:sldId id="291" r:id="rId5"/>
    <p:sldId id="287" r:id="rId6"/>
    <p:sldId id="292" r:id="rId7"/>
    <p:sldId id="283" r:id="rId8"/>
    <p:sldId id="288" r:id="rId9"/>
    <p:sldId id="289" r:id="rId10"/>
    <p:sldId id="290" r:id="rId11"/>
    <p:sldId id="284" r:id="rId12"/>
    <p:sldId id="285" r:id="rId13"/>
    <p:sldId id="265" r:id="rId14"/>
    <p:sldId id="268" r:id="rId15"/>
    <p:sldId id="266" r:id="rId16"/>
    <p:sldId id="267" r:id="rId17"/>
    <p:sldId id="274" r:id="rId18"/>
    <p:sldId id="273" r:id="rId19"/>
    <p:sldId id="272" r:id="rId20"/>
    <p:sldId id="275" r:id="rId21"/>
    <p:sldId id="277" r:id="rId22"/>
    <p:sldId id="278" r:id="rId23"/>
    <p:sldId id="293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BF8243-E6B0-4BFE-A188-EE9341CDE5DD}" v="70" dt="2021-01-05T08:52:47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30" autoAdjust="0"/>
  </p:normalViewPr>
  <p:slideViewPr>
    <p:cSldViewPr>
      <p:cViewPr>
        <p:scale>
          <a:sx n="100" d="100"/>
          <a:sy n="100" d="100"/>
        </p:scale>
        <p:origin x="-504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0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yazmina90@outlook.com" userId="ba86a16c21668c04" providerId="LiveId" clId="{C9BF8243-E6B0-4BFE-A188-EE9341CDE5DD}"/>
    <pc:docChg chg="custSel addSld delSld modSld">
      <pc:chgData name="vyazmina90@outlook.com" userId="ba86a16c21668c04" providerId="LiveId" clId="{C9BF8243-E6B0-4BFE-A188-EE9341CDE5DD}" dt="2021-01-05T09:30:07.796" v="426" actId="2696"/>
      <pc:docMkLst>
        <pc:docMk/>
      </pc:docMkLst>
      <pc:sldChg chg="modSp mod">
        <pc:chgData name="vyazmina90@outlook.com" userId="ba86a16c21668c04" providerId="LiveId" clId="{C9BF8243-E6B0-4BFE-A188-EE9341CDE5DD}" dt="2021-01-05T08:54:49.510" v="420" actId="20577"/>
        <pc:sldMkLst>
          <pc:docMk/>
          <pc:sldMk cId="0" sldId="257"/>
        </pc:sldMkLst>
        <pc:spChg chg="mod">
          <ac:chgData name="vyazmina90@outlook.com" userId="ba86a16c21668c04" providerId="LiveId" clId="{C9BF8243-E6B0-4BFE-A188-EE9341CDE5DD}" dt="2021-01-05T08:54:49.510" v="420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vyazmina90@outlook.com" userId="ba86a16c21668c04" providerId="LiveId" clId="{C9BF8243-E6B0-4BFE-A188-EE9341CDE5DD}" dt="2021-01-05T08:55:56.240" v="421" actId="207"/>
        <pc:sldMkLst>
          <pc:docMk/>
          <pc:sldMk cId="0" sldId="261"/>
        </pc:sldMkLst>
        <pc:spChg chg="mod">
          <ac:chgData name="vyazmina90@outlook.com" userId="ba86a16c21668c04" providerId="LiveId" clId="{C9BF8243-E6B0-4BFE-A188-EE9341CDE5DD}" dt="2021-01-05T08:55:56.240" v="421" actId="207"/>
          <ac:spMkLst>
            <pc:docMk/>
            <pc:sldMk cId="0" sldId="261"/>
            <ac:spMk id="4097" creationId="{00000000-0000-0000-0000-000000000000}"/>
          </ac:spMkLst>
        </pc:spChg>
      </pc:sldChg>
      <pc:sldChg chg="modSp mod">
        <pc:chgData name="vyazmina90@outlook.com" userId="ba86a16c21668c04" providerId="LiveId" clId="{C9BF8243-E6B0-4BFE-A188-EE9341CDE5DD}" dt="2021-01-05T08:56:33.012" v="422" actId="207"/>
        <pc:sldMkLst>
          <pc:docMk/>
          <pc:sldMk cId="0" sldId="279"/>
        </pc:sldMkLst>
        <pc:spChg chg="mod">
          <ac:chgData name="vyazmina90@outlook.com" userId="ba86a16c21668c04" providerId="LiveId" clId="{C9BF8243-E6B0-4BFE-A188-EE9341CDE5DD}" dt="2021-01-05T08:56:33.012" v="422" actId="207"/>
          <ac:spMkLst>
            <pc:docMk/>
            <pc:sldMk cId="0" sldId="279"/>
            <ac:spMk id="4" creationId="{00000000-0000-0000-0000-000000000000}"/>
          </ac:spMkLst>
        </pc:spChg>
      </pc:sldChg>
      <pc:sldChg chg="del">
        <pc:chgData name="vyazmina90@outlook.com" userId="ba86a16c21668c04" providerId="LiveId" clId="{C9BF8243-E6B0-4BFE-A188-EE9341CDE5DD}" dt="2021-01-05T09:21:52.196" v="423" actId="2696"/>
        <pc:sldMkLst>
          <pc:docMk/>
          <pc:sldMk cId="0" sldId="281"/>
        </pc:sldMkLst>
      </pc:sldChg>
      <pc:sldChg chg="del">
        <pc:chgData name="vyazmina90@outlook.com" userId="ba86a16c21668c04" providerId="LiveId" clId="{C9BF8243-E6B0-4BFE-A188-EE9341CDE5DD}" dt="2021-01-05T09:30:07.796" v="426" actId="2696"/>
        <pc:sldMkLst>
          <pc:docMk/>
          <pc:sldMk cId="0" sldId="282"/>
        </pc:sldMkLst>
      </pc:sldChg>
      <pc:sldChg chg="del">
        <pc:chgData name="vyazmina90@outlook.com" userId="ba86a16c21668c04" providerId="LiveId" clId="{C9BF8243-E6B0-4BFE-A188-EE9341CDE5DD}" dt="2021-01-05T09:28:06.422" v="424" actId="2696"/>
        <pc:sldMkLst>
          <pc:docMk/>
          <pc:sldMk cId="0" sldId="286"/>
        </pc:sldMkLst>
      </pc:sldChg>
      <pc:sldChg chg="modSp mod">
        <pc:chgData name="vyazmina90@outlook.com" userId="ba86a16c21668c04" providerId="LiveId" clId="{C9BF8243-E6B0-4BFE-A188-EE9341CDE5DD}" dt="2021-01-05T09:29:56.107" v="425" actId="1076"/>
        <pc:sldMkLst>
          <pc:docMk/>
          <pc:sldMk cId="0" sldId="289"/>
        </pc:sldMkLst>
        <pc:picChg chg="mod">
          <ac:chgData name="vyazmina90@outlook.com" userId="ba86a16c21668c04" providerId="LiveId" clId="{C9BF8243-E6B0-4BFE-A188-EE9341CDE5DD}" dt="2021-01-05T09:29:56.107" v="425" actId="1076"/>
          <ac:picMkLst>
            <pc:docMk/>
            <pc:sldMk cId="0" sldId="289"/>
            <ac:picMk id="5" creationId="{00000000-0000-0000-0000-000000000000}"/>
          </ac:picMkLst>
        </pc:picChg>
      </pc:sldChg>
      <pc:sldChg chg="addSp delSp modSp new mod">
        <pc:chgData name="vyazmina90@outlook.com" userId="ba86a16c21668c04" providerId="LiveId" clId="{C9BF8243-E6B0-4BFE-A188-EE9341CDE5DD}" dt="2021-01-05T08:52:47.222" v="413" actId="208"/>
        <pc:sldMkLst>
          <pc:docMk/>
          <pc:sldMk cId="145398109" sldId="293"/>
        </pc:sldMkLst>
        <pc:spChg chg="mod">
          <ac:chgData name="vyazmina90@outlook.com" userId="ba86a16c21668c04" providerId="LiveId" clId="{C9BF8243-E6B0-4BFE-A188-EE9341CDE5DD}" dt="2021-01-05T08:50:31.500" v="404" actId="27636"/>
          <ac:spMkLst>
            <pc:docMk/>
            <pc:sldMk cId="145398109" sldId="293"/>
            <ac:spMk id="2" creationId="{16E853BA-E505-4B2E-B33E-73F7A187BFED}"/>
          </ac:spMkLst>
        </pc:spChg>
        <pc:spChg chg="del">
          <ac:chgData name="vyazmina90@outlook.com" userId="ba86a16c21668c04" providerId="LiveId" clId="{C9BF8243-E6B0-4BFE-A188-EE9341CDE5DD}" dt="2021-01-05T08:36:33.648" v="310"/>
          <ac:spMkLst>
            <pc:docMk/>
            <pc:sldMk cId="145398109" sldId="293"/>
            <ac:spMk id="3" creationId="{72E5A568-B8A2-4B15-8B55-2B03B393080F}"/>
          </ac:spMkLst>
        </pc:spChg>
        <pc:picChg chg="add mod">
          <ac:chgData name="vyazmina90@outlook.com" userId="ba86a16c21668c04" providerId="LiveId" clId="{C9BF8243-E6B0-4BFE-A188-EE9341CDE5DD}" dt="2021-01-05T08:51:59.933" v="409" actId="208"/>
          <ac:picMkLst>
            <pc:docMk/>
            <pc:sldMk cId="145398109" sldId="293"/>
            <ac:picMk id="1026" creationId="{FCE3E03C-8752-4EDC-A94E-822DE7EE5A23}"/>
          </ac:picMkLst>
        </pc:picChg>
        <pc:picChg chg="add mod">
          <ac:chgData name="vyazmina90@outlook.com" userId="ba86a16c21668c04" providerId="LiveId" clId="{C9BF8243-E6B0-4BFE-A188-EE9341CDE5DD}" dt="2021-01-05T08:52:31.072" v="411" actId="208"/>
          <ac:picMkLst>
            <pc:docMk/>
            <pc:sldMk cId="145398109" sldId="293"/>
            <ac:picMk id="1028" creationId="{0E3FAE28-79DB-4B13-B2EE-994BE2840380}"/>
          </ac:picMkLst>
        </pc:picChg>
        <pc:picChg chg="add del mod">
          <ac:chgData name="vyazmina90@outlook.com" userId="ba86a16c21668c04" providerId="LiveId" clId="{C9BF8243-E6B0-4BFE-A188-EE9341CDE5DD}" dt="2021-01-05T08:41:49.641" v="355"/>
          <ac:picMkLst>
            <pc:docMk/>
            <pc:sldMk cId="145398109" sldId="293"/>
            <ac:picMk id="1030" creationId="{5736F4A6-AEA7-48FD-8050-D4350D0A0391}"/>
          </ac:picMkLst>
        </pc:picChg>
        <pc:picChg chg="add del">
          <ac:chgData name="vyazmina90@outlook.com" userId="ba86a16c21668c04" providerId="LiveId" clId="{C9BF8243-E6B0-4BFE-A188-EE9341CDE5DD}" dt="2021-01-05T08:42:28.422" v="362"/>
          <ac:picMkLst>
            <pc:docMk/>
            <pc:sldMk cId="145398109" sldId="293"/>
            <ac:picMk id="1032" creationId="{EDAFC7ED-CD08-4128-BA38-7268AF17667C}"/>
          </ac:picMkLst>
        </pc:picChg>
        <pc:picChg chg="add mod">
          <ac:chgData name="vyazmina90@outlook.com" userId="ba86a16c21668c04" providerId="LiveId" clId="{C9BF8243-E6B0-4BFE-A188-EE9341CDE5DD}" dt="2021-01-05T08:52:40.007" v="412" actId="208"/>
          <ac:picMkLst>
            <pc:docMk/>
            <pc:sldMk cId="145398109" sldId="293"/>
            <ac:picMk id="1034" creationId="{DA0A4601-7BFA-4B40-87BE-724A4696A5BD}"/>
          </ac:picMkLst>
        </pc:picChg>
        <pc:picChg chg="add mod">
          <ac:chgData name="vyazmina90@outlook.com" userId="ba86a16c21668c04" providerId="LiveId" clId="{C9BF8243-E6B0-4BFE-A188-EE9341CDE5DD}" dt="2021-01-05T08:52:47.222" v="413" actId="208"/>
          <ac:picMkLst>
            <pc:docMk/>
            <pc:sldMk cId="145398109" sldId="293"/>
            <ac:picMk id="1036" creationId="{C3F4E725-62AF-41BC-BD39-A8D61338E21F}"/>
          </ac:picMkLst>
        </pc:picChg>
      </pc:sldChg>
      <pc:sldChg chg="addSp delSp modSp add del mod">
        <pc:chgData name="vyazmina90@outlook.com" userId="ba86a16c21668c04" providerId="LiveId" clId="{C9BF8243-E6B0-4BFE-A188-EE9341CDE5DD}" dt="2021-01-05T08:34:15.764" v="308" actId="2696"/>
        <pc:sldMkLst>
          <pc:docMk/>
          <pc:sldMk cId="1296057146" sldId="293"/>
        </pc:sldMkLst>
        <pc:spChg chg="add mod">
          <ac:chgData name="vyazmina90@outlook.com" userId="ba86a16c21668c04" providerId="LiveId" clId="{C9BF8243-E6B0-4BFE-A188-EE9341CDE5DD}" dt="2021-01-05T08:32:17.860" v="273" actId="571"/>
          <ac:spMkLst>
            <pc:docMk/>
            <pc:sldMk cId="1296057146" sldId="293"/>
            <ac:spMk id="9" creationId="{EB7AC009-44C5-4DD1-B98A-AAE36EE763DD}"/>
          </ac:spMkLst>
        </pc:spChg>
        <pc:picChg chg="add mod">
          <ac:chgData name="vyazmina90@outlook.com" userId="ba86a16c21668c04" providerId="LiveId" clId="{C9BF8243-E6B0-4BFE-A188-EE9341CDE5DD}" dt="2021-01-05T08:33:16.555" v="290" actId="1076"/>
          <ac:picMkLst>
            <pc:docMk/>
            <pc:sldMk cId="1296057146" sldId="293"/>
            <ac:picMk id="10" creationId="{875425DD-B917-4342-B75D-7A03F8841A60}"/>
          </ac:picMkLst>
        </pc:picChg>
        <pc:picChg chg="add mod">
          <ac:chgData name="vyazmina90@outlook.com" userId="ba86a16c21668c04" providerId="LiveId" clId="{C9BF8243-E6B0-4BFE-A188-EE9341CDE5DD}" dt="2021-01-05T08:34:05.891" v="307" actId="14100"/>
          <ac:picMkLst>
            <pc:docMk/>
            <pc:sldMk cId="1296057146" sldId="293"/>
            <ac:picMk id="11" creationId="{6EB74091-BE4F-4F47-8B87-B678AEE993AA}"/>
          </ac:picMkLst>
        </pc:picChg>
        <pc:picChg chg="del mod">
          <ac:chgData name="vyazmina90@outlook.com" userId="ba86a16c21668c04" providerId="LiveId" clId="{C9BF8243-E6B0-4BFE-A188-EE9341CDE5DD}" dt="2021-01-05T08:31:51.254" v="263" actId="21"/>
          <ac:picMkLst>
            <pc:docMk/>
            <pc:sldMk cId="1296057146" sldId="293"/>
            <ac:picMk id="1026" creationId="{00000000-0000-0000-0000-000000000000}"/>
          </ac:picMkLst>
        </pc:picChg>
        <pc:picChg chg="del mod">
          <ac:chgData name="vyazmina90@outlook.com" userId="ba86a16c21668c04" providerId="LiveId" clId="{C9BF8243-E6B0-4BFE-A188-EE9341CDE5DD}" dt="2021-01-05T08:32:22.168" v="274" actId="21"/>
          <ac:picMkLst>
            <pc:docMk/>
            <pc:sldMk cId="1296057146" sldId="293"/>
            <ac:picMk id="1028" creationId="{00000000-0000-0000-0000-000000000000}"/>
          </ac:picMkLst>
        </pc:picChg>
        <pc:picChg chg="mod">
          <ac:chgData name="vyazmina90@outlook.com" userId="ba86a16c21668c04" providerId="LiveId" clId="{C9BF8243-E6B0-4BFE-A188-EE9341CDE5DD}" dt="2021-01-05T08:32:43.071" v="283" actId="14100"/>
          <ac:picMkLst>
            <pc:docMk/>
            <pc:sldMk cId="1296057146" sldId="293"/>
            <ac:picMk id="1030" creationId="{00000000-0000-0000-0000-000000000000}"/>
          </ac:picMkLst>
        </pc:picChg>
        <pc:picChg chg="mod">
          <ac:chgData name="vyazmina90@outlook.com" userId="ba86a16c21668c04" providerId="LiveId" clId="{C9BF8243-E6B0-4BFE-A188-EE9341CDE5DD}" dt="2021-01-05T08:33:32.302" v="295" actId="14100"/>
          <ac:picMkLst>
            <pc:docMk/>
            <pc:sldMk cId="1296057146" sldId="293"/>
            <ac:picMk id="103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fp=0&amp;text=%D0%BF%D1%80%D0%B8%D0%B3%D0%BE%D1%82%D0%BE%D0%B2%D0%BB%D0%B5%D0%BD%D0%B8%D0%B5%20%D1%81%D0%BE%D0%BB%D0%B5%D0%BD%D0%BE%D0%B3%D0%BE%20%D1%82%D0%B5%D1%81%D1%82%D0%B0%20%D1%84%D0%BE%D1%82%D0%BE&amp;noreask=1&amp;pos=1&amp;lr=65&amp;rpt=simage&amp;uinfo=ww-1349-wh-673-fw-1124-fh-467-pd-1&amp;img_url=http://www.trozo.ru/wp-content/uploads/2009/08/1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p=11&amp;text=%D0%BD%D0%B0%D0%B1%D0%BE%D1%80%20%D0%BF%D1%80%D0%BE%D0%B4%D1%83%D0%BA%D1%82%D0%BE%D0%B2%20%D0%B4%D0%BB%D1%8F%20%D1%81%D0%BE%D0%BB%D0%B5%D0%BD%D0%BE%D0%B3%D0%BE%20%D1%82%D0%B5%D1%81%D1%82%D0%B0&amp;fp=11&amp;img_url=http://s50.radikal.ru/i128/0812/fd/bd24c103f5cb.jpg&amp;pos=333&amp;uinfo=ww-1349-wh-673-fw-1124-fh-467-pd-1&amp;rpt=simage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images.yandex.ru/yandsearch?p=1&amp;text=%D1%87%D0%B5%D1%80%D0%B5%D0%BF%D0%B0%D1%88%D0%BA%D0%B8%20%D0%B8%D0%B7%20%D1%81%D0%BE%D0%BB%D0%B5%D0%BD%D0%BE%D0%B3%D0%BE%20%D1%82%D0%B5%D1%81%D1%82%D0%B0&amp;fp=1&amp;img_url=http://www.trozo.ru/wp-content/uploads/2011/05/urok_16-400x300.jpg&amp;pos=55&amp;uinfo=ww-1349-wh-673-fw-1124-fh-467-pd-1&amp;rpt=simage" TargetMode="External"/><Relationship Id="rId7" Type="http://schemas.openxmlformats.org/officeDocument/2006/relationships/hyperlink" Target="http://images.yandex.ru/yandsearch?p=6&amp;text=%D1%87%D0%B5%D1%80%D0%B5%D0%BF%D0%B0%D1%88%D0%BA%D0%B8%20%D0%B8%D0%B7%20%D1%81%D0%BE%D0%BB%D0%B5%D0%BD%D0%BE%D0%B3%D0%BE%20%D1%82%D0%B5%D1%81%D1%82%D0%B0&amp;fp=6&amp;pos=183&amp;uinfo=ww-1349-wh-673-fw-1124-fh-467-pd-1&amp;rpt=simage&amp;img_url=http://plast.me/uploads/posts/2011-12/1323629918_sam_1738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images.yandex.ru/yandsearch?p=3&amp;text=%D1%87%D0%B5%D1%80%D0%B5%D0%BF%D0%B0%D1%88%D0%BA%D0%B8%20%D0%B8%D0%B7%20%D1%81%D0%BE%D0%BB%D0%B5%D0%BD%D0%BE%D0%B3%D0%BE%20%D1%82%D0%B5%D1%81%D1%82%D0%B0&amp;fp=3&amp;img_url=http://stranamasterov.ru/img/i1006/DSCN0813.jpg&amp;pos=115&amp;uinfo=ww-1349-wh-673-fw-1124-fh-467-pd-1&amp;rpt=simage" TargetMode="Externa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2&amp;uinfo=ww-1349-wh-673-fw-1124-fh-467-pd-1&amp;p=2&amp;text=%D0%BF%D1%80%D0%B8%D0%B3%D0%BE%D1%82%D0%BE%D0%B2%D0%BB%D0%B5%D0%BD%D0%B8%D0%B5%20%D1%81%D0%BE%D0%BB%D0%B5%D0%BD%D0%BE%D0%B3%D0%BE%20%D1%82%D0%B5%D1%81%D1%82%D0%B0%20%D1%84%D0%BE%D1%82%D0%BE&amp;noreask=1&amp;pos=81&amp;rpt=simage&amp;lr=65&amp;img_url=http://womanadvice.ru/sites/default/files/imagecache/width_250/recept_solenogo_testa_dlya_lepki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C%D1%83%D0%BA%D0%BE%D1%81%D0%BE%D0%BB%D1%8C%D0%BA%D0%B8%20%D1%84%D0%BE%D1%82%D0%BE&amp;fp=0&amp;img_url=http://stranamasterov.ru/img/i2012/02/04/img_7218_0.jpg&amp;pos=7&amp;uinfo=ww-1349-wh-673-fw-1124-fh-467-pd-1&amp;rpt=simage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hyperlink" Target="http://images.yandex.ru/yandsearch?text=%D0%BC%D1%83%D0%BA%D0%BE%D1%81%D0%BE%D0%BB%D1%8C%D0%BA%D0%B8%20%D1%84%D0%BE%D1%82%D0%BE&amp;fp=0&amp;pos=13&amp;uinfo=ww-1349-wh-673-fw-1124-fh-467-pd-1&amp;rpt=simage&amp;img_url=http://img-fotki.yandex.ru/get/5009/lyudmiladanko.4f/0_649c9_ec053684_XL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4&amp;text=%D0%BC%D1%83%D0%BA%D0%BE%D1%81%D0%BE%D0%BB%D1%8C%D0%BA%D0%B8%20%D1%84%D0%BE%D1%82%D0%BE&amp;fp=4&amp;img_url=http://content.foto.mail.ru/mail/www.maximum.ru/_blogs/i-719.jpg&amp;pos=129&amp;uinfo=ww-1349-wh-673-fw-1124-fh-467-pd-1&amp;rpt=simage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p=1&amp;text=%D0%BC%D1%83%D0%BA%D0%BE%D1%81%D0%BE%D0%BB%D1%8C%D0%BA%D0%B8%20%D1%84%D0%BE%D1%82%D0%BE&amp;fp=1&amp;pos=31&amp;uinfo=ww-1349-wh-673-fw-1124-fh-467-pd-1&amp;rpt=simage&amp;img_url=http://img0.liveinternet.ru/images/attach/c/1/64/4/64004612_P1140510.jpg" TargetMode="Externa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8229600" cy="6264696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51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МДОАУ «Детский сад № 79 «Аистенок» г. Орска</a:t>
            </a:r>
            <a:endParaRPr lang="ru-RU" sz="5100" dirty="0">
              <a:solidFill>
                <a:schemeClr val="tx1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endParaRPr lang="ru-RU" b="1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/>
          </a:p>
          <a:p>
            <a:pPr algn="ctr">
              <a:buNone/>
            </a:pPr>
            <a:r>
              <a:rPr lang="ru-RU" sz="5100" b="1" dirty="0">
                <a:solidFill>
                  <a:srgbClr val="0033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Мастер-класс </a:t>
            </a:r>
            <a:endParaRPr lang="ru-RU" sz="5100" dirty="0">
              <a:solidFill>
                <a:srgbClr val="0033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ru-RU" sz="5100" b="1" dirty="0">
                <a:solidFill>
                  <a:srgbClr val="0033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для воспитателей </a:t>
            </a:r>
            <a:endParaRPr lang="ru-RU" sz="5100" dirty="0">
              <a:solidFill>
                <a:srgbClr val="0033CC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algn="ctr">
              <a:buNone/>
            </a:pPr>
            <a:r>
              <a:rPr lang="ru-RU" sz="5100" b="1" dirty="0">
                <a:solidFill>
                  <a:srgbClr val="0033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«Использование приемов </a:t>
            </a:r>
            <a:r>
              <a:rPr lang="ru-RU" sz="5100" b="1" dirty="0" err="1">
                <a:solidFill>
                  <a:srgbClr val="0033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тестопластики</a:t>
            </a:r>
            <a:r>
              <a:rPr lang="ru-RU" sz="5100" b="1" dirty="0">
                <a:solidFill>
                  <a:srgbClr val="0033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</a:p>
          <a:p>
            <a:pPr algn="ctr">
              <a:buNone/>
            </a:pPr>
            <a:r>
              <a:rPr lang="ru-RU" sz="5100" b="1" dirty="0">
                <a:solidFill>
                  <a:srgbClr val="0033CC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как средства развития дошкольников»</a:t>
            </a:r>
          </a:p>
          <a:p>
            <a:pPr algn="ctr">
              <a:buNone/>
            </a:pPr>
            <a:endParaRPr lang="ru-RU" sz="3900" dirty="0">
              <a:solidFill>
                <a:srgbClr val="990099"/>
              </a:solidFill>
              <a:latin typeface="Monotype Corsiva" pitchFamily="66" charset="0"/>
            </a:endParaRPr>
          </a:p>
          <a:p>
            <a:pPr marL="50400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marL="50400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Ляшенко Т.А., </a:t>
            </a:r>
            <a:endParaRPr lang="ru-RU" sz="3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воспитатель </a:t>
            </a:r>
            <a:endParaRPr lang="en-US" sz="3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 algn="r">
              <a:lnSpc>
                <a:spcPct val="120000"/>
              </a:lnSpc>
              <a:spcBef>
                <a:spcPts val="0"/>
              </a:spcBef>
              <a:buNone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 algn="r">
              <a:lnSpc>
                <a:spcPct val="120000"/>
              </a:lnSpc>
              <a:spcBef>
                <a:spcPts val="0"/>
              </a:spcBef>
              <a:buNone/>
            </a:pPr>
            <a:endParaRPr lang="ru-RU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 marL="504000">
              <a:spcBef>
                <a:spcPts val="0"/>
              </a:spcBef>
              <a:buNone/>
            </a:pPr>
            <a:endParaRPr lang="ru-RU" sz="1700" dirty="0"/>
          </a:p>
          <a:p>
            <a:pPr marL="504000">
              <a:spcBef>
                <a:spcPts val="0"/>
              </a:spcBef>
              <a:buNone/>
            </a:pPr>
            <a:endParaRPr lang="ru-RU" sz="1700" dirty="0"/>
          </a:p>
          <a:p>
            <a:pPr marL="504000">
              <a:spcBef>
                <a:spcPts val="0"/>
              </a:spcBef>
              <a:buNone/>
            </a:pP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>
              <a:spcBef>
                <a:spcPts val="0"/>
              </a:spcBef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</a:p>
          <a:p>
            <a:pPr marL="504000">
              <a:spcBef>
                <a:spcPts val="0"/>
              </a:spcBef>
              <a:buNone/>
            </a:pP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>
              <a:spcBef>
                <a:spcPts val="0"/>
              </a:spcBef>
              <a:buNone/>
            </a:pP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>
              <a:spcBef>
                <a:spcPts val="0"/>
              </a:spcBef>
              <a:buNone/>
            </a:pP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 algn="ctr">
              <a:spcBef>
                <a:spcPts val="0"/>
              </a:spcBef>
              <a:buNone/>
            </a:pP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marL="504000">
              <a:spcBef>
                <a:spcPts val="0"/>
              </a:spcBef>
              <a:buNone/>
            </a:pP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04000">
              <a:spcBef>
                <a:spcPts val="0"/>
              </a:spcBef>
              <a:buNone/>
            </a:pPr>
            <a:r>
              <a:rPr lang="ru-RU" sz="1700" dirty="0"/>
              <a:t>                                                                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загруженное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660142" y="731838"/>
            <a:ext cx="2312166" cy="3475037"/>
          </a:xfrm>
        </p:spPr>
      </p:pic>
      <p:pic>
        <p:nvPicPr>
          <p:cNvPr id="6" name="Содержимое 5" descr="8d9f03c9-c007-44f6-bcd2-03e310aa2c72.jpg"/>
          <p:cNvPicPr>
            <a:picLocks noGrp="1" noChangeAspect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110629"/>
            <a:ext cx="3346450" cy="271745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pic>
        <p:nvPicPr>
          <p:cNvPr id="2050" name="Picture 2" descr="http://img0.liveinternet.ru/images/attach/c/1/61/239/61239565_attachment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39"/>
            <a:ext cx="5400600" cy="4378865"/>
          </a:xfrm>
          <a:prstGeom prst="rect">
            <a:avLst/>
          </a:prstGeom>
          <a:noFill/>
        </p:spPr>
      </p:pic>
      <p:pic>
        <p:nvPicPr>
          <p:cNvPr id="14338" name="Picture 2" descr="http://im4-tub-ru.yandex.net/i?id=580266387-5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5292080" y="3717032"/>
            <a:ext cx="356118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20888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Черепаха — символ небесной поддержки и защиты,</a:t>
            </a:r>
          </a:p>
          <a:p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        </a:t>
            </a:r>
          </a:p>
          <a:p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             а также мудрости и долголетия.</a:t>
            </a:r>
            <a:b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5842" name="Picture 2" descr="http://im0-tub-ru.yandex.net/i?id=586456796-55-72&amp;n=21"/>
          <p:cNvPicPr>
            <a:picLocks noChangeAspect="1" noChangeArrowheads="1"/>
          </p:cNvPicPr>
          <p:nvPr/>
        </p:nvPicPr>
        <p:blipFill>
          <a:blip r:embed="rId2" cstate="print"/>
          <a:srcRect r="5669" b="10079"/>
          <a:stretch>
            <a:fillRect/>
          </a:stretch>
        </p:blipFill>
        <p:spPr bwMode="auto">
          <a:xfrm>
            <a:off x="611560" y="260648"/>
            <a:ext cx="2952328" cy="2016224"/>
          </a:xfrm>
          <a:prstGeom prst="rect">
            <a:avLst/>
          </a:prstGeom>
          <a:noFill/>
        </p:spPr>
      </p:pic>
      <p:pic>
        <p:nvPicPr>
          <p:cNvPr id="35844" name="Picture 4" descr="http://im6-tub-ru.yandex.net/i?id=55297475-10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0648"/>
            <a:ext cx="2841104" cy="2016224"/>
          </a:xfrm>
          <a:prstGeom prst="rect">
            <a:avLst/>
          </a:prstGeom>
          <a:noFill/>
        </p:spPr>
      </p:pic>
      <p:pic>
        <p:nvPicPr>
          <p:cNvPr id="35846" name="Picture 6" descr="http://im2-tub-ru.yandex.net/i?id=743700930-05-72&amp;n=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77072"/>
            <a:ext cx="3888432" cy="2220838"/>
          </a:xfrm>
          <a:prstGeom prst="rect">
            <a:avLst/>
          </a:prstGeom>
          <a:noFill/>
        </p:spPr>
      </p:pic>
      <p:pic>
        <p:nvPicPr>
          <p:cNvPr id="35848" name="Picture 8" descr="http://plast.me/uploads/posts/2011-12/thumbs/1323629918_sam_1738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b="7048"/>
          <a:stretch>
            <a:fillRect/>
          </a:stretch>
        </p:blipFill>
        <p:spPr bwMode="auto">
          <a:xfrm>
            <a:off x="251520" y="4077072"/>
            <a:ext cx="3960440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стер-класс Лепка МК ЧЕРЕПАШКА ИЗ СОЛЁНОГО ТЕСТА Тесто соленое фото 1"/>
          <p:cNvPicPr/>
          <p:nvPr/>
        </p:nvPicPr>
        <p:blipFill>
          <a:blip r:embed="rId2" cstate="print">
            <a:lum bright="-10000"/>
          </a:blip>
          <a:srcRect r="4361" b="11629"/>
          <a:stretch>
            <a:fillRect/>
          </a:stretch>
        </p:blipFill>
        <p:spPr bwMode="auto">
          <a:xfrm>
            <a:off x="827584" y="1412776"/>
            <a:ext cx="72728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457200" y="591084"/>
            <a:ext cx="822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990099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Черепашка из солёного теста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8219256" cy="936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pic>
        <p:nvPicPr>
          <p:cNvPr id="4" name="Рисунок 3" descr="Мастер-класс Лепка МК ЧЕРЕПАШКА ИЗ СОЛЁНОГО ТЕСТА Тесто соленое фото 2"/>
          <p:cNvPicPr/>
          <p:nvPr/>
        </p:nvPicPr>
        <p:blipFill>
          <a:blip r:embed="rId2" cstate="print">
            <a:lum bright="-10000"/>
          </a:blip>
          <a:srcRect r="6541" b="14537"/>
          <a:stretch>
            <a:fillRect/>
          </a:stretch>
        </p:blipFill>
        <p:spPr bwMode="auto">
          <a:xfrm>
            <a:off x="971600" y="1628800"/>
            <a:ext cx="7344816" cy="4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300841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Раскатываем два одинаковых шарика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2466051"/>
            <a:ext cx="8964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>
                <a:ln>
                  <a:noFill/>
                </a:ln>
                <a:solidFill>
                  <a:srgbClr val="990099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</a:t>
            </a:r>
            <a:endParaRPr kumimoji="0" lang="ru-RU" sz="4000" b="1" i="0" u="none" strike="noStrike" cap="none" normalizeH="0" baseline="0" dirty="0">
              <a:ln>
                <a:noFill/>
              </a:ln>
              <a:solidFill>
                <a:srgbClr val="990099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4" name="Рисунок 3" descr="Мастер-класс Лепка МК ЧЕРЕПАШКА ИЗ СОЛЁНОГО ТЕСТА Тесто соленое фото 3"/>
          <p:cNvPicPr/>
          <p:nvPr/>
        </p:nvPicPr>
        <p:blipFill>
          <a:blip r:embed="rId2" cstate="print">
            <a:lum bright="-10000"/>
          </a:blip>
          <a:srcRect r="3634" b="12598"/>
          <a:stretch>
            <a:fillRect/>
          </a:stretch>
        </p:blipFill>
        <p:spPr bwMode="auto">
          <a:xfrm>
            <a:off x="1043608" y="1844824"/>
            <a:ext cx="71287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457200" y="90071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Затем делаем из них лепёшки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(одна будет верх, а другая низ черепашки)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стер-класс Лепка МК ЧЕРЕПАШКА ИЗ СОЛЁНОГО ТЕСТА Тесто соленое фото 4"/>
          <p:cNvPicPr/>
          <p:nvPr/>
        </p:nvPicPr>
        <p:blipFill>
          <a:blip r:embed="rId2" cstate="print">
            <a:lum bright="-10000"/>
          </a:blip>
          <a:srcRect r="5815" b="12598"/>
          <a:stretch>
            <a:fillRect/>
          </a:stretch>
        </p:blipFill>
        <p:spPr bwMode="auto">
          <a:xfrm>
            <a:off x="971600" y="1628800"/>
            <a:ext cx="72008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457200" y="-22681"/>
            <a:ext cx="82296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Раскатываем  шесть  колбасок,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делаем лапки, голову, хвост черепашки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и  укладываем 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  нижней  части  панциря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стер-класс Лепка МК ЧЕРЕПАШКА ИЗ СОЛЁНОГО ТЕСТА Тесто соленое фото 5"/>
          <p:cNvPicPr/>
          <p:nvPr/>
        </p:nvPicPr>
        <p:blipFill>
          <a:blip r:embed="rId2" cstate="print">
            <a:lum bright="-10000"/>
          </a:blip>
          <a:srcRect r="5088" b="11629"/>
          <a:stretch>
            <a:fillRect/>
          </a:stretch>
        </p:blipFill>
        <p:spPr bwMode="auto">
          <a:xfrm>
            <a:off x="827584" y="1628800"/>
            <a:ext cx="74168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457200" y="104714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.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Скатываем небольшой шарик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и помещаем его в середину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pic>
        <p:nvPicPr>
          <p:cNvPr id="4" name="Рисунок 3" descr="Мастер-класс Лепка МК ЧЕРЕПАШКА ИЗ СОЛЁНОГО ТЕСТА Тесто соленое фото 6"/>
          <p:cNvPicPr/>
          <p:nvPr/>
        </p:nvPicPr>
        <p:blipFill>
          <a:blip r:embed="rId2" cstate="print">
            <a:lum bright="-10000"/>
          </a:blip>
          <a:srcRect r="5088" b="13568"/>
          <a:stretch>
            <a:fillRect/>
          </a:stretch>
        </p:blipFill>
        <p:spPr bwMode="auto">
          <a:xfrm>
            <a:off x="1043608" y="1556792"/>
            <a:ext cx="7488832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0370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Накрываем второй частью панциря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стер-класс Лепка МК ЧЕРЕПАШКА ИЗ СОЛЁНОГО ТЕСТА Тесто соленое фото 7"/>
          <p:cNvPicPr/>
          <p:nvPr/>
        </p:nvPicPr>
        <p:blipFill>
          <a:blip r:embed="rId2" cstate="print">
            <a:lum bright="-10000"/>
          </a:blip>
          <a:srcRect r="5088" b="12598"/>
          <a:stretch>
            <a:fillRect/>
          </a:stretch>
        </p:blipFill>
        <p:spPr bwMode="auto">
          <a:xfrm>
            <a:off x="971600" y="1484784"/>
            <a:ext cx="74168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457200" y="336002"/>
            <a:ext cx="8229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Стеками прорезаем лапки, ротик, делаем глазки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1912053"/>
            <a:ext cx="89644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600" b="1" i="1" dirty="0"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Ум маленьких детей находится на кончиках пальцев</a:t>
            </a: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 </a:t>
            </a:r>
            <a:r>
              <a:rPr lang="ru-RU" sz="3600" b="1" dirty="0">
                <a:solidFill>
                  <a:srgbClr val="0033CC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Сухомлинский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1700" dirty="0"/>
          </a:p>
        </p:txBody>
      </p:sp>
      <p:pic>
        <p:nvPicPr>
          <p:cNvPr id="4" name="Рисунок 3" descr="Мастер-класс Лепка МК ЧЕРЕПАШКА ИЗ СОЛЁНОГО ТЕСТА Тесто соленое фото 8"/>
          <p:cNvPicPr/>
          <p:nvPr/>
        </p:nvPicPr>
        <p:blipFill>
          <a:blip r:embed="rId2" cstate="print">
            <a:lum bright="-10000" contrast="20000"/>
          </a:blip>
          <a:srcRect r="26893"/>
          <a:stretch>
            <a:fillRect/>
          </a:stretch>
        </p:blipFill>
        <p:spPr bwMode="auto">
          <a:xfrm>
            <a:off x="971600" y="1628800"/>
            <a:ext cx="73448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19711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Катаем тонкие жгутики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для украшения нашей черепашки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pic>
        <p:nvPicPr>
          <p:cNvPr id="4" name="Рисунок 3" descr="Мастер-класс Лепка МК ЧЕРЕПАШКА ИЗ СОЛЁНОГО ТЕСТА Тесто соленое фото 9"/>
          <p:cNvPicPr/>
          <p:nvPr/>
        </p:nvPicPr>
        <p:blipFill>
          <a:blip r:embed="rId2" cstate="print">
            <a:lum bright="-10000"/>
          </a:blip>
          <a:srcRect r="5088" b="12598"/>
          <a:stretch>
            <a:fillRect/>
          </a:stretch>
        </p:blipFill>
        <p:spPr bwMode="auto">
          <a:xfrm>
            <a:off x="1115617" y="1412776"/>
            <a:ext cx="705678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71588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       Вот, что получится.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Деревянным концом кисточки делаем дырочки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pic>
        <p:nvPicPr>
          <p:cNvPr id="4" name="Рисунок 3" descr="Мастер-класс Лепка МК ЧЕРЕПАШКА ИЗ СОЛЁНОГО ТЕСТА Тесто соленое фото 1"/>
          <p:cNvPicPr/>
          <p:nvPr/>
        </p:nvPicPr>
        <p:blipFill>
          <a:blip r:embed="rId2" cstate="print">
            <a:lum bright="-10000"/>
          </a:blip>
          <a:srcRect r="4361" b="11629"/>
          <a:stretch>
            <a:fillRect/>
          </a:stretch>
        </p:blipFill>
        <p:spPr bwMode="auto">
          <a:xfrm>
            <a:off x="1043608" y="1556792"/>
            <a:ext cx="72728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056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377113"/>
            <a:ext cx="869180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onotype Corsiva" pitchFamily="66" charset="0"/>
                <a:ea typeface="Times New Roman" pitchFamily="18" charset="0"/>
                <a:cs typeface="Helvetica"/>
              </a:rPr>
              <a:t>                     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Helvetica"/>
              </a:rPr>
              <a:t>Получается вот такая черепашка!!!</a:t>
            </a:r>
            <a:endParaRPr kumimoji="0" lang="ru-RU" sz="32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E853BA-E505-4B2E-B33E-73F7A187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124744"/>
            <a:ext cx="2016224" cy="5040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CE3E03C-8752-4EDC-A94E-822DE7EE5A2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85" y="312269"/>
            <a:ext cx="3947834" cy="26318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0E3FAE28-79DB-4B13-B2EE-994BE2840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2269"/>
            <a:ext cx="3679044" cy="27592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009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DA0A4601-7BFA-4B40-87BE-724A4696A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52" y="3543057"/>
            <a:ext cx="4092702" cy="3069527"/>
          </a:xfrm>
          <a:prstGeom prst="ellipse">
            <a:avLst/>
          </a:prstGeom>
          <a:ln w="63500" cap="rnd">
            <a:solidFill>
              <a:srgbClr val="0033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C3F4E725-62AF-41BC-BD39-A8D61338E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85" y="3363148"/>
            <a:ext cx="3422535" cy="3303250"/>
          </a:xfrm>
          <a:prstGeom prst="ellipse">
            <a:avLst/>
          </a:prstGeom>
          <a:ln w="63500" cap="rnd">
            <a:solidFill>
              <a:srgbClr val="0033CC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8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06084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90099"/>
                </a:solidFill>
                <a:latin typeface="Monotype Corsiva" pitchFamily="66" charset="0"/>
              </a:rPr>
              <a:t>           </a:t>
            </a:r>
          </a:p>
          <a:p>
            <a:r>
              <a:rPr lang="ru-RU" sz="3600" b="1" dirty="0">
                <a:solidFill>
                  <a:srgbClr val="0033CC"/>
                </a:solidFill>
                <a:latin typeface="Monotype Corsiva" pitchFamily="66" charset="0"/>
              </a:rPr>
              <a:t>           Благодарю Вас за участие 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pic>
        <p:nvPicPr>
          <p:cNvPr id="1026" name="Picture 2" descr="http://ollforkids.ru/uploads/posts/2013-09/1378392636_1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836712"/>
            <a:ext cx="720080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3636085" cy="1258493"/>
          </a:xfrm>
        </p:spPr>
        <p:txBody>
          <a:bodyPr/>
          <a:lstStyle/>
          <a:p>
            <a:r>
              <a:rPr lang="ru-RU" dirty="0"/>
              <a:t>ТЕСТОПЛАСТИКА- это лепка из соленого теста</a:t>
            </a:r>
          </a:p>
        </p:txBody>
      </p:sp>
      <p:pic>
        <p:nvPicPr>
          <p:cNvPr id="5" name="Содержимое 4" descr="aa4abb831217778903e16b587b0b40c6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196752"/>
            <a:ext cx="4016375" cy="2580571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988840"/>
            <a:ext cx="4212905" cy="2139518"/>
          </a:xfrm>
        </p:spPr>
        <p:txBody>
          <a:bodyPr>
            <a:noAutofit/>
          </a:bodyPr>
          <a:lstStyle/>
          <a:p>
            <a:r>
              <a:rPr lang="ru-RU" sz="1600" dirty="0"/>
              <a:t>Лепка из теста – это искусство создания объемных и рельефных изделий из теста, которые используются как сувениры или для оформления оригинального интерьера.  Основным инструментом в лепке является рука вернее, обе руки, следовательно, уровень умения зависит от владения собственными руками, а не кисточкой, карандашом или ножницами</a:t>
            </a:r>
            <a:r>
              <a:rPr lang="ru-RU" sz="1600" dirty="0" smtClean="0"/>
              <a:t>. Чем </a:t>
            </a:r>
            <a:r>
              <a:rPr lang="ru-RU" sz="1600" dirty="0"/>
              <a:t>раньше ребенку дают возможность лепить, тем  лучше развиваются его навыки владения собственными ручками.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3636085" cy="125849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Работа обеих рук.</a:t>
            </a:r>
          </a:p>
        </p:txBody>
      </p:sp>
      <p:pic>
        <p:nvPicPr>
          <p:cNvPr id="7" name="Содержимое 6" descr="p18_91236_html_m635752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564904"/>
            <a:ext cx="3265529" cy="2171577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916832"/>
            <a:ext cx="4752528" cy="3816424"/>
          </a:xfrm>
        </p:spPr>
        <p:txBody>
          <a:bodyPr>
            <a:normAutofit fontScale="55000" lnSpcReduction="20000"/>
          </a:bodyPr>
          <a:lstStyle/>
          <a:p>
            <a:r>
              <a:rPr lang="ru-RU" sz="3800" dirty="0"/>
              <a:t>В процессе лепки из соленого теста у детей повышается сенсорная чувствительность ( способность к тонкому восприятию формы, фактуры, цвета, веса, пластики, пропорций); развивается общая ручная умелость, мелкая моторика, синхронизируется работа обеих рук.</a:t>
            </a:r>
          </a:p>
          <a:p>
            <a:r>
              <a:rPr lang="ru-RU" sz="3800" dirty="0"/>
              <a:t>По мере совершенствования мелкой моторики идет развитие речевой функции. </a:t>
            </a:r>
            <a:r>
              <a:rPr lang="ru-RU" sz="3800" b="1" dirty="0"/>
              <a:t>Функция руки и речь развивается параллельно.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3636085" cy="151216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Преимущества соленого теста перед пластилином и глиной</a:t>
            </a:r>
          </a:p>
        </p:txBody>
      </p:sp>
      <p:pic>
        <p:nvPicPr>
          <p:cNvPr id="5" name="Содержимое 4" descr="-7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20984" y="1052736"/>
            <a:ext cx="5083253" cy="3816424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3501008"/>
            <a:ext cx="3388660" cy="302433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-Можно приготовить в любой момент, не тратя лишних денег.</a:t>
            </a:r>
          </a:p>
          <a:p>
            <a:r>
              <a:rPr lang="ru-RU" dirty="0"/>
              <a:t>-Легко отмывается и не оставляет следов.</a:t>
            </a:r>
          </a:p>
          <a:p>
            <a:r>
              <a:rPr lang="ru-RU" dirty="0"/>
              <a:t>-Безопасно при попадании в рот.</a:t>
            </a:r>
          </a:p>
          <a:p>
            <a:r>
              <a:rPr lang="ru-RU" dirty="0"/>
              <a:t>-Не липнет к рукам при лепке.</a:t>
            </a:r>
          </a:p>
          <a:p>
            <a:r>
              <a:rPr lang="ru-RU" dirty="0"/>
              <a:t>-Можно сушить на воздухе.</a:t>
            </a:r>
          </a:p>
          <a:p>
            <a:r>
              <a:rPr lang="ru-RU" dirty="0"/>
              <a:t>-</a:t>
            </a:r>
          </a:p>
          <a:p>
            <a:r>
              <a:rPr lang="ru-RU" dirty="0"/>
              <a:t> Можно лепить из окрашенного теста и можно расписать уже готовое изделие.</a:t>
            </a:r>
          </a:p>
          <a:p>
            <a:pPr>
              <a:buFontTx/>
              <a:buChar char="-"/>
            </a:pPr>
            <a:r>
              <a:rPr lang="ru-RU" dirty="0"/>
              <a:t>Если покрыть лаком – сохранится на века.</a:t>
            </a:r>
          </a:p>
          <a:p>
            <a:pPr>
              <a:buFontTx/>
              <a:buChar char="-"/>
            </a:pPr>
            <a:r>
              <a:rPr lang="ru-RU" dirty="0"/>
              <a:t>- С игрушками  из соленого теста можно без боязни играть, они не потеряют форму.</a:t>
            </a:r>
          </a:p>
          <a:p>
            <a:pPr>
              <a:buFontTx/>
              <a:buChar char="-"/>
            </a:pPr>
            <a:r>
              <a:rPr lang="ru-RU" dirty="0"/>
              <a:t>- Этот материал приятный на ощупь, теплый, нежный, совершенно без вредный с точки зрения экологии и аллергенов.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620688"/>
            <a:ext cx="8229600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ru-RU" sz="2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700" dirty="0"/>
          </a:p>
        </p:txBody>
      </p:sp>
      <p:pic>
        <p:nvPicPr>
          <p:cNvPr id="26626" name="Picture 2" descr="http://img-fotki.yandex.ru/get/5009/lyudmiladanko.4f/0_649c9_ec053684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32656"/>
            <a:ext cx="4248472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http://img0.liveinternet.ru/images/attach/c/3/75/824/75824828_070311_1851_4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60648"/>
            <a:ext cx="4067175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30" name="Picture 6" descr="http://im6-tub-ru.yandex.net/i?id=305934462-3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251520" y="3717032"/>
            <a:ext cx="4032448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32" name="Picture 8" descr="http://im3-tub-ru.yandex.net/i?id=544053763-54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3861048"/>
            <a:ext cx="3672408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esto2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35" r="1135"/>
          <a:stretch>
            <a:fillRect/>
          </a:stretch>
        </p:blipFill>
        <p:spPr>
          <a:xfrm>
            <a:off x="611560" y="548680"/>
            <a:ext cx="7922840" cy="5453745"/>
          </a:xfr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удудтки 34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1841" b="11841"/>
          <a:stretch>
            <a:fillRect/>
          </a:stretch>
        </p:blipFill>
        <p:spPr>
          <a:xfrm>
            <a:off x="718592" y="908720"/>
            <a:ext cx="7706816" cy="518457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385</TotalTime>
  <Words>424</Words>
  <Application>Microsoft Office PowerPoint</Application>
  <PresentationFormat>Экран (4:3)</PresentationFormat>
  <Paragraphs>87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Презентация PowerPoint</vt:lpstr>
      <vt:lpstr>Презентация PowerPoint</vt:lpstr>
      <vt:lpstr>Презентация PowerPoint</vt:lpstr>
      <vt:lpstr>ТЕСТОПЛАСТИКА- это лепка из соленого теста</vt:lpstr>
      <vt:lpstr>Работа обеих рук.</vt:lpstr>
      <vt:lpstr>Преимущества соленого теста перед пластилином и глиной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Windows User</cp:lastModifiedBy>
  <cp:revision>38</cp:revision>
  <dcterms:created xsi:type="dcterms:W3CDTF">2014-03-31T03:08:21Z</dcterms:created>
  <dcterms:modified xsi:type="dcterms:W3CDTF">2024-01-31T18:40:16Z</dcterms:modified>
</cp:coreProperties>
</file>