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60" r:id="rId4"/>
    <p:sldId id="262" r:id="rId5"/>
    <p:sldId id="263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306" autoAdjust="0"/>
  </p:normalViewPr>
  <p:slideViewPr>
    <p:cSldViewPr>
      <p:cViewPr>
        <p:scale>
          <a:sx n="62" d="100"/>
          <a:sy n="62" d="100"/>
        </p:scale>
        <p:origin x="-159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6C6051-1121-45E8-962D-BDDD85014DB2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C102E7-9900-4ACC-BD27-9C998F2AE05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8472"/>
            <a:ext cx="92112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81" y="1484784"/>
            <a:ext cx="709503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КУБИК  БЛУМА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педагогической инновационной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91680" y="404664"/>
            <a:ext cx="6744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 79 «Аистенок» г. Орска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5" y="5733256"/>
            <a:ext cx="5438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воспитатель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Авхадиева Гульнара Идрисовна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kub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005064"/>
            <a:ext cx="3096344" cy="1710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84395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7254" y="38472"/>
            <a:ext cx="92112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91680" y="404664"/>
            <a:ext cx="674446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Кубик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методика использования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Понадобиться обычный бумажный куб, на гранях которого написано: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Предложи.</a:t>
            </a: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://i0.wp.com/www.egtmatematik.com/wp-content/uploads/2016/04/Ekran-Resmi-2016-04-09-20.18.18-e1460222116304.png?resize=300%2C3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04467"/>
            <a:ext cx="2857500" cy="360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i.xn----7sbagbrdj9cgd0a.xn--p1ai/u/pic/8f/49a2debc5611e68359e17955198316/-/%D0%A0%D0%B0%D0%B7%D0%B2%D0%B5%D1%80%D1%82%D0%BA%D0%B0_%D0%BA%D1%83%D0%B1%D0%B0%20%282%2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3643314"/>
            <a:ext cx="4941551" cy="3214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796136" y="5614444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istral" panose="03090702030407020403" pitchFamily="66" charset="0"/>
              </a:rPr>
              <a:t>Умеющие мыслить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istral" panose="03090702030407020403" pitchFamily="66" charset="0"/>
              </a:rPr>
              <a:t>Умеют задавать вопросы</a:t>
            </a: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istral" panose="03090702030407020403" pitchFamily="66" charset="0"/>
              </a:rPr>
              <a:t>                    </a:t>
            </a:r>
            <a:r>
              <a:rPr lang="ru-RU" dirty="0" err="1" smtClean="0">
                <a:solidFill>
                  <a:schemeClr val="accent3">
                    <a:lumMod val="50000"/>
                  </a:schemeClr>
                </a:solidFill>
                <a:latin typeface="Mistral" panose="03090702030407020403" pitchFamily="66" charset="0"/>
              </a:rPr>
              <a:t>Алисон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Mistral" panose="03090702030407020403" pitchFamily="66" charset="0"/>
              </a:rPr>
              <a:t> Кинг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304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50" y="-187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332657"/>
            <a:ext cx="8496944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вопросов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"Кубик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уникален тем, что позволяет формулировать вопросы самого разного характера.</a:t>
            </a:r>
          </a:p>
          <a:p>
            <a:pPr lvl="0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Предполагает воспроизведение знаний. Это самые простые вопросы.  предлагается просто назвать предмет, явление, термин и т.д.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блок можно разнообразить вариативными заданиями, которые помогают проверить самые общие знания по теме</a:t>
            </a:r>
          </a:p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блок вопросов позволяет сформулировать причинно-следственные связи, то есть описать процессы, которые происходят с указанным предметом, явлением.  </a:t>
            </a:r>
          </a:p>
          <a:p>
            <a:pPr lvl="0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вопросы уточняющие. Они помогают увидеть проблему в разных аспектах и сфокусировать внимание на всех сторонах заданной проблемы.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фразы, которые помогут сформулировать вопросы этого блока:</a:t>
            </a:r>
          </a:p>
          <a:p>
            <a:pPr lvl="0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действительно думаешь, что…</a:t>
            </a:r>
          </a:p>
          <a:p>
            <a:pPr lvl="0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уверен, что…</a:t>
            </a:r>
          </a:p>
          <a:p>
            <a:pPr lvl="0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 есть, ребенок должен объяснить, как использовать то или иное знание на практике, для решения конкретных ситуаций.</a:t>
            </a:r>
          </a:p>
          <a:p>
            <a:pPr lvl="0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Придумай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вопросы творческие, которые содержат в себе элемент предположения, вымысла.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Придумай, что будет, если на Земле исчезнут все источники пресной воды. </a:t>
            </a:r>
          </a:p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Поделись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вопросы этого блока предназначены для активации мыслительной деятельности учащихся, учат их анализировать, выделять факты и следствия,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полученных сведений, акцентировать внимание на их оценке.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4996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764704"/>
            <a:ext cx="7560841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применения приёма «Кубик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fontAlgn="base"/>
            <a:r>
              <a:rPr lang="ru-RU" sz="2000" b="1" dirty="0"/>
              <a:t>Работа с кубиком строится следующим образом:</a:t>
            </a:r>
          </a:p>
          <a:p>
            <a:pPr lvl="0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формулирует тему  и круг вопросов, которые будут обсуждаться на занятии.</a:t>
            </a:r>
          </a:p>
          <a:p>
            <a:pPr lvl="0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бросает фигуру, а ребенок  отвечает на вопрос темы,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начинающийся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того слова, которое выпало на грани.</a:t>
            </a:r>
          </a:p>
          <a:p>
            <a:pPr lvl="0"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ответ даётся неполный, то другие дети  могут его дополнить и исправить.</a:t>
            </a: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на каждый вопрос кубика помогает педагогу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выявить уровень познавательной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сделать вывод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эмоциональной составляющей занятия,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прояснить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темы,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вызывают затруднения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6834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476672"/>
            <a:ext cx="756084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 с помощью методики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решаются следующие задачи: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Воспроизведение знаний.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«Назови» предполагает простую репродукцию полученных знаний. 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причинно-следственных связей.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грани «Почему» позволяет подробно описать процессы или явления. 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Выяснение всех аспектов поставленной проблемы.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вопросы категории «Объясни», ребёнок должен обратить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все стороны рассматриваемой темы. 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своего пути применения изученного на практике.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стратегии мышления. Вопросы, которые формулируются при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выпадении стороны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«Придумай», подразумевают творческое задание.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примеру: «Придумай, как будет выглядеть планета, если все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пресной воды исчезнут?»</a:t>
            </a:r>
          </a:p>
          <a:p>
            <a:pPr lvl="0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Активизация мыслительной деятельности, анализ и оценка полученных знаний.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«Поделись» должны обязательно затрагивать эмоциональную сторону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fontAlgn="base"/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2480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0528" y="0"/>
            <a:ext cx="93245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404664"/>
            <a:ext cx="799288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dirty="0"/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«Кубик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можно использовать во всех группах и по всем  образовательным областям.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удобно применять этот приём на обобщающих занятиях, когда у детей  уже есть представление о сути темы.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использования на более раннем этапе изучения блока материала, то в этом случае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кубиком можно сделать групповой, то есть ответы на вопросы  нужно будет формулировать вместе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упрощённый способ помогает не только «собрать в кучку» все знания детей, но и развить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коллективизма, необходимости помогать друг другу и нести ответственность за работу всех членов команды.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среднего возраста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грани кубика могут быть перефразированы, но также затрагивать и познавательную,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креативную, и эмоциональную стороны личности.</a:t>
            </a:r>
          </a:p>
          <a:p>
            <a:pPr fontAlgn="base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назвать   грани фигуры так: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Опиши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(то есть ребёнку нужно назвать форму, цвет, размер предмета или просто назвать явление);</a:t>
            </a: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(необходимо указать сходства и различия с уже знакомыми предметами или процессами);</a:t>
            </a: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ассоциацию (ребенок  должен назвать то, с чем у него ассоциируется тот или иной объект или явление);</a:t>
            </a: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(как сделан предмет, из чего состоит);</a:t>
            </a: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(дети показывают, как можно применить предмет);</a:t>
            </a:r>
          </a:p>
          <a:p>
            <a:pPr lvl="0" fontAlgn="base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 оценку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(малыши перечисляют достоинства и недостатки рассматриваемого).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11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6355" y="0"/>
            <a:ext cx="93245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476672"/>
            <a:ext cx="777686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экологии «Птицы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Прихоперья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прием используемый на этом занятии- это игра с Кубиком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Кидая кубик, дети задают вопросы, начиная с того слова, которое выпало на грани. Это один из приемов развития критического мышления, направленный одновременно на актуализацию знаний, имеющихся у ребенка и определения «области не знания».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фотографиях вы видите черного дятла (желну), большого пестрого дятла,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пестрого дятла, зададим вопросы о них.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 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самого большого и самого маленького дятла нашей области (черный дятел – желна самый большой, малый пестрый дятел самый маленький):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почему дятла назвали трехпалым? (у него всего по три пальца на ногах);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объясни, какую пользу приносят дятлы лесу;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предложи три способа обнаружить дятла в парке, лесу;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придумай, что может случиться, если дятлы исчезнут;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поделись интересными фактами о дятлах (например, у этих птиц самый длинный язык)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7184" y="2442084"/>
            <a:ext cx="1596177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://club.foto.ru/gallery/images/thumb/2005/05/02/39295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442084"/>
            <a:ext cx="1419142" cy="1374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api.lingvolive.com/pictures/15334.png?preset=avatar-profile-main-inf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9188" y="2442084"/>
            <a:ext cx="1374899" cy="137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10103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INDOWS 8\Downloads\powerpoint-templates-blue-blue-powerpoint-templates-page-7-of-24-free-ppt-backgrounds-free-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6355" y="0"/>
            <a:ext cx="93245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908720"/>
            <a:ext cx="61926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, не знающий ничего,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ожет научиться.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Дело только в том, что бы зажечь в нем желание познавать.</a:t>
            </a:r>
          </a:p>
          <a:p>
            <a:pPr algn="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Д. Дидро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http://www.persianpersia.com/images/mimage/74-998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785" y="3620656"/>
            <a:ext cx="3920248" cy="280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42046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141</TotalTime>
  <Words>250</Words>
  <Application>Microsoft Office PowerPoint</Application>
  <PresentationFormat>Экран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8</dc:creator>
  <cp:lastModifiedBy>ДС 79</cp:lastModifiedBy>
  <cp:revision>13</cp:revision>
  <dcterms:created xsi:type="dcterms:W3CDTF">2017-02-12T11:20:58Z</dcterms:created>
  <dcterms:modified xsi:type="dcterms:W3CDTF">2022-11-17T05:02:30Z</dcterms:modified>
</cp:coreProperties>
</file>