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87022"/>
            <a:ext cx="787612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МДОАУ «Детский сад № 79 «Аистенок» г. Орска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экологической игрушки «</a:t>
            </a:r>
            <a:r>
              <a:rPr lang="ru-RU" sz="36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Травянчик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», </a:t>
            </a:r>
            <a:endParaRPr lang="ru-RU" sz="36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как один из методов знакомства детей с живой природой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                           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Подготовила: </a:t>
            </a:r>
            <a:r>
              <a:rPr lang="ru-RU" sz="160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Воспитатель </a:t>
            </a:r>
            <a:r>
              <a:rPr lang="ru-RU" sz="160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Новикова В.В.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32" y="476672"/>
            <a:ext cx="85738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9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957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3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66" y="836712"/>
            <a:ext cx="798509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97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0" t="6212" r="3809" b="12224"/>
          <a:stretch/>
        </p:blipFill>
        <p:spPr bwMode="auto">
          <a:xfrm>
            <a:off x="755576" y="622562"/>
            <a:ext cx="2789426" cy="2086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5291" t="5010" r="3810" b="9419"/>
          <a:stretch/>
        </p:blipFill>
        <p:spPr bwMode="auto">
          <a:xfrm>
            <a:off x="4283969" y="722766"/>
            <a:ext cx="2865114" cy="1986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4849" t="7816" r="24170" b="12825"/>
          <a:stretch/>
        </p:blipFill>
        <p:spPr bwMode="auto">
          <a:xfrm>
            <a:off x="683568" y="2839862"/>
            <a:ext cx="280491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2" t="5411" r="38439" b="9018"/>
          <a:stretch/>
        </p:blipFill>
        <p:spPr bwMode="auto">
          <a:xfrm>
            <a:off x="5729601" y="2826790"/>
            <a:ext cx="1708238" cy="319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25650" t="6013" r="31064" b="14028"/>
          <a:stretch/>
        </p:blipFill>
        <p:spPr bwMode="auto">
          <a:xfrm rot="20960612">
            <a:off x="3619550" y="2996952"/>
            <a:ext cx="174453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3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9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0300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50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Источники: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1.«Экологические проекты в детском саду», О. М. Масленникова, А. А. Филиппенко. Издательство: Учитель.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2.«Опытно-исследовательская деятельность»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О.В. Издательство: Сфера 2005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«Творим, изменяем, преобразуем», О. В.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Издательство: Сфера 2015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4.«Ознакомление с природой в детском саду»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Мозаика – Синтез 2014г.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Детская энциклопедия « Я познаю мир» - Растения. – М.: ТКО « АСТ», 2005.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.«Травянчики» Буза В.П,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Терлецкая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Д.В.Издательство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:АСТ- Пресс, 2013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Н. Николаева «Экологическое воспитание дошкольников». «Издательство АСТ»,М.1998г.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«Сборник дидактических игр по ознакомлению с окружающим миром», Л. Ю. Павлова.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10.Интернет – ресурсы.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педагогов со способами изготовления эко- игрушки.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Обогащать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знания о живой и неживой природе;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Формировать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наблюдать, анализировать, делать выводы;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Развивать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творческое воображение,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мелкую моторику пальцев;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Воспитывать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природе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экологическая тема в настоящее время,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актуальна, когда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многое зависит от деятельности человека, которая всё больше приводит к гибели окружающей среды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Уникальность 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состоит в том, что это игрушка — живая.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неё растут «волосы» — травка, которую в последствии вы сможете поливать, стричь, делать различные причёски. Ребёнок сможет наблюдать рост растения с маленького зернышка до уже крепкого, созревшего ростка.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7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205"/>
            <a:ext cx="8548470" cy="5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0" y="243408"/>
            <a:ext cx="8602182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7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00" y="404664"/>
            <a:ext cx="844584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1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24" y="457216"/>
            <a:ext cx="8608385" cy="5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51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4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68" y="476672"/>
            <a:ext cx="83178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9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22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726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171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ДС 79</cp:lastModifiedBy>
  <cp:revision>8</cp:revision>
  <dcterms:created xsi:type="dcterms:W3CDTF">2019-11-12T10:43:07Z</dcterms:created>
  <dcterms:modified xsi:type="dcterms:W3CDTF">2024-02-12T05:54:00Z</dcterms:modified>
</cp:coreProperties>
</file>