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751" r:id="rId2"/>
    <p:sldMasterId id="2147483764" r:id="rId3"/>
  </p:sldMasterIdLst>
  <p:notesMasterIdLst>
    <p:notesMasterId r:id="rId14"/>
  </p:notesMasterIdLst>
  <p:sldIdLst>
    <p:sldId id="277" r:id="rId4"/>
    <p:sldId id="284" r:id="rId5"/>
    <p:sldId id="272" r:id="rId6"/>
    <p:sldId id="267" r:id="rId7"/>
    <p:sldId id="259" r:id="rId8"/>
    <p:sldId id="273" r:id="rId9"/>
    <p:sldId id="288" r:id="rId10"/>
    <p:sldId id="285" r:id="rId11"/>
    <p:sldId id="257" r:id="rId12"/>
    <p:sldId id="291" r:id="rId13"/>
  </p:sldIdLst>
  <p:sldSz cx="9144000" cy="6858000" type="screen4x3"/>
  <p:notesSz cx="6858000" cy="9144000"/>
  <p:defaultTextStyle>
    <a:defPPr>
      <a:defRPr lang="ru-RU"/>
    </a:defPPr>
    <a:lvl1pPr marL="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  <a:srgbClr val="C9FFC9"/>
    <a:srgbClr val="FF3300"/>
    <a:srgbClr val="FF33CC"/>
    <a:srgbClr val="DADAF6"/>
    <a:srgbClr val="CDEEFF"/>
    <a:srgbClr val="006600"/>
    <a:srgbClr val="A7E2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13" autoAdjust="0"/>
    <p:restoredTop sz="91646" autoAdjust="0"/>
  </p:normalViewPr>
  <p:slideViewPr>
    <p:cSldViewPr>
      <p:cViewPr varScale="1">
        <p:scale>
          <a:sx n="64" d="100"/>
          <a:sy n="64" d="100"/>
        </p:scale>
        <p:origin x="143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A1AC5-4329-45FA-990F-677A67F11389}" type="datetimeFigureOut">
              <a:rPr lang="ru-RU" smtClean="0"/>
              <a:t>31.10.2015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D6A87C-002F-4277-8E2A-8A6E85648D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8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5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5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0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6A87C-002F-4277-8E2A-8A6E85648DC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85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73E8-FDE0-4156-A174-A749D690C1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171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B3E53C-A225-4327-BCF5-B4E7FC1417D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9267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93673-CB3F-412A-AEE6-683B8C30834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54325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63F34B-64F7-49C5-BAD9-E36F2F42950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3DCCEA-69D6-4C44-B359-582A6C96DF5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7AFB5-1120-4473-904E-5A767D6D245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210925-B2DC-41CD-8316-C39CBE17457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489A16-EA6F-4525-889E-EEA67D29B8D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58FB874-A118-42E4-96EB-9E23223849C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4621ED-0CEF-4000-98EA-EFE4674EFEE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AC42D0-9724-47C8-A91D-81A31A45AA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F338BD-332B-41F2-AED3-534E28B9E60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1740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857ACD-3706-4ACA-80BC-343B5CF83E9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250E3C-87AF-4494-A462-08D651C91F1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32A99-0252-4E21-B9E6-0691B6798EE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976EA3-C3FA-45B6-A0C8-002785FD9310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5979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0B497E-6D2C-4946-A070-7C233148E1E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911491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6E4BC-B0C0-438A-991B-61CB9DA117E5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84054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731952-1B0D-46A3-82B0-06CB879FE52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21813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16407-8DAE-44E8-B21E-8F12D5ABF4F3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6961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02BC6-AA05-4BE7-A751-CFAF07CB1F0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62357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69937E-B7FD-4EC0-965F-42A3EAD73419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64589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BEB64-1A6A-4313-B429-52CC28F4F53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004073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B3019-C464-4536-8C34-2F5481CAFB4F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5035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D2707-842E-45CB-B7A2-D6BC6D1897F8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915364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3BFBB-EE61-4CFF-8E0B-2926E3EDC8EB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7348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69A0C0-7C59-43BF-8B29-2DA7B99624E7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21517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03264C-CAE3-41A4-8B47-46ABE3C2CC4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9009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4D2B6-A9E3-45F5-B011-1C4801C7A62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35035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40E8DE-7930-4E77-8BD5-067AA7F1FF9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80149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52FA4-4B85-41E2-89AA-7165E52415C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46505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F998B-95D0-49E3-B8E4-44663326AFF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967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8DFF0C-991F-447C-8673-38C9778F99E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7569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rgbClr val="FF0000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0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 spd="slow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46968D6-D742-4832-B74F-E87D13A03C21}" type="slidenum">
              <a:rPr lang="ru-RU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solidFill>
                  <a:schemeClr val="tx1"/>
                </a:solidFill>
              </a:defRPr>
            </a:lvl1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chemeClr val="tx1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3D147CA-DAF9-4495-80B1-6A9FB94E192A}" type="slidenum">
              <a:rPr lang="ru-RU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5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3" Type="http://schemas.openxmlformats.org/officeDocument/2006/relationships/image" Target="../media/image12.jpeg"/><Relationship Id="rId7" Type="http://schemas.microsoft.com/office/2007/relationships/hdphoto" Target="../media/hdphoto3.wdp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jpeg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microsoft.com/office/2007/relationships/hdphoto" Target="../media/hdphoto9.wdp"/><Relationship Id="rId4" Type="http://schemas.openxmlformats.org/officeDocument/2006/relationships/image" Target="../media/image22.png"/><Relationship Id="rId9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microsoft.com/office/2007/relationships/hdphoto" Target="../media/hdphoto13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1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4610" y="620688"/>
            <a:ext cx="5293564" cy="470898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ОТГАДАЙТЕ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ЗАГАДКИ 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ВСПОМНИВ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СКАЗОЧНЫХ</a:t>
            </a:r>
          </a:p>
          <a:p>
            <a:pPr algn="ctr"/>
            <a:r>
              <a:rPr lang="ru-RU" sz="6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19000">
                      <a:srgbClr val="A603AB"/>
                    </a:gs>
                    <a:gs pos="55000">
                      <a:srgbClr val="0819FB"/>
                    </a:gs>
                    <a:gs pos="55000">
                      <a:srgbClr val="1A8D48"/>
                    </a:gs>
                    <a:gs pos="63000">
                      <a:srgbClr val="FFFF00"/>
                    </a:gs>
                    <a:gs pos="73000">
                      <a:srgbClr val="EE3F17"/>
                    </a:gs>
                    <a:gs pos="78000">
                      <a:srgbClr val="E81766"/>
                    </a:gs>
                    <a:gs pos="80000">
                      <a:srgbClr val="A603AB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ГЕРОЕВ</a:t>
            </a:r>
          </a:p>
        </p:txBody>
      </p:sp>
      <p:pic>
        <p:nvPicPr>
          <p:cNvPr id="4099" name="Picture 3" descr="D:\НАТАЛЬЯ\ИНТЕРНЕТ\КАРТИНКИ\СКАЗКИ, МУЛЬТИКИ\cb2d445c7eb2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0391" y1="44444" x2="50391" y2="44444"/>
                        <a14:foregroundMark x1="55469" y1="47138" x2="55469" y2="47138"/>
                        <a14:foregroundMark x1="71484" y1="42424" x2="71484" y2="42424"/>
                        <a14:foregroundMark x1="55859" y1="27609" x2="55859" y2="27609"/>
                        <a14:foregroundMark x1="50391" y1="32660" x2="50391" y2="3266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37" t="-1601"/>
          <a:stretch/>
        </p:blipFill>
        <p:spPr bwMode="auto">
          <a:xfrm>
            <a:off x="6768044" y="2780928"/>
            <a:ext cx="2443204" cy="3898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6915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250"/>
                            </p:stCondLst>
                            <p:childTnLst>
                              <p:par>
                                <p:cTn id="17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9" name="Picture 5" descr="C:\Users\1\Desktop\фоны\h_1351865603_4733990_83323d30a0.jpe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349" y="52803"/>
            <a:ext cx="2279761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980728"/>
            <a:ext cx="2845073" cy="465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6096" y="5690507"/>
            <a:ext cx="35821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У попа работник родом из крестьян, за щелчки работать нанялся… (не Иван, а </a:t>
            </a:r>
            <a:r>
              <a:rPr lang="ru-RU" b="1" dirty="0" err="1">
                <a:latin typeface="Comic Sans MS" panose="030F0702030302020204" pitchFamily="66" charset="0"/>
              </a:rPr>
              <a:t>Балда</a:t>
            </a:r>
            <a:r>
              <a:rPr lang="ru-RU" b="1" dirty="0">
                <a:latin typeface="Comic Sans MS" panose="030F0702030302020204" pitchFamily="66" charset="0"/>
              </a:rPr>
              <a:t>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6595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1\Desktop\c781f22d0b15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9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6" r="22064" b="6727"/>
          <a:stretch/>
        </p:blipFill>
        <p:spPr bwMode="auto">
          <a:xfrm>
            <a:off x="79079" y="1268853"/>
            <a:ext cx="5103628" cy="567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46487"/>
            <a:ext cx="3923928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16799"/>
            <a:ext cx="1440160" cy="190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368" y="74323"/>
            <a:ext cx="4608512" cy="443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2" r="47302"/>
          <a:stretch/>
        </p:blipFill>
        <p:spPr bwMode="auto">
          <a:xfrm rot="634139">
            <a:off x="4055013" y="2682391"/>
            <a:ext cx="3096343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71872" y="316904"/>
            <a:ext cx="206812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lang="ru-RU" b="1" dirty="0">
                <a:latin typeface="Comic Sans MS" panose="030F0702030302020204" pitchFamily="66" charset="0"/>
              </a:rPr>
              <a:t>Коли есть печка, не нужен диван, щукой командует в сказке… (не Иван, а Емеля)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16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АТАЛЬЯ\ИНТЕРНЕТ\ФОНЫ\ШАБЛОНЫ ДЛЯ СОСТАВЛЕНИЯ КОЛЛАЖЕЙ\7f1f7ab2ac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НАТАЛЬЯ\ИНТЕРНЕТ\КАРТИНКИ\ЗДАНИЯ\j238590_132127031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540060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949" y="3068960"/>
            <a:ext cx="3600400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67877" y="116632"/>
            <a:ext cx="25567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Дернуть за веревочку –такой для входа код. Съел бабушку и внучку голодный серый… (не Кот, а Волк)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381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НАТАЛЬЯ\ИНТЕРНЕТ\ФОНЫ\ШАБЛОНЫ ДЛЯ СОСТАВЛЕНИЯ КОЛЛАЖЕЙ\890811028ba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950" y="-66174"/>
            <a:ext cx="9171950" cy="692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205801" y="174992"/>
            <a:ext cx="45719" cy="45719"/>
          </a:xfrm>
          <a:prstGeom prst="rect">
            <a:avLst/>
          </a:prstGeom>
          <a:solidFill>
            <a:srgbClr val="92D050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259991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88705" y="1500084"/>
            <a:ext cx="940508" cy="145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93046" y="2375884"/>
            <a:ext cx="895223" cy="138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3031423" y="2665724"/>
            <a:ext cx="1114256" cy="17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329577" y="1556108"/>
            <a:ext cx="911581" cy="141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718446" y="1044762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6926358" y="1011141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404002" y="446855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363057" y="4609389"/>
            <a:ext cx="923580" cy="143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4893033" y="4007160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7092752" y="5606534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D:\НАТАЛЬЯ\ИНТЕРНЕТ\КАРТИНКИ\РАСТЕНИЯ, ЦВЕТЫ\j280722_1301571764 - копия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83" b="100000" l="99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71598">
            <a:off x="511785" y="2686388"/>
            <a:ext cx="719135" cy="11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hlinkClick r:id="" action="ppaction://noaction">
              <a:snd r:embed="rId2" name="chimes.wav"/>
            </a:hlinkClick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89" r="61549"/>
          <a:stretch/>
        </p:blipFill>
        <p:spPr bwMode="auto">
          <a:xfrm>
            <a:off x="5658959" y="-57672"/>
            <a:ext cx="3682609" cy="53823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450290" lon="11036175" rev="15418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20902" y="2715"/>
            <a:ext cx="24956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В Людоедах знает толк, съест, как мышь, любого… (не Волк, а Кот в сапогах)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50002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D:\НАТАЛЬЯ\ИНТЕРНЕТ\ФОНЫ\ШАБЛОНЫ ДЛЯ СОСТАВЛЕНИЯ КОЛЛАЖЕЙ\46ed0d549bd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0"/>
            <a:ext cx="9176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9036495" y="116632"/>
            <a:ext cx="45719" cy="45719"/>
          </a:xfrm>
          <a:prstGeom prst="rect">
            <a:avLst/>
          </a:prstGeom>
          <a:solidFill>
            <a:srgbClr val="DADAF6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D:\НАТАЛЬЯ\ИНТЕРНЕТ\КАРТИНКИ\СКАЗКИ, МУЛЬТИКИ\карлсон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4299" flipH="1">
            <a:off x="1532013" y="1095558"/>
            <a:ext cx="3174194" cy="43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D:\НАТАЛЬЯ\ИНТЕРНЕТ\КАРТИНКИ\ПОСУДА, ПРОДУКТЫ\a5ef0ca55a60 - копия (2)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25142"/>
            <a:ext cx="1556357" cy="1815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D:\НАТАЛЬЯ\ИНТЕРНЕТ\КАРТИНКИ\ПОСУДА, ПРОДУКТЫ\a5ef0ca55a60 - копия - копия.pn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305" y="5445224"/>
            <a:ext cx="1060003" cy="126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313551" y="231947"/>
            <a:ext cx="26642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Озорник, хвастун, крепыш, подлетел к окну… (не Малыш, а </a:t>
            </a:r>
            <a:r>
              <a:rPr lang="ru-RU" b="1" dirty="0" err="1">
                <a:latin typeface="Comic Sans MS" panose="030F0702030302020204" pitchFamily="66" charset="0"/>
              </a:rPr>
              <a:t>Карлсон</a:t>
            </a:r>
            <a:r>
              <a:rPr lang="ru-RU" b="1" dirty="0">
                <a:latin typeface="Comic Sans MS" panose="030F0702030302020204" pitchFamily="66" charset="0"/>
              </a:rPr>
              <a:t>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0982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НАТАЛЬЯ\ИНТЕРНЕТ\ФОНЫ\ШАБЛОНЫ ДЛЯ СОСТАВЛЕНИЯ КОЛЛАЖЕЙ\2da1a5ae2e1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76"/>
            <a:ext cx="9144000" cy="686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5846" y="260648"/>
            <a:ext cx="45719" cy="369332"/>
          </a:xfrm>
          <a:prstGeom prst="rect">
            <a:avLst/>
          </a:prstGeom>
          <a:solidFill>
            <a:srgbClr val="CDEEFF"/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D:\НАТАЛЬЯ\ИНТЕРНЕТ\КАРТИНКИ\ЗДАНИЯ\df63a7b2221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955755"/>
            <a:ext cx="2777083" cy="292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5000" l="4377" r="93603">
                        <a14:foregroundMark x1="23569" y1="49375" x2="23569" y2="49375"/>
                        <a14:foregroundMark x1="26263" y1="49250" x2="26263" y2="49250"/>
                        <a14:foregroundMark x1="26263" y1="47250" x2="26263" y2="47250"/>
                        <a14:foregroundMark x1="7407" y1="79500" x2="7407" y2="79500"/>
                        <a14:foregroundMark x1="74916" y1="80000" x2="74916" y2="80000"/>
                        <a14:foregroundMark x1="23064" y1="47250" x2="23064" y2="47250"/>
                        <a14:foregroundMark x1="7912" y1="79500" x2="7912" y2="79500"/>
                        <a14:foregroundMark x1="52862" y1="75875" x2="52862" y2="75875"/>
                        <a14:foregroundMark x1="53535" y1="76250" x2="53535" y2="76250"/>
                        <a14:foregroundMark x1="49158" y1="75875" x2="49158" y2="75875"/>
                        <a14:foregroundMark x1="70539" y1="78750" x2="70539" y2="78750"/>
                        <a14:foregroundMark x1="68013" y1="79500" x2="68013" y2="79500"/>
                        <a14:foregroundMark x1="54209" y1="77500" x2="54209" y2="77500"/>
                        <a14:foregroundMark x1="57744" y1="76750" x2="57744" y2="76750"/>
                        <a14:foregroundMark x1="77273" y1="80125" x2="77273" y2="80125"/>
                        <a14:foregroundMark x1="25421" y1="46750" x2="25421" y2="46750"/>
                        <a14:foregroundMark x1="29125" y1="49375" x2="29125" y2="49375"/>
                        <a14:foregroundMark x1="68519" y1="80125" x2="68519" y2="80125"/>
                        <a14:foregroundMark x1="71886" y1="80125" x2="71886" y2="80125"/>
                        <a14:foregroundMark x1="67845" y1="80750" x2="67845" y2="80750"/>
                        <a14:backgroundMark x1="32323" y1="44625" x2="32323" y2="44625"/>
                        <a14:backgroundMark x1="36700" y1="46375" x2="36700" y2="46375"/>
                        <a14:backgroundMark x1="30808" y1="44875" x2="30808" y2="44875"/>
                        <a14:backgroundMark x1="32828" y1="45500" x2="32828" y2="45500"/>
                        <a14:backgroundMark x1="21886" y1="44250" x2="21886" y2="44250"/>
                        <a14:backgroundMark x1="38721" y1="43125" x2="38721" y2="43125"/>
                        <a14:backgroundMark x1="23401" y1="44625" x2="23401" y2="44625"/>
                        <a14:backgroundMark x1="16162" y1="65625" x2="16162" y2="65625"/>
                        <a14:backgroundMark x1="14815" y1="66375" x2="14815" y2="66375"/>
                        <a14:backgroundMark x1="17003" y1="65625" x2="17003" y2="65625"/>
                        <a14:backgroundMark x1="9596" y1="73000" x2="9596" y2="73000"/>
                        <a14:backgroundMark x1="64141" y1="87000" x2="64141" y2="87000"/>
                        <a14:backgroundMark x1="70034" y1="80500" x2="70034" y2="80500"/>
                        <a14:backgroundMark x1="73232" y1="87000" x2="73232" y2="87000"/>
                        <a14:backgroundMark x1="77609" y1="93500" x2="77609" y2="93500"/>
                        <a14:backgroundMark x1="80976" y1="89125" x2="80976" y2="89125"/>
                        <a14:backgroundMark x1="82660" y1="85875" x2="82660" y2="85875"/>
                        <a14:backgroundMark x1="84343" y1="81750" x2="84343" y2="81750"/>
                        <a14:backgroundMark x1="85859" y1="78875" x2="85859" y2="78875"/>
                        <a14:backgroundMark x1="84848" y1="78000" x2="84848" y2="78000"/>
                        <a14:backgroundMark x1="59596" y1="83375" x2="59596" y2="83375"/>
                        <a14:backgroundMark x1="50168" y1="86875" x2="50168" y2="86875"/>
                        <a14:backgroundMark x1="44781" y1="89375" x2="44781" y2="89375"/>
                        <a14:backgroundMark x1="54714" y1="88500" x2="54714" y2="88500"/>
                        <a14:backgroundMark x1="61279" y1="87500" x2="61279" y2="87500"/>
                        <a14:backgroundMark x1="59596" y1="83375" x2="59596" y2="83375"/>
                        <a14:backgroundMark x1="53367" y1="82625" x2="53367" y2="82625"/>
                        <a14:backgroundMark x1="49158" y1="81125" x2="49158" y2="81125"/>
                        <a14:backgroundMark x1="44276" y1="81125" x2="44276" y2="81125"/>
                        <a14:backgroundMark x1="43603" y1="74750" x2="43603" y2="74750"/>
                        <a14:backgroundMark x1="42929" y1="72125" x2="42929" y2="72125"/>
                        <a14:backgroundMark x1="45623" y1="79125" x2="45623" y2="79125"/>
                        <a14:backgroundMark x1="58081" y1="81375" x2="58081" y2="81375"/>
                        <a14:backgroundMark x1="60269" y1="81375" x2="60269" y2="81375"/>
                        <a14:backgroundMark x1="64646" y1="83625" x2="64646" y2="83625"/>
                        <a14:backgroundMark x1="64646" y1="83250" x2="64646" y2="83250"/>
                        <a14:backgroundMark x1="66835" y1="86625" x2="66835" y2="86625"/>
                        <a14:backgroundMark x1="67340" y1="86875" x2="67340" y2="87375"/>
                        <a14:backgroundMark x1="65657" y1="89875" x2="65657" y2="89875"/>
                        <a14:backgroundMark x1="63973" y1="90750" x2="63973" y2="90750"/>
                        <a14:backgroundMark x1="52357" y1="88125" x2="52357" y2="88125"/>
                        <a14:backgroundMark x1="47980" y1="90250" x2="47980" y2="90250"/>
                        <a14:backgroundMark x1="42424" y1="88625" x2="42424" y2="88625"/>
                        <a14:backgroundMark x1="39899" y1="84875" x2="39899" y2="84875"/>
                        <a14:backgroundMark x1="41582" y1="81375" x2="41582" y2="81375"/>
                        <a14:backgroundMark x1="48148" y1="84125" x2="48148" y2="84125"/>
                        <a14:backgroundMark x1="52357" y1="81250" x2="52357" y2="81250"/>
                        <a14:backgroundMark x1="60774" y1="78500" x2="60774" y2="78500"/>
                        <a14:backgroundMark x1="43434" y1="76750" x2="43434" y2="76750"/>
                        <a14:backgroundMark x1="12121" y1="83750" x2="12121" y2="83750"/>
                        <a14:backgroundMark x1="43771" y1="80500" x2="43771" y2="80500"/>
                        <a14:backgroundMark x1="58923" y1="78500" x2="58923" y2="78500"/>
                        <a14:backgroundMark x1="65488" y1="78875" x2="65488" y2="78875"/>
                        <a14:backgroundMark x1="64478" y1="75250" x2="64478" y2="75250"/>
                        <a14:backgroundMark x1="61953" y1="73125" x2="61953" y2="73125"/>
                        <a14:backgroundMark x1="43771" y1="73875" x2="43771" y2="73875"/>
                        <a14:backgroundMark x1="13131" y1="79125" x2="13131" y2="79125"/>
                        <a14:backgroundMark x1="85354" y1="59500" x2="85354" y2="59500"/>
                        <a14:backgroundMark x1="86532" y1="69125" x2="86532" y2="69125"/>
                        <a14:backgroundMark x1="62795" y1="67750" x2="62795" y2="67750"/>
                        <a14:backgroundMark x1="61616" y1="69125" x2="61616" y2="69125"/>
                        <a14:backgroundMark x1="85354" y1="69125" x2="85354" y2="69125"/>
                        <a14:backgroundMark x1="42593" y1="75125" x2="42593" y2="75125"/>
                        <a14:backgroundMark x1="43098" y1="81375" x2="43098" y2="81375"/>
                        <a14:backgroundMark x1="44276" y1="83250" x2="44276" y2="83250"/>
                        <a14:backgroundMark x1="40236" y1="84125" x2="40236" y2="84125"/>
                        <a14:backgroundMark x1="83670" y1="85750" x2="83670" y2="85750"/>
                        <a14:backgroundMark x1="79798" y1="79750" x2="79798" y2="79750"/>
                        <a14:backgroundMark x1="9596" y1="81375" x2="9596" y2="81375"/>
                        <a14:backgroundMark x1="61279" y1="78375" x2="61279" y2="78375"/>
                        <a14:backgroundMark x1="63805" y1="79125" x2="63805" y2="79125"/>
                        <a14:backgroundMark x1="77609" y1="83375" x2="77609" y2="83375"/>
                        <a14:backgroundMark x1="72391" y1="80500" x2="72391" y2="80500"/>
                        <a14:backgroundMark x1="55219" y1="78750" x2="55219" y2="78750"/>
                        <a14:backgroundMark x1="80135" y1="78875" x2="80135" y2="78875"/>
                        <a14:backgroundMark x1="73232" y1="79750" x2="73232" y2="79750"/>
                        <a14:backgroundMark x1="73232" y1="78750" x2="73232" y2="78750"/>
                        <a14:backgroundMark x1="84848" y1="71500" x2="84848" y2="71500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000"/>
            <a:ext cx="4972332" cy="669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НАТАЛЬЯ\ИНТЕРНЕТ\КАРТИНКИ\СОЛНЫШКИ, ТУЧКИ\9aee78974c1a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338" y="127155"/>
            <a:ext cx="1589363" cy="142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15375" y="167071"/>
            <a:ext cx="296981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Волка не пускают, Волка братья злят, крепкий дом построен у троих… (не козлят, а поросят)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986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 descr="C:\Users\1\Desktop\e58b48dd928f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3" t="16058" r="15099"/>
          <a:stretch/>
        </p:blipFill>
        <p:spPr bwMode="auto">
          <a:xfrm>
            <a:off x="3934046" y="2445488"/>
            <a:ext cx="3763925" cy="441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17420" y="56119"/>
            <a:ext cx="3312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Стрела у Ивана упала в болото, и в лапы попала она… (не бегемота, а Лягушки)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8398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1\Desktop\фоны\e58b48dd928f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1\Desktop\41077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04" b="92593" l="20330" r="100000">
                        <a14:foregroundMark x1="26923" y1="35185" x2="26923" y2="35185"/>
                        <a14:foregroundMark x1="26374" y1="39506" x2="26374" y2="39506"/>
                        <a14:backgroundMark x1="42857" y1="76543" x2="42857" y2="76543"/>
                        <a14:backgroundMark x1="37363" y1="66667" x2="37363" y2="66667"/>
                        <a14:backgroundMark x1="36813" y1="80864" x2="36813" y2="8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691185"/>
            <a:ext cx="3096344" cy="30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3" r="4843" b="5641"/>
          <a:stretch/>
        </p:blipFill>
        <p:spPr bwMode="auto">
          <a:xfrm>
            <a:off x="3059832" y="506044"/>
            <a:ext cx="5276094" cy="599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5533883"/>
            <a:ext cx="4158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Лягушка со стрелою – печальная картина. Женой квакушка станет теперь для… (не Буратино, а для Ивана-царевича)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17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3" y="0"/>
            <a:ext cx="913746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D:\НАТАЛЬЯ\ИНТЕРНЕТ\КАРТИНКИ\СКАЗКИ, МУЛЬТИКИ\12616f4c5a1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4" y="854718"/>
            <a:ext cx="5184577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48680"/>
            <a:ext cx="38164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400"/>
              <a:tabLst>
                <a:tab pos="457200" algn="l"/>
              </a:tabLst>
            </a:pPr>
            <a:r>
              <a:rPr lang="ru-RU" b="1" dirty="0">
                <a:latin typeface="Comic Sans MS" panose="030F0702030302020204" pitchFamily="66" charset="0"/>
              </a:rPr>
              <a:t>Из полена Карло вырезал фигурку, существо, ожившее он назвал… (не Снегуркой, а Буратино)</a:t>
            </a:r>
            <a:endParaRPr lang="ru-RU" b="1" dirty="0"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068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187</Words>
  <Application>Microsoft Office PowerPoint</Application>
  <PresentationFormat>Экран (4:3)</PresentationFormat>
  <Paragraphs>15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10</vt:i4>
      </vt:variant>
    </vt:vector>
  </HeadingPairs>
  <TitlesOfParts>
    <vt:vector size="19" baseType="lpstr">
      <vt:lpstr>Arial</vt:lpstr>
      <vt:lpstr>Calibri</vt:lpstr>
      <vt:lpstr>Comic Sans MS</vt:lpstr>
      <vt:lpstr>Georgia</vt:lpstr>
      <vt:lpstr>Times New Roman</vt:lpstr>
      <vt:lpstr>Trebuchet MS</vt:lpstr>
      <vt:lpstr>Оформление по умолчанию</vt:lpstr>
      <vt:lpstr>Воздушный поток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Дмитрий Кузеро</cp:lastModifiedBy>
  <cp:revision>65</cp:revision>
  <dcterms:created xsi:type="dcterms:W3CDTF">2012-07-04T14:09:35Z</dcterms:created>
  <dcterms:modified xsi:type="dcterms:W3CDTF">2015-10-31T05:03:01Z</dcterms:modified>
</cp:coreProperties>
</file>