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Nguyen, Huyen Anh" userId="78e4bf4e-71dd-4456-9a5f-fef5c8c12d7c" providerId="ADAL" clId="{EEE3F14D-1213-49A3-A590-6428D9114D62}"/>
    <pc:docChg chg="undo custSel modSld">
      <pc:chgData name="Nguyen, Huyen Anh" userId="78e4bf4e-71dd-4456-9a5f-fef5c8c12d7c" providerId="ADAL" clId="{EEE3F14D-1213-49A3-A590-6428D9114D62}" dt="2021-10-19T09:12:46.386" v="165" actId="171"/>
      <pc:docMkLst>
        <pc:docMk/>
      </pc:docMkLst>
      <pc:sldChg chg="addSp delSp modSp mod">
        <pc:chgData name="Nguyen, Huyen Anh" userId="78e4bf4e-71dd-4456-9a5f-fef5c8c12d7c" providerId="ADAL" clId="{EEE3F14D-1213-49A3-A590-6428D9114D62}" dt="2021-10-19T08:15:39.065" v="38" actId="171"/>
        <pc:sldMkLst>
          <pc:docMk/>
          <pc:sldMk cId="3431114347" sldId="285"/>
        </pc:sldMkLst>
        <pc:picChg chg="add del">
          <ac:chgData name="Nguyen, Huyen Anh" userId="78e4bf4e-71dd-4456-9a5f-fef5c8c12d7c" providerId="ADAL" clId="{EEE3F14D-1213-49A3-A590-6428D9114D62}" dt="2021-10-19T08:13:38.559" v="9" actId="478"/>
          <ac:picMkLst>
            <pc:docMk/>
            <pc:sldMk cId="3431114347" sldId="285"/>
            <ac:picMk id="3" creationId="{00000000-0000-0000-0000-000000000000}"/>
          </ac:picMkLst>
        </pc:picChg>
        <pc:picChg chg="add del">
          <ac:chgData name="Nguyen, Huyen Anh" userId="78e4bf4e-71dd-4456-9a5f-fef5c8c12d7c" providerId="ADAL" clId="{EEE3F14D-1213-49A3-A590-6428D9114D62}" dt="2021-10-19T08:13:22.753" v="2" actId="22"/>
          <ac:picMkLst>
            <pc:docMk/>
            <pc:sldMk cId="3431114347" sldId="285"/>
            <ac:picMk id="8" creationId="{02426746-1B64-443F-AD8C-66D2568CC9C0}"/>
          </ac:picMkLst>
        </pc:picChg>
        <pc:picChg chg="add mod ord">
          <ac:chgData name="Nguyen, Huyen Anh" userId="78e4bf4e-71dd-4456-9a5f-fef5c8c12d7c" providerId="ADAL" clId="{EEE3F14D-1213-49A3-A590-6428D9114D62}" dt="2021-10-19T08:15:39.065" v="38" actId="171"/>
          <ac:picMkLst>
            <pc:docMk/>
            <pc:sldMk cId="3431114347" sldId="285"/>
            <ac:picMk id="13" creationId="{321E22CD-FFB6-4B24-86C4-EB6A00A01BCC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5:20.993" v="37" actId="171"/>
        <pc:sldMkLst>
          <pc:docMk/>
          <pc:sldMk cId="1088895686" sldId="287"/>
        </pc:sldMkLst>
        <pc:picChg chg="del">
          <ac:chgData name="Nguyen, Huyen Anh" userId="78e4bf4e-71dd-4456-9a5f-fef5c8c12d7c" providerId="ADAL" clId="{EEE3F14D-1213-49A3-A590-6428D9114D62}" dt="2021-10-19T08:14:38.391" v="23" actId="478"/>
          <ac:picMkLst>
            <pc:docMk/>
            <pc:sldMk cId="1088895686" sldId="287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5:20.993" v="37" actId="171"/>
          <ac:picMkLst>
            <pc:docMk/>
            <pc:sldMk cId="1088895686" sldId="287"/>
            <ac:picMk id="6" creationId="{D5ACBEBD-EB91-42CE-BF74-3706E4D2E62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7:19.971" v="54" actId="171"/>
        <pc:sldMkLst>
          <pc:docMk/>
          <pc:sldMk cId="50781515" sldId="289"/>
        </pc:sldMkLst>
        <pc:picChg chg="del">
          <ac:chgData name="Nguyen, Huyen Anh" userId="78e4bf4e-71dd-4456-9a5f-fef5c8c12d7c" providerId="ADAL" clId="{EEE3F14D-1213-49A3-A590-6428D9114D62}" dt="2021-10-19T08:16:38.573" v="43" actId="478"/>
          <ac:picMkLst>
            <pc:docMk/>
            <pc:sldMk cId="50781515" sldId="289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7:19.971" v="54" actId="171"/>
          <ac:picMkLst>
            <pc:docMk/>
            <pc:sldMk cId="50781515" sldId="289"/>
            <ac:picMk id="7" creationId="{8CD580F4-CE8D-429C-9C40-49A8C8C30F3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8:25.554" v="70" actId="1076"/>
        <pc:sldMkLst>
          <pc:docMk/>
          <pc:sldMk cId="2076538850" sldId="290"/>
        </pc:sldMkLst>
        <pc:picChg chg="del">
          <ac:chgData name="Nguyen, Huyen Anh" userId="78e4bf4e-71dd-4456-9a5f-fef5c8c12d7c" providerId="ADAL" clId="{EEE3F14D-1213-49A3-A590-6428D9114D62}" dt="2021-10-19T08:17:34.940" v="59" actId="478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Nguyen, Huyen Anh" userId="78e4bf4e-71dd-4456-9a5f-fef5c8c12d7c" providerId="ADAL" clId="{EEE3F14D-1213-49A3-A590-6428D9114D62}" dt="2021-10-19T08:18:22.555" v="69" actId="1076"/>
          <ac:picMkLst>
            <pc:docMk/>
            <pc:sldMk cId="2076538850" sldId="290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8:12.491" v="68" actId="1076"/>
          <ac:picMkLst>
            <pc:docMk/>
            <pc:sldMk cId="2076538850" sldId="290"/>
            <ac:picMk id="8" creationId="{A162BE74-3991-4CA5-933A-14316343E217}"/>
          </ac:picMkLst>
        </pc:picChg>
        <pc:cxnChg chg="mod">
          <ac:chgData name="Nguyen, Huyen Anh" userId="78e4bf4e-71dd-4456-9a5f-fef5c8c12d7c" providerId="ADAL" clId="{EEE3F14D-1213-49A3-A590-6428D9114D62}" dt="2021-10-19T08:18:25.554" v="70" actId="1076"/>
          <ac:cxnSpMkLst>
            <pc:docMk/>
            <pc:sldMk cId="2076538850" sldId="290"/>
            <ac:cxnSpMk id="30" creationId="{00000000-0000-0000-0000-000000000000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20:31.483" v="83" actId="1076"/>
        <pc:sldMkLst>
          <pc:docMk/>
          <pc:sldMk cId="3117328636" sldId="293"/>
        </pc:sldMkLst>
        <pc:picChg chg="del">
          <ac:chgData name="Nguyen, Huyen Anh" userId="78e4bf4e-71dd-4456-9a5f-fef5c8c12d7c" providerId="ADAL" clId="{EEE3F14D-1213-49A3-A590-6428D9114D62}" dt="2021-10-19T08:19:59.435" v="75" actId="478"/>
          <ac:picMkLst>
            <pc:docMk/>
            <pc:sldMk cId="3117328636" sldId="293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20:31.483" v="83" actId="1076"/>
          <ac:picMkLst>
            <pc:docMk/>
            <pc:sldMk cId="3117328636" sldId="293"/>
            <ac:picMk id="5" creationId="{59E4AA92-A505-44F3-96DD-607639B693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1:22.421" v="98" actId="171"/>
        <pc:sldMkLst>
          <pc:docMk/>
          <pc:sldMk cId="2950790997" sldId="295"/>
        </pc:sldMkLst>
        <pc:picChg chg="del">
          <ac:chgData name="Nguyen, Huyen Anh" userId="78e4bf4e-71dd-4456-9a5f-fef5c8c12d7c" providerId="ADAL" clId="{EEE3F14D-1213-49A3-A590-6428D9114D62}" dt="2021-10-19T08:50:49.354" v="88" actId="478"/>
          <ac:picMkLst>
            <pc:docMk/>
            <pc:sldMk cId="2950790997" sldId="295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1:22.421" v="98" actId="171"/>
          <ac:picMkLst>
            <pc:docMk/>
            <pc:sldMk cId="2950790997" sldId="295"/>
            <ac:picMk id="8" creationId="{CBCF8663-3161-441D-ACE4-2DB27A59B2B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7:52.198" v="144" actId="171"/>
        <pc:sldMkLst>
          <pc:docMk/>
          <pc:sldMk cId="2168324847" sldId="298"/>
        </pc:sldMkLst>
        <pc:picChg chg="del">
          <ac:chgData name="Nguyen, Huyen Anh" userId="78e4bf4e-71dd-4456-9a5f-fef5c8c12d7c" providerId="ADAL" clId="{EEE3F14D-1213-49A3-A590-6428D9114D62}" dt="2021-10-19T08:57:12.208" v="135" actId="478"/>
          <ac:picMkLst>
            <pc:docMk/>
            <pc:sldMk cId="2168324847" sldId="298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7:52.198" v="144" actId="171"/>
          <ac:picMkLst>
            <pc:docMk/>
            <pc:sldMk cId="2168324847" sldId="298"/>
            <ac:picMk id="6" creationId="{DBA9E3B4-D8C8-459C-9F76-BCD54CC185A7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1:36.883" v="157" actId="1076"/>
        <pc:sldMkLst>
          <pc:docMk/>
          <pc:sldMk cId="2491751446" sldId="299"/>
        </pc:sldMkLst>
        <pc:picChg chg="add mod ord">
          <ac:chgData name="Nguyen, Huyen Anh" userId="78e4bf4e-71dd-4456-9a5f-fef5c8c12d7c" providerId="ADAL" clId="{EEE3F14D-1213-49A3-A590-6428D9114D62}" dt="2021-10-19T09:11:36.883" v="157" actId="1076"/>
          <ac:picMkLst>
            <pc:docMk/>
            <pc:sldMk cId="2491751446" sldId="299"/>
            <ac:picMk id="4" creationId="{AE7B02EB-F9EE-41E6-8519-11CE35F5A6A9}"/>
          </ac:picMkLst>
        </pc:picChg>
        <pc:picChg chg="del">
          <ac:chgData name="Nguyen, Huyen Anh" userId="78e4bf4e-71dd-4456-9a5f-fef5c8c12d7c" providerId="ADAL" clId="{EEE3F14D-1213-49A3-A590-6428D9114D62}" dt="2021-10-19T09:11:01.370" v="149" actId="478"/>
          <ac:picMkLst>
            <pc:docMk/>
            <pc:sldMk cId="2491751446" sldId="299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2:46.386" v="165" actId="171"/>
        <pc:sldMkLst>
          <pc:docMk/>
          <pc:sldMk cId="1336200946" sldId="300"/>
        </pc:sldMkLst>
        <pc:picChg chg="del">
          <ac:chgData name="Nguyen, Huyen Anh" userId="78e4bf4e-71dd-4456-9a5f-fef5c8c12d7c" providerId="ADAL" clId="{EEE3F14D-1213-49A3-A590-6428D9114D62}" dt="2021-10-19T09:12:23.223" v="161" actId="478"/>
          <ac:picMkLst>
            <pc:docMk/>
            <pc:sldMk cId="1336200946" sldId="300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9:12:46.386" v="165" actId="171"/>
          <ac:picMkLst>
            <pc:docMk/>
            <pc:sldMk cId="1336200946" sldId="300"/>
            <ac:picMk id="5" creationId="{6DB94EAA-9606-4529-9214-7864BBA240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2:37.995" v="114" actId="1076"/>
        <pc:sldMkLst>
          <pc:docMk/>
          <pc:sldMk cId="3314397009" sldId="301"/>
        </pc:sldMkLst>
        <pc:picChg chg="add mod ord">
          <ac:chgData name="Nguyen, Huyen Anh" userId="78e4bf4e-71dd-4456-9a5f-fef5c8c12d7c" providerId="ADAL" clId="{EEE3F14D-1213-49A3-A590-6428D9114D62}" dt="2021-10-19T08:52:37.995" v="114" actId="1076"/>
          <ac:picMkLst>
            <pc:docMk/>
            <pc:sldMk cId="3314397009" sldId="301"/>
            <ac:picMk id="4" creationId="{02C52C58-33DE-47AC-BBDA-5A22FEA4858F}"/>
          </ac:picMkLst>
        </pc:picChg>
        <pc:picChg chg="del">
          <ac:chgData name="Nguyen, Huyen Anh" userId="78e4bf4e-71dd-4456-9a5f-fef5c8c12d7c" providerId="ADAL" clId="{EEE3F14D-1213-49A3-A590-6428D9114D62}" dt="2021-10-19T08:51:55.283" v="103" actId="478"/>
          <ac:picMkLst>
            <pc:docMk/>
            <pc:sldMk cId="3314397009" sldId="301"/>
            <ac:picMk id="6" creationId="{00000000-0000-0000-0000-000000000000}"/>
          </ac:picMkLst>
        </pc:picChg>
        <pc:cxnChg chg="mod">
          <ac:chgData name="Nguyen, Huyen Anh" userId="78e4bf4e-71dd-4456-9a5f-fef5c8c12d7c" providerId="ADAL" clId="{EEE3F14D-1213-49A3-A590-6428D9114D62}" dt="2021-10-19T08:52:27.931" v="112" actId="107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53:38.474" v="123" actId="1076"/>
        <pc:sldMkLst>
          <pc:docMk/>
          <pc:sldMk cId="2246524685" sldId="302"/>
        </pc:sldMkLst>
        <pc:picChg chg="del">
          <ac:chgData name="Nguyen, Huyen Anh" userId="78e4bf4e-71dd-4456-9a5f-fef5c8c12d7c" providerId="ADAL" clId="{EEE3F14D-1213-49A3-A590-6428D9114D62}" dt="2021-10-19T08:53:23.757" v="118" actId="478"/>
          <ac:picMkLst>
            <pc:docMk/>
            <pc:sldMk cId="2246524685" sldId="302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3:38.474" v="123" actId="1076"/>
          <ac:picMkLst>
            <pc:docMk/>
            <pc:sldMk cId="2246524685" sldId="302"/>
            <ac:picMk id="5" creationId="{4839CCC4-E4F7-463E-A682-D98AB1E61B0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5:05.053" v="131" actId="171"/>
        <pc:sldMkLst>
          <pc:docMk/>
          <pc:sldMk cId="2641854928" sldId="303"/>
        </pc:sldMkLst>
        <pc:picChg chg="add mod ord">
          <ac:chgData name="Nguyen, Huyen Anh" userId="78e4bf4e-71dd-4456-9a5f-fef5c8c12d7c" providerId="ADAL" clId="{EEE3F14D-1213-49A3-A590-6428D9114D62}" dt="2021-10-19T08:55:05.053" v="131" actId="171"/>
          <ac:picMkLst>
            <pc:docMk/>
            <pc:sldMk cId="2641854928" sldId="303"/>
            <ac:picMk id="4" creationId="{7817ACB2-BA22-4FDF-9CC5-0FB57C490BA5}"/>
          </ac:picMkLst>
        </pc:picChg>
        <pc:picChg chg="del">
          <ac:chgData name="Nguyen, Huyen Anh" userId="78e4bf4e-71dd-4456-9a5f-fef5c8c12d7c" providerId="ADAL" clId="{EEE3F14D-1213-49A3-A590-6428D9114D62}" dt="2021-10-19T08:54:52.595" v="128" actId="478"/>
          <ac:picMkLst>
            <pc:docMk/>
            <pc:sldMk cId="2641854928" sldId="303"/>
            <ac:picMk id="6" creationId="{00000000-0000-0000-0000-000000000000}"/>
          </ac:picMkLst>
        </pc:pic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Nguyen, Huyen Anh" userId="78e4bf4e-71dd-4456-9a5f-fef5c8c12d7c" providerId="ADAL" clId="{FBE1A474-C80F-40CC-9853-622059FB9AF8}"/>
    <pc:docChg chg="undo custSel modSld">
      <pc:chgData name="Nguyen, Huyen Anh" userId="78e4bf4e-71dd-4456-9a5f-fef5c8c12d7c" providerId="ADAL" clId="{FBE1A474-C80F-40CC-9853-622059FB9AF8}" dt="2021-09-17T14:04:17.767" v="5" actId="14100"/>
      <pc:docMkLst>
        <pc:docMk/>
      </pc:docMkLst>
      <pc:sldChg chg="addSp delSp modSp mod">
        <pc:chgData name="Nguyen, Huyen Anh" userId="78e4bf4e-71dd-4456-9a5f-fef5c8c12d7c" providerId="ADAL" clId="{FBE1A474-C80F-40CC-9853-622059FB9AF8}" dt="2021-09-17T14:04:17.767" v="5" actId="14100"/>
        <pc:sldMkLst>
          <pc:docMk/>
          <pc:sldMk cId="0" sldId="256"/>
        </pc:sldMkLst>
        <pc:picChg chg="del">
          <ac:chgData name="Nguyen, Huyen Anh" userId="78e4bf4e-71dd-4456-9a5f-fef5c8c12d7c" providerId="ADAL" clId="{FBE1A474-C80F-40CC-9853-622059FB9AF8}" dt="2021-09-17T14:03:28.641" v="0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guyen, Huyen Anh" userId="78e4bf4e-71dd-4456-9a5f-fef5c8c12d7c" providerId="ADAL" clId="{FBE1A474-C80F-40CC-9853-622059FB9AF8}" dt="2021-09-17T14:03:32.508" v="2" actId="22"/>
          <ac:picMkLst>
            <pc:docMk/>
            <pc:sldMk cId="0" sldId="256"/>
            <ac:picMk id="4" creationId="{52219B61-34FA-4EC8-86D6-CB34FF38793A}"/>
          </ac:picMkLst>
        </pc:picChg>
        <pc:picChg chg="add mod">
          <ac:chgData name="Nguyen, Huyen Anh" userId="78e4bf4e-71dd-4456-9a5f-fef5c8c12d7c" providerId="ADAL" clId="{FBE1A474-C80F-40CC-9853-622059FB9AF8}" dt="2021-09-17T14:04:17.767" v="5" actId="14100"/>
          <ac:picMkLst>
            <pc:docMk/>
            <pc:sldMk cId="0" sldId="256"/>
            <ac:picMk id="6" creationId="{2D4B51FE-AEC2-475F-85E1-F69D33E31F79}"/>
          </ac:picMkLst>
        </pc:pic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candidat.evalang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www.candidat.evalang.fr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candidat.evalang.fr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0A918E3A-7CF4-49FF-A15F-B7A79148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" y="0"/>
            <a:ext cx="129710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CF8663-3161-441D-ACE4-2DB27A5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66" y="2097586"/>
            <a:ext cx="12161618" cy="58598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C52C58-33DE-47AC-BBDA-5A22FEA4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9" y="2006829"/>
            <a:ext cx="12206621" cy="5881511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6D06032-66C5-4025-A290-29400747CE1D}"/>
              </a:ext>
            </a:extLst>
          </p:cNvPr>
          <p:cNvCxnSpPr/>
          <p:nvPr/>
        </p:nvCxnSpPr>
        <p:spPr>
          <a:xfrm flipV="1">
            <a:off x="3856763" y="6904035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39CCC4-E4F7-463E-A682-D98AB1E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8" y="2070467"/>
            <a:ext cx="12007614" cy="578285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17ACB2-BA22-4FDF-9CC5-0FB57C49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964244"/>
            <a:ext cx="11906341" cy="5742439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A9E3B4-D8C8-459C-9F76-BCD54CC1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0" y="2022288"/>
            <a:ext cx="12290780" cy="589012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B02EB-F9EE-41E6-8519-11CE35F5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9" y="1982950"/>
            <a:ext cx="12137061" cy="584491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7" name="Shape 41">
            <a:extLst>
              <a:ext uri="{FF2B5EF4-FFF2-40B4-BE49-F238E27FC236}">
                <a16:creationId xmlns:a16="http://schemas.microsoft.com/office/drawing/2014/main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B94EAA-9606-4529-9214-7864BBA2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5" y="2047854"/>
            <a:ext cx="12197070" cy="5870372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1E22CD-FFB6-4B24-86C4-EB6A00A0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7" y="2543978"/>
            <a:ext cx="11457876" cy="553454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1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ACBEBD-EB91-42CE-BF74-3706E4D2E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078" y="2502987"/>
            <a:ext cx="11458593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D580F4-CE8D-429C-9C40-49A8C8C3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7" y="2519042"/>
            <a:ext cx="11356497" cy="5484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5956FB-BED9-4BE0-8A03-BB97ADF3CF7B}"/>
              </a:ext>
            </a:extLst>
          </p:cNvPr>
          <p:cNvGrpSpPr/>
          <p:nvPr/>
        </p:nvGrpSpPr>
        <p:grpSpPr>
          <a:xfrm>
            <a:off x="3048" y="0"/>
            <a:ext cx="12990576" cy="9753600"/>
            <a:chOff x="3048" y="0"/>
            <a:chExt cx="12990576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" y="0"/>
              <a:ext cx="12990576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162BE74-3991-4CA5-933A-14316343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35" y="2476047"/>
            <a:ext cx="11666274" cy="5633613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04992" y="3843149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64801" y="3391307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E4AA92-A505-44F3-96DD-607639B69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5" y="2514853"/>
            <a:ext cx="11589060" cy="5562139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7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10" ma:contentTypeDescription="Crée un document." ma:contentTypeScope="" ma:versionID="ecd065506ea79f058534c8202a5b1b47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f7d277ba2e8441b1c8fd8ef84132a4c6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A7E78-ABC1-480C-B3B0-782D4D0EAC2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16cf726-3716-428e-acd6-b0fcdd50ad6c"/>
    <ds:schemaRef ds:uri="http://purl.org/dc/terms/"/>
    <ds:schemaRef ds:uri="http://www.w3.org/XML/1998/namespace"/>
    <ds:schemaRef ds:uri="http://schemas.microsoft.com/office/infopath/2007/PartnerControls"/>
    <ds:schemaRef ds:uri="0552e3f6-1f20-4add-92b6-8fc3ff538f54"/>
  </ds:schemaRefs>
</ds:datastoreItem>
</file>

<file path=customXml/itemProps3.xml><?xml version="1.0" encoding="utf-8"?>
<ds:datastoreItem xmlns:ds="http://schemas.openxmlformats.org/officeDocument/2006/customXml" ds:itemID="{9A7873E2-D27D-4645-8E2D-CEF096D18F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672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Helvetica Neue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Nguyen, Huyen Anh</cp:lastModifiedBy>
  <cp:revision>2</cp:revision>
  <dcterms:modified xsi:type="dcterms:W3CDTF">2021-10-19T09:12:57Z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