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tags/tag2.xml" ContentType="application/vnd.openxmlformats-officedocument.presentationml.tags+xml"/>
  <Override PartName="/ppt/diagrams/quickStyle19.xml" ContentType="application/vnd.openxmlformats-officedocument.drawingml.diagramStyl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diagrams/data1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04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5.jpeg"/><Relationship Id="rId4" Type="http://schemas.openxmlformats.org/officeDocument/2006/relationships/image" Target="../media/image12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935BC-7BD0-42B5-A077-3F8D20D2647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FE3A66FF-F0A1-4002-BED8-F78CF5EB2C12}">
      <dgm:prSet phldrT="[Texte]"/>
      <dgm:spPr/>
      <dgm:t>
        <a:bodyPr/>
        <a:lstStyle/>
        <a:p>
          <a:r>
            <a:rPr lang="fr-FR" dirty="0" smtClean="0"/>
            <a:t>Modèles rétrospectifs et analytiques</a:t>
          </a:r>
          <a:endParaRPr lang="fr-FR" dirty="0"/>
        </a:p>
      </dgm:t>
    </dgm:pt>
    <dgm:pt modelId="{B46DCF68-33D9-43C2-98D7-9AFBE57A863C}" type="parTrans" cxnId="{E50B3292-8091-46B2-AA1B-422155466E19}">
      <dgm:prSet/>
      <dgm:spPr/>
      <dgm:t>
        <a:bodyPr/>
        <a:lstStyle/>
        <a:p>
          <a:endParaRPr lang="fr-FR"/>
        </a:p>
      </dgm:t>
    </dgm:pt>
    <dgm:pt modelId="{D7975F7C-B79E-4D03-8A0A-F591968E5492}" type="sibTrans" cxnId="{E50B3292-8091-46B2-AA1B-422155466E19}">
      <dgm:prSet/>
      <dgm:spPr/>
      <dgm:t>
        <a:bodyPr/>
        <a:lstStyle/>
        <a:p>
          <a:endParaRPr lang="fr-FR"/>
        </a:p>
      </dgm:t>
    </dgm:pt>
    <dgm:pt modelId="{71265C8D-2319-4CA8-ADCF-98B67C994EAC}">
      <dgm:prSet phldrT="[Texte]"/>
      <dgm:spPr/>
      <dgm:t>
        <a:bodyPr/>
        <a:lstStyle/>
        <a:p>
          <a:r>
            <a:rPr lang="fr-FR" dirty="0" smtClean="0"/>
            <a:t>Modèles prospectifs  et mathématiques</a:t>
          </a:r>
          <a:endParaRPr lang="fr-FR" dirty="0"/>
        </a:p>
      </dgm:t>
    </dgm:pt>
    <dgm:pt modelId="{C3138963-DE18-4E2F-B699-6F5EC266CADA}" type="parTrans" cxnId="{5536BF62-1769-4105-8AA1-7A557D90FD78}">
      <dgm:prSet/>
      <dgm:spPr/>
      <dgm:t>
        <a:bodyPr/>
        <a:lstStyle/>
        <a:p>
          <a:endParaRPr lang="fr-FR"/>
        </a:p>
      </dgm:t>
    </dgm:pt>
    <dgm:pt modelId="{5C4903D2-0FFE-44BE-83F1-ED00B436DF3E}" type="sibTrans" cxnId="{5536BF62-1769-4105-8AA1-7A557D90FD78}">
      <dgm:prSet/>
      <dgm:spPr/>
      <dgm:t>
        <a:bodyPr/>
        <a:lstStyle/>
        <a:p>
          <a:endParaRPr lang="fr-FR"/>
        </a:p>
      </dgm:t>
    </dgm:pt>
    <dgm:pt modelId="{2E75CB94-B900-4D39-90C1-E7D0270594EF}">
      <dgm:prSet phldrT="[Texte]"/>
      <dgm:spPr/>
      <dgm:t>
        <a:bodyPr/>
        <a:lstStyle/>
        <a:p>
          <a:r>
            <a:rPr lang="fr-FR" dirty="0" smtClean="0"/>
            <a:t>Effondrement lent, rapide, partiel ou total ?</a:t>
          </a:r>
          <a:endParaRPr lang="fr-FR" dirty="0"/>
        </a:p>
      </dgm:t>
    </dgm:pt>
    <dgm:pt modelId="{418533F0-25E9-4B8C-B0AA-20053EEB2A5B}" type="parTrans" cxnId="{4F80EE53-8ED4-49F2-B25C-2A0D2A529C42}">
      <dgm:prSet/>
      <dgm:spPr/>
      <dgm:t>
        <a:bodyPr/>
        <a:lstStyle/>
        <a:p>
          <a:endParaRPr lang="fr-FR"/>
        </a:p>
      </dgm:t>
    </dgm:pt>
    <dgm:pt modelId="{52FD2CB3-A50A-4CAC-900D-38CA729F1B5D}" type="sibTrans" cxnId="{4F80EE53-8ED4-49F2-B25C-2A0D2A529C42}">
      <dgm:prSet/>
      <dgm:spPr/>
      <dgm:t>
        <a:bodyPr/>
        <a:lstStyle/>
        <a:p>
          <a:endParaRPr lang="fr-FR"/>
        </a:p>
      </dgm:t>
    </dgm:pt>
    <dgm:pt modelId="{749EF72F-224A-45DE-B12A-BA42CC4AA4B4}" type="pres">
      <dgm:prSet presAssocID="{AAE935BC-7BD0-42B5-A077-3F8D20D26471}" presName="Name0" presStyleCnt="0">
        <dgm:presLayoutVars>
          <dgm:dir/>
          <dgm:resizeHandles val="exact"/>
        </dgm:presLayoutVars>
      </dgm:prSet>
      <dgm:spPr/>
    </dgm:pt>
    <dgm:pt modelId="{A2149EB0-5FF4-47AC-B0CC-3BE6DBD2CD16}" type="pres">
      <dgm:prSet presAssocID="{AAE935BC-7BD0-42B5-A077-3F8D20D26471}" presName="fgShape" presStyleLbl="fgShp" presStyleIdx="0" presStyleCnt="1"/>
      <dgm:spPr/>
    </dgm:pt>
    <dgm:pt modelId="{DCC6BB07-70AD-461B-A5F1-90DA239614BA}" type="pres">
      <dgm:prSet presAssocID="{AAE935BC-7BD0-42B5-A077-3F8D20D26471}" presName="linComp" presStyleCnt="0"/>
      <dgm:spPr/>
    </dgm:pt>
    <dgm:pt modelId="{9ADCBF86-8E13-4CFA-9B21-199D98874435}" type="pres">
      <dgm:prSet presAssocID="{FE3A66FF-F0A1-4002-BED8-F78CF5EB2C12}" presName="compNode" presStyleCnt="0"/>
      <dgm:spPr/>
    </dgm:pt>
    <dgm:pt modelId="{8ACD1020-154C-4B98-A463-FB7CD2332852}" type="pres">
      <dgm:prSet presAssocID="{FE3A66FF-F0A1-4002-BED8-F78CF5EB2C12}" presName="bkgdShape" presStyleLbl="node1" presStyleIdx="0" presStyleCnt="3"/>
      <dgm:spPr/>
      <dgm:t>
        <a:bodyPr/>
        <a:lstStyle/>
        <a:p>
          <a:endParaRPr lang="fr-FR"/>
        </a:p>
      </dgm:t>
    </dgm:pt>
    <dgm:pt modelId="{7A8265D1-02CD-4C6B-B7D1-2C7BC7AA290F}" type="pres">
      <dgm:prSet presAssocID="{FE3A66FF-F0A1-4002-BED8-F78CF5EB2C1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C89779-286E-46DB-A9F1-C118EB9D12FC}" type="pres">
      <dgm:prSet presAssocID="{FE3A66FF-F0A1-4002-BED8-F78CF5EB2C12}" presName="invisiNode" presStyleLbl="node1" presStyleIdx="0" presStyleCnt="3"/>
      <dgm:spPr/>
    </dgm:pt>
    <dgm:pt modelId="{9E0915D8-1799-4C46-9DE8-78C433028B7C}" type="pres">
      <dgm:prSet presAssocID="{FE3A66FF-F0A1-4002-BED8-F78CF5EB2C12}" presName="imagNode" presStyleLbl="fgImgPlace1" presStyleIdx="0" presStyleCnt="3" custScaleX="1338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8EA6691-FFAA-4318-92A8-01A59C8EFA7E}" type="pres">
      <dgm:prSet presAssocID="{D7975F7C-B79E-4D03-8A0A-F591968E5492}" presName="sibTrans" presStyleLbl="sibTrans2D1" presStyleIdx="0" presStyleCnt="0"/>
      <dgm:spPr/>
      <dgm:t>
        <a:bodyPr/>
        <a:lstStyle/>
        <a:p>
          <a:endParaRPr lang="fr-FR"/>
        </a:p>
      </dgm:t>
    </dgm:pt>
    <dgm:pt modelId="{3E55BA8C-6D66-420D-83AD-91E567639C16}" type="pres">
      <dgm:prSet presAssocID="{71265C8D-2319-4CA8-ADCF-98B67C994EAC}" presName="compNode" presStyleCnt="0"/>
      <dgm:spPr/>
    </dgm:pt>
    <dgm:pt modelId="{3DAF16E1-D243-4FB1-8576-1C1ECA7F7B37}" type="pres">
      <dgm:prSet presAssocID="{71265C8D-2319-4CA8-ADCF-98B67C994EAC}" presName="bkgdShape" presStyleLbl="node1" presStyleIdx="1" presStyleCnt="3"/>
      <dgm:spPr/>
      <dgm:t>
        <a:bodyPr/>
        <a:lstStyle/>
        <a:p>
          <a:endParaRPr lang="fr-FR"/>
        </a:p>
      </dgm:t>
    </dgm:pt>
    <dgm:pt modelId="{B04BADD7-638B-4C3B-ACB3-B4DA4ECF388E}" type="pres">
      <dgm:prSet presAssocID="{71265C8D-2319-4CA8-ADCF-98B67C994EA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AB2E0C-35D9-4CFD-8129-AD4091EE4C7A}" type="pres">
      <dgm:prSet presAssocID="{71265C8D-2319-4CA8-ADCF-98B67C994EAC}" presName="invisiNode" presStyleLbl="node1" presStyleIdx="1" presStyleCnt="3"/>
      <dgm:spPr/>
    </dgm:pt>
    <dgm:pt modelId="{47E3948F-27E3-4C65-962F-86981EB5854D}" type="pres">
      <dgm:prSet presAssocID="{71265C8D-2319-4CA8-ADCF-98B67C994EAC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8D52BE9-4852-4023-AD41-2466E62A0405}" type="pres">
      <dgm:prSet presAssocID="{5C4903D2-0FFE-44BE-83F1-ED00B436DF3E}" presName="sibTrans" presStyleLbl="sibTrans2D1" presStyleIdx="0" presStyleCnt="0"/>
      <dgm:spPr/>
      <dgm:t>
        <a:bodyPr/>
        <a:lstStyle/>
        <a:p>
          <a:endParaRPr lang="fr-FR"/>
        </a:p>
      </dgm:t>
    </dgm:pt>
    <dgm:pt modelId="{A38689F8-EAA0-417E-94F3-33792796943B}" type="pres">
      <dgm:prSet presAssocID="{2E75CB94-B900-4D39-90C1-E7D0270594EF}" presName="compNode" presStyleCnt="0"/>
      <dgm:spPr/>
    </dgm:pt>
    <dgm:pt modelId="{1EDCA7FC-099E-4169-A8E6-F5307557A45E}" type="pres">
      <dgm:prSet presAssocID="{2E75CB94-B900-4D39-90C1-E7D0270594EF}" presName="bkgdShape" presStyleLbl="node1" presStyleIdx="2" presStyleCnt="3"/>
      <dgm:spPr/>
      <dgm:t>
        <a:bodyPr/>
        <a:lstStyle/>
        <a:p>
          <a:endParaRPr lang="fr-FR"/>
        </a:p>
      </dgm:t>
    </dgm:pt>
    <dgm:pt modelId="{6D8DDBC0-A551-4757-A4FA-6AE5FF836F2B}" type="pres">
      <dgm:prSet presAssocID="{2E75CB94-B900-4D39-90C1-E7D0270594E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0F16EB-180B-469B-A639-205E7E463081}" type="pres">
      <dgm:prSet presAssocID="{2E75CB94-B900-4D39-90C1-E7D0270594EF}" presName="invisiNode" presStyleLbl="node1" presStyleIdx="2" presStyleCnt="3"/>
      <dgm:spPr/>
    </dgm:pt>
    <dgm:pt modelId="{8CA78D45-3AAF-49C0-B6D2-732B9E8BD314}" type="pres">
      <dgm:prSet presAssocID="{2E75CB94-B900-4D39-90C1-E7D0270594EF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5DA4D30-C483-4D09-8174-7085B3631995}" type="presOf" srcId="{FE3A66FF-F0A1-4002-BED8-F78CF5EB2C12}" destId="{8ACD1020-154C-4B98-A463-FB7CD2332852}" srcOrd="0" destOrd="0" presId="urn:microsoft.com/office/officeart/2005/8/layout/hList7"/>
    <dgm:cxn modelId="{CA6E5FED-0392-49B9-8700-9368B1789189}" type="presOf" srcId="{AAE935BC-7BD0-42B5-A077-3F8D20D26471}" destId="{749EF72F-224A-45DE-B12A-BA42CC4AA4B4}" srcOrd="0" destOrd="0" presId="urn:microsoft.com/office/officeart/2005/8/layout/hList7"/>
    <dgm:cxn modelId="{4F80EE53-8ED4-49F2-B25C-2A0D2A529C42}" srcId="{AAE935BC-7BD0-42B5-A077-3F8D20D26471}" destId="{2E75CB94-B900-4D39-90C1-E7D0270594EF}" srcOrd="2" destOrd="0" parTransId="{418533F0-25E9-4B8C-B0AA-20053EEB2A5B}" sibTransId="{52FD2CB3-A50A-4CAC-900D-38CA729F1B5D}"/>
    <dgm:cxn modelId="{565EFD94-D79F-4BC1-BFF8-543B807A5983}" type="presOf" srcId="{FE3A66FF-F0A1-4002-BED8-F78CF5EB2C12}" destId="{7A8265D1-02CD-4C6B-B7D1-2C7BC7AA290F}" srcOrd="1" destOrd="0" presId="urn:microsoft.com/office/officeart/2005/8/layout/hList7"/>
    <dgm:cxn modelId="{766B9180-D503-419E-9CF7-8B07612D72AC}" type="presOf" srcId="{2E75CB94-B900-4D39-90C1-E7D0270594EF}" destId="{6D8DDBC0-A551-4757-A4FA-6AE5FF836F2B}" srcOrd="1" destOrd="0" presId="urn:microsoft.com/office/officeart/2005/8/layout/hList7"/>
    <dgm:cxn modelId="{D23570CD-C5B3-4C19-8035-1F81ADD054C5}" type="presOf" srcId="{71265C8D-2319-4CA8-ADCF-98B67C994EAC}" destId="{3DAF16E1-D243-4FB1-8576-1C1ECA7F7B37}" srcOrd="0" destOrd="0" presId="urn:microsoft.com/office/officeart/2005/8/layout/hList7"/>
    <dgm:cxn modelId="{90BFD1BE-794C-4C6D-BEC1-DE039BE9F065}" type="presOf" srcId="{71265C8D-2319-4CA8-ADCF-98B67C994EAC}" destId="{B04BADD7-638B-4C3B-ACB3-B4DA4ECF388E}" srcOrd="1" destOrd="0" presId="urn:microsoft.com/office/officeart/2005/8/layout/hList7"/>
    <dgm:cxn modelId="{B564474C-981F-438A-8248-9CA778FF5673}" type="presOf" srcId="{D7975F7C-B79E-4D03-8A0A-F591968E5492}" destId="{78EA6691-FFAA-4318-92A8-01A59C8EFA7E}" srcOrd="0" destOrd="0" presId="urn:microsoft.com/office/officeart/2005/8/layout/hList7"/>
    <dgm:cxn modelId="{10B87F21-2F34-48BA-8409-98F67F1EFC13}" type="presOf" srcId="{5C4903D2-0FFE-44BE-83F1-ED00B436DF3E}" destId="{A8D52BE9-4852-4023-AD41-2466E62A0405}" srcOrd="0" destOrd="0" presId="urn:microsoft.com/office/officeart/2005/8/layout/hList7"/>
    <dgm:cxn modelId="{5536BF62-1769-4105-8AA1-7A557D90FD78}" srcId="{AAE935BC-7BD0-42B5-A077-3F8D20D26471}" destId="{71265C8D-2319-4CA8-ADCF-98B67C994EAC}" srcOrd="1" destOrd="0" parTransId="{C3138963-DE18-4E2F-B699-6F5EC266CADA}" sibTransId="{5C4903D2-0FFE-44BE-83F1-ED00B436DF3E}"/>
    <dgm:cxn modelId="{2B5F71C8-0056-494A-BC30-47E5009CE5FA}" type="presOf" srcId="{2E75CB94-B900-4D39-90C1-E7D0270594EF}" destId="{1EDCA7FC-099E-4169-A8E6-F5307557A45E}" srcOrd="0" destOrd="0" presId="urn:microsoft.com/office/officeart/2005/8/layout/hList7"/>
    <dgm:cxn modelId="{E50B3292-8091-46B2-AA1B-422155466E19}" srcId="{AAE935BC-7BD0-42B5-A077-3F8D20D26471}" destId="{FE3A66FF-F0A1-4002-BED8-F78CF5EB2C12}" srcOrd="0" destOrd="0" parTransId="{B46DCF68-33D9-43C2-98D7-9AFBE57A863C}" sibTransId="{D7975F7C-B79E-4D03-8A0A-F591968E5492}"/>
    <dgm:cxn modelId="{7DAD1AD6-DC9E-45BE-9FB8-40587652FC00}" type="presParOf" srcId="{749EF72F-224A-45DE-B12A-BA42CC4AA4B4}" destId="{A2149EB0-5FF4-47AC-B0CC-3BE6DBD2CD16}" srcOrd="0" destOrd="0" presId="urn:microsoft.com/office/officeart/2005/8/layout/hList7"/>
    <dgm:cxn modelId="{C46B3707-6EB6-4823-B193-959546BE7F22}" type="presParOf" srcId="{749EF72F-224A-45DE-B12A-BA42CC4AA4B4}" destId="{DCC6BB07-70AD-461B-A5F1-90DA239614BA}" srcOrd="1" destOrd="0" presId="urn:microsoft.com/office/officeart/2005/8/layout/hList7"/>
    <dgm:cxn modelId="{7D7A235E-1F47-443B-8399-6CFC623AEC39}" type="presParOf" srcId="{DCC6BB07-70AD-461B-A5F1-90DA239614BA}" destId="{9ADCBF86-8E13-4CFA-9B21-199D98874435}" srcOrd="0" destOrd="0" presId="urn:microsoft.com/office/officeart/2005/8/layout/hList7"/>
    <dgm:cxn modelId="{2D778AAE-34BF-4D35-BDA4-1D766F1C5600}" type="presParOf" srcId="{9ADCBF86-8E13-4CFA-9B21-199D98874435}" destId="{8ACD1020-154C-4B98-A463-FB7CD2332852}" srcOrd="0" destOrd="0" presId="urn:microsoft.com/office/officeart/2005/8/layout/hList7"/>
    <dgm:cxn modelId="{27F1758E-8E3F-48D5-A405-0B793713037D}" type="presParOf" srcId="{9ADCBF86-8E13-4CFA-9B21-199D98874435}" destId="{7A8265D1-02CD-4C6B-B7D1-2C7BC7AA290F}" srcOrd="1" destOrd="0" presId="urn:microsoft.com/office/officeart/2005/8/layout/hList7"/>
    <dgm:cxn modelId="{8EBA772C-46CD-40E7-B4EA-166513D5E87F}" type="presParOf" srcId="{9ADCBF86-8E13-4CFA-9B21-199D98874435}" destId="{CEC89779-286E-46DB-A9F1-C118EB9D12FC}" srcOrd="2" destOrd="0" presId="urn:microsoft.com/office/officeart/2005/8/layout/hList7"/>
    <dgm:cxn modelId="{3C68F664-8E86-42E5-A6DE-CC912D71709D}" type="presParOf" srcId="{9ADCBF86-8E13-4CFA-9B21-199D98874435}" destId="{9E0915D8-1799-4C46-9DE8-78C433028B7C}" srcOrd="3" destOrd="0" presId="urn:microsoft.com/office/officeart/2005/8/layout/hList7"/>
    <dgm:cxn modelId="{DA5D7B33-A53E-4AD8-931D-17075C605F57}" type="presParOf" srcId="{DCC6BB07-70AD-461B-A5F1-90DA239614BA}" destId="{78EA6691-FFAA-4318-92A8-01A59C8EFA7E}" srcOrd="1" destOrd="0" presId="urn:microsoft.com/office/officeart/2005/8/layout/hList7"/>
    <dgm:cxn modelId="{587F232C-0A2C-4E97-A8CE-FD96DB55FDA5}" type="presParOf" srcId="{DCC6BB07-70AD-461B-A5F1-90DA239614BA}" destId="{3E55BA8C-6D66-420D-83AD-91E567639C16}" srcOrd="2" destOrd="0" presId="urn:microsoft.com/office/officeart/2005/8/layout/hList7"/>
    <dgm:cxn modelId="{A28977FF-D48D-4EA9-AC28-B83CFFD2FAB6}" type="presParOf" srcId="{3E55BA8C-6D66-420D-83AD-91E567639C16}" destId="{3DAF16E1-D243-4FB1-8576-1C1ECA7F7B37}" srcOrd="0" destOrd="0" presId="urn:microsoft.com/office/officeart/2005/8/layout/hList7"/>
    <dgm:cxn modelId="{555F3FA7-4FF1-42AF-94D3-2DB16F85A55B}" type="presParOf" srcId="{3E55BA8C-6D66-420D-83AD-91E567639C16}" destId="{B04BADD7-638B-4C3B-ACB3-B4DA4ECF388E}" srcOrd="1" destOrd="0" presId="urn:microsoft.com/office/officeart/2005/8/layout/hList7"/>
    <dgm:cxn modelId="{DA78BE1B-9E25-4DF6-A33A-914EC7831404}" type="presParOf" srcId="{3E55BA8C-6D66-420D-83AD-91E567639C16}" destId="{2EAB2E0C-35D9-4CFD-8129-AD4091EE4C7A}" srcOrd="2" destOrd="0" presId="urn:microsoft.com/office/officeart/2005/8/layout/hList7"/>
    <dgm:cxn modelId="{00944D6F-8974-4276-9536-017C3DD21D4E}" type="presParOf" srcId="{3E55BA8C-6D66-420D-83AD-91E567639C16}" destId="{47E3948F-27E3-4C65-962F-86981EB5854D}" srcOrd="3" destOrd="0" presId="urn:microsoft.com/office/officeart/2005/8/layout/hList7"/>
    <dgm:cxn modelId="{CE64BCF5-A090-4934-A081-DC2CFCD7C3EC}" type="presParOf" srcId="{DCC6BB07-70AD-461B-A5F1-90DA239614BA}" destId="{A8D52BE9-4852-4023-AD41-2466E62A0405}" srcOrd="3" destOrd="0" presId="urn:microsoft.com/office/officeart/2005/8/layout/hList7"/>
    <dgm:cxn modelId="{B2ED509E-3618-4A22-A762-678BF8D3D849}" type="presParOf" srcId="{DCC6BB07-70AD-461B-A5F1-90DA239614BA}" destId="{A38689F8-EAA0-417E-94F3-33792796943B}" srcOrd="4" destOrd="0" presId="urn:microsoft.com/office/officeart/2005/8/layout/hList7"/>
    <dgm:cxn modelId="{8BB6EC95-6EF8-44BE-837F-27CA77E8726E}" type="presParOf" srcId="{A38689F8-EAA0-417E-94F3-33792796943B}" destId="{1EDCA7FC-099E-4169-A8E6-F5307557A45E}" srcOrd="0" destOrd="0" presId="urn:microsoft.com/office/officeart/2005/8/layout/hList7"/>
    <dgm:cxn modelId="{D82E22E3-9CEC-43C5-859D-9FB67109EB6D}" type="presParOf" srcId="{A38689F8-EAA0-417E-94F3-33792796943B}" destId="{6D8DDBC0-A551-4757-A4FA-6AE5FF836F2B}" srcOrd="1" destOrd="0" presId="urn:microsoft.com/office/officeart/2005/8/layout/hList7"/>
    <dgm:cxn modelId="{727EDF87-B364-45D0-B0A2-FDF9CC9EAF0A}" type="presParOf" srcId="{A38689F8-EAA0-417E-94F3-33792796943B}" destId="{170F16EB-180B-469B-A639-205E7E463081}" srcOrd="2" destOrd="0" presId="urn:microsoft.com/office/officeart/2005/8/layout/hList7"/>
    <dgm:cxn modelId="{47FF0F97-09D1-4D2E-9373-23BBD394626F}" type="presParOf" srcId="{A38689F8-EAA0-417E-94F3-33792796943B}" destId="{8CA78D45-3AAF-49C0-B6D2-732B9E8BD314}" srcOrd="3" destOrd="0" presId="urn:microsoft.com/office/officeart/2005/8/layout/hList7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E935BC-7BD0-42B5-A077-3F8D20D2647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E75CB94-B900-4D39-90C1-E7D0270594EF}">
      <dgm:prSet phldrT="[Texte]" custT="1"/>
      <dgm:spPr/>
      <dgm:t>
        <a:bodyPr/>
        <a:lstStyle/>
        <a:p>
          <a:r>
            <a:rPr lang="fr-FR" sz="2800" b="1" dirty="0" smtClean="0"/>
            <a:t>Pas de date    pas de certitudes  </a:t>
          </a:r>
          <a:endParaRPr lang="fr-FR" sz="2800" b="1" dirty="0"/>
        </a:p>
      </dgm:t>
    </dgm:pt>
    <dgm:pt modelId="{418533F0-25E9-4B8C-B0AA-20053EEB2A5B}" type="parTrans" cxnId="{4F80EE53-8ED4-49F2-B25C-2A0D2A529C42}">
      <dgm:prSet/>
      <dgm:spPr/>
      <dgm:t>
        <a:bodyPr/>
        <a:lstStyle/>
        <a:p>
          <a:endParaRPr lang="fr-FR"/>
        </a:p>
      </dgm:t>
    </dgm:pt>
    <dgm:pt modelId="{52FD2CB3-A50A-4CAC-900D-38CA729F1B5D}" type="sibTrans" cxnId="{4F80EE53-8ED4-49F2-B25C-2A0D2A529C42}">
      <dgm:prSet/>
      <dgm:spPr/>
      <dgm:t>
        <a:bodyPr/>
        <a:lstStyle/>
        <a:p>
          <a:endParaRPr lang="fr-FR"/>
        </a:p>
      </dgm:t>
    </dgm:pt>
    <dgm:pt modelId="{749EF72F-224A-45DE-B12A-BA42CC4AA4B4}" type="pres">
      <dgm:prSet presAssocID="{AAE935BC-7BD0-42B5-A077-3F8D20D26471}" presName="Name0" presStyleCnt="0">
        <dgm:presLayoutVars>
          <dgm:dir/>
          <dgm:resizeHandles val="exact"/>
        </dgm:presLayoutVars>
      </dgm:prSet>
      <dgm:spPr/>
    </dgm:pt>
    <dgm:pt modelId="{A2149EB0-5FF4-47AC-B0CC-3BE6DBD2CD16}" type="pres">
      <dgm:prSet presAssocID="{AAE935BC-7BD0-42B5-A077-3F8D20D26471}" presName="fgShape" presStyleLbl="fgShp" presStyleIdx="0" presStyleCnt="1"/>
      <dgm:spPr/>
    </dgm:pt>
    <dgm:pt modelId="{DCC6BB07-70AD-461B-A5F1-90DA239614BA}" type="pres">
      <dgm:prSet presAssocID="{AAE935BC-7BD0-42B5-A077-3F8D20D26471}" presName="linComp" presStyleCnt="0"/>
      <dgm:spPr/>
    </dgm:pt>
    <dgm:pt modelId="{A38689F8-EAA0-417E-94F3-33792796943B}" type="pres">
      <dgm:prSet presAssocID="{2E75CB94-B900-4D39-90C1-E7D0270594EF}" presName="compNode" presStyleCnt="0"/>
      <dgm:spPr/>
    </dgm:pt>
    <dgm:pt modelId="{1EDCA7FC-099E-4169-A8E6-F5307557A45E}" type="pres">
      <dgm:prSet presAssocID="{2E75CB94-B900-4D39-90C1-E7D0270594EF}" presName="bkgdShape" presStyleLbl="node1" presStyleIdx="0" presStyleCnt="1" custLinFactNeighborX="-1739"/>
      <dgm:spPr/>
      <dgm:t>
        <a:bodyPr/>
        <a:lstStyle/>
        <a:p>
          <a:endParaRPr lang="fr-FR"/>
        </a:p>
      </dgm:t>
    </dgm:pt>
    <dgm:pt modelId="{6D8DDBC0-A551-4757-A4FA-6AE5FF836F2B}" type="pres">
      <dgm:prSet presAssocID="{2E75CB94-B900-4D39-90C1-E7D0270594EF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0F16EB-180B-469B-A639-205E7E463081}" type="pres">
      <dgm:prSet presAssocID="{2E75CB94-B900-4D39-90C1-E7D0270594EF}" presName="invisiNode" presStyleLbl="node1" presStyleIdx="0" presStyleCnt="1"/>
      <dgm:spPr/>
    </dgm:pt>
    <dgm:pt modelId="{8CA78D45-3AAF-49C0-B6D2-732B9E8BD314}" type="pres">
      <dgm:prSet presAssocID="{2E75CB94-B900-4D39-90C1-E7D0270594EF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65007030-DA3F-4B0E-A12D-783751C48BAA}" type="presOf" srcId="{AAE935BC-7BD0-42B5-A077-3F8D20D26471}" destId="{749EF72F-224A-45DE-B12A-BA42CC4AA4B4}" srcOrd="0" destOrd="0" presId="urn:microsoft.com/office/officeart/2005/8/layout/hList7"/>
    <dgm:cxn modelId="{4F80EE53-8ED4-49F2-B25C-2A0D2A529C42}" srcId="{AAE935BC-7BD0-42B5-A077-3F8D20D26471}" destId="{2E75CB94-B900-4D39-90C1-E7D0270594EF}" srcOrd="0" destOrd="0" parTransId="{418533F0-25E9-4B8C-B0AA-20053EEB2A5B}" sibTransId="{52FD2CB3-A50A-4CAC-900D-38CA729F1B5D}"/>
    <dgm:cxn modelId="{B59BC0D8-0EBA-4A3F-975A-1D4E36664E1E}" type="presOf" srcId="{2E75CB94-B900-4D39-90C1-E7D0270594EF}" destId="{6D8DDBC0-A551-4757-A4FA-6AE5FF836F2B}" srcOrd="1" destOrd="0" presId="urn:microsoft.com/office/officeart/2005/8/layout/hList7"/>
    <dgm:cxn modelId="{8630FB57-4708-46DA-80E8-F5FA6C9CC945}" type="presOf" srcId="{2E75CB94-B900-4D39-90C1-E7D0270594EF}" destId="{1EDCA7FC-099E-4169-A8E6-F5307557A45E}" srcOrd="0" destOrd="0" presId="urn:microsoft.com/office/officeart/2005/8/layout/hList7"/>
    <dgm:cxn modelId="{3329ADBD-5F5C-4DCE-826E-91186F963F36}" type="presParOf" srcId="{749EF72F-224A-45DE-B12A-BA42CC4AA4B4}" destId="{A2149EB0-5FF4-47AC-B0CC-3BE6DBD2CD16}" srcOrd="0" destOrd="0" presId="urn:microsoft.com/office/officeart/2005/8/layout/hList7"/>
    <dgm:cxn modelId="{545CE0A0-3793-420C-81E6-2D7F50B9C2A2}" type="presParOf" srcId="{749EF72F-224A-45DE-B12A-BA42CC4AA4B4}" destId="{DCC6BB07-70AD-461B-A5F1-90DA239614BA}" srcOrd="1" destOrd="0" presId="urn:microsoft.com/office/officeart/2005/8/layout/hList7"/>
    <dgm:cxn modelId="{39E044B9-31B1-4C85-83F3-DA422E357974}" type="presParOf" srcId="{DCC6BB07-70AD-461B-A5F1-90DA239614BA}" destId="{A38689F8-EAA0-417E-94F3-33792796943B}" srcOrd="0" destOrd="0" presId="urn:microsoft.com/office/officeart/2005/8/layout/hList7"/>
    <dgm:cxn modelId="{799CAE31-FE0F-4031-847E-651C33C65783}" type="presParOf" srcId="{A38689F8-EAA0-417E-94F3-33792796943B}" destId="{1EDCA7FC-099E-4169-A8E6-F5307557A45E}" srcOrd="0" destOrd="0" presId="urn:microsoft.com/office/officeart/2005/8/layout/hList7"/>
    <dgm:cxn modelId="{7E4305E4-E22B-4423-A605-131D1B066433}" type="presParOf" srcId="{A38689F8-EAA0-417E-94F3-33792796943B}" destId="{6D8DDBC0-A551-4757-A4FA-6AE5FF836F2B}" srcOrd="1" destOrd="0" presId="urn:microsoft.com/office/officeart/2005/8/layout/hList7"/>
    <dgm:cxn modelId="{E794433B-7243-460B-AE7C-09012B48BB0F}" type="presParOf" srcId="{A38689F8-EAA0-417E-94F3-33792796943B}" destId="{170F16EB-180B-469B-A639-205E7E463081}" srcOrd="2" destOrd="0" presId="urn:microsoft.com/office/officeart/2005/8/layout/hList7"/>
    <dgm:cxn modelId="{FDA9D3B6-62DD-4B5D-9C6D-AEDE01A884ED}" type="presParOf" srcId="{A38689F8-EAA0-417E-94F3-33792796943B}" destId="{8CA78D45-3AAF-49C0-B6D2-732B9E8BD314}" srcOrd="3" destOrd="0" presId="urn:microsoft.com/office/officeart/2005/8/layout/hList7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7CECFA-04A4-4CE6-A71E-7530DF0B6E5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AF77B30-FFD4-4138-860E-E1DDC8DBF78A}">
      <dgm:prSet phldrT="[Texte]" custT="1"/>
      <dgm:spPr/>
      <dgm:t>
        <a:bodyPr/>
        <a:lstStyle/>
        <a:p>
          <a:r>
            <a:rPr lang="fr-FR" sz="1600" b="1" dirty="0" smtClean="0"/>
            <a:t>Yves Cochet</a:t>
          </a:r>
        </a:p>
        <a:p>
          <a:r>
            <a:rPr lang="fr-FR" sz="1600" b="1" dirty="0" smtClean="0"/>
            <a:t>Institut </a:t>
          </a:r>
          <a:r>
            <a:rPr lang="fr-FR" sz="1600" b="1" dirty="0" err="1" smtClean="0"/>
            <a:t>Momentum</a:t>
          </a:r>
          <a:r>
            <a:rPr lang="fr-FR" sz="1600" b="1" dirty="0" smtClean="0"/>
            <a:t> </a:t>
          </a:r>
          <a:endParaRPr lang="fr-FR" sz="1600" b="1" dirty="0"/>
        </a:p>
      </dgm:t>
    </dgm:pt>
    <dgm:pt modelId="{5111CE29-59EC-41BA-B604-3A2B1D970BFE}" type="parTrans" cxnId="{AFF9C1C6-FE67-4BEF-9138-2E5E40241598}">
      <dgm:prSet/>
      <dgm:spPr/>
      <dgm:t>
        <a:bodyPr/>
        <a:lstStyle/>
        <a:p>
          <a:endParaRPr lang="fr-FR"/>
        </a:p>
      </dgm:t>
    </dgm:pt>
    <dgm:pt modelId="{60B2B976-C40D-4876-9407-667F2A4308A1}" type="sibTrans" cxnId="{AFF9C1C6-FE67-4BEF-9138-2E5E40241598}">
      <dgm:prSet/>
      <dgm:spPr/>
      <dgm:t>
        <a:bodyPr/>
        <a:lstStyle/>
        <a:p>
          <a:endParaRPr lang="fr-FR"/>
        </a:p>
      </dgm:t>
    </dgm:pt>
    <dgm:pt modelId="{B640ABE0-A5D7-4300-BB29-41AA575EFBC1}" type="pres">
      <dgm:prSet presAssocID="{397CECFA-04A4-4CE6-A71E-7530DF0B6E5E}" presName="Name0" presStyleCnt="0">
        <dgm:presLayoutVars>
          <dgm:dir/>
          <dgm:resizeHandles val="exact"/>
        </dgm:presLayoutVars>
      </dgm:prSet>
      <dgm:spPr/>
    </dgm:pt>
    <dgm:pt modelId="{DFE6765E-58AC-4638-8AE2-A4FCB454E96E}" type="pres">
      <dgm:prSet presAssocID="{397CECFA-04A4-4CE6-A71E-7530DF0B6E5E}" presName="fgShape" presStyleLbl="fgShp" presStyleIdx="0" presStyleCnt="1"/>
      <dgm:spPr>
        <a:prstGeom prst="mathMinus">
          <a:avLst/>
        </a:prstGeom>
      </dgm:spPr>
    </dgm:pt>
    <dgm:pt modelId="{2B48DDBD-B344-4FE4-9FB5-1D9440230CAF}" type="pres">
      <dgm:prSet presAssocID="{397CECFA-04A4-4CE6-A71E-7530DF0B6E5E}" presName="linComp" presStyleCnt="0"/>
      <dgm:spPr/>
    </dgm:pt>
    <dgm:pt modelId="{FB858549-90D0-47B2-9A12-F25482CD01EC}" type="pres">
      <dgm:prSet presAssocID="{AAF77B30-FFD4-4138-860E-E1DDC8DBF78A}" presName="compNode" presStyleCnt="0"/>
      <dgm:spPr/>
    </dgm:pt>
    <dgm:pt modelId="{9BF8C86B-1BFE-44FA-A505-D9EA868B9F5A}" type="pres">
      <dgm:prSet presAssocID="{AAF77B30-FFD4-4138-860E-E1DDC8DBF78A}" presName="bkgdShape" presStyleLbl="node1" presStyleIdx="0" presStyleCnt="1" custLinFactNeighborX="-4054"/>
      <dgm:spPr/>
      <dgm:t>
        <a:bodyPr/>
        <a:lstStyle/>
        <a:p>
          <a:endParaRPr lang="fr-FR"/>
        </a:p>
      </dgm:t>
    </dgm:pt>
    <dgm:pt modelId="{53D5EE79-7931-4EEE-8855-010741F49F75}" type="pres">
      <dgm:prSet presAssocID="{AAF77B30-FFD4-4138-860E-E1DDC8DBF78A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8BC9E6-A21E-455C-8403-2DF363187F92}" type="pres">
      <dgm:prSet presAssocID="{AAF77B30-FFD4-4138-860E-E1DDC8DBF78A}" presName="invisiNode" presStyleLbl="node1" presStyleIdx="0" presStyleCnt="1"/>
      <dgm:spPr/>
    </dgm:pt>
    <dgm:pt modelId="{A6A735B3-0F68-4FE7-8667-4FC2F71474A3}" type="pres">
      <dgm:prSet presAssocID="{AAF77B30-FFD4-4138-860E-E1DDC8DBF78A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8ABCF68-5DF3-49CE-ADA0-07ECC6FAAF3E}" type="presOf" srcId="{AAF77B30-FFD4-4138-860E-E1DDC8DBF78A}" destId="{53D5EE79-7931-4EEE-8855-010741F49F75}" srcOrd="1" destOrd="0" presId="urn:microsoft.com/office/officeart/2005/8/layout/hList7"/>
    <dgm:cxn modelId="{FA1A5870-5897-47E1-A481-4D60529726F4}" type="presOf" srcId="{397CECFA-04A4-4CE6-A71E-7530DF0B6E5E}" destId="{B640ABE0-A5D7-4300-BB29-41AA575EFBC1}" srcOrd="0" destOrd="0" presId="urn:microsoft.com/office/officeart/2005/8/layout/hList7"/>
    <dgm:cxn modelId="{659E455E-1405-4306-880C-2FF20FB9A560}" type="presOf" srcId="{AAF77B30-FFD4-4138-860E-E1DDC8DBF78A}" destId="{9BF8C86B-1BFE-44FA-A505-D9EA868B9F5A}" srcOrd="0" destOrd="0" presId="urn:microsoft.com/office/officeart/2005/8/layout/hList7"/>
    <dgm:cxn modelId="{AFF9C1C6-FE67-4BEF-9138-2E5E40241598}" srcId="{397CECFA-04A4-4CE6-A71E-7530DF0B6E5E}" destId="{AAF77B30-FFD4-4138-860E-E1DDC8DBF78A}" srcOrd="0" destOrd="0" parTransId="{5111CE29-59EC-41BA-B604-3A2B1D970BFE}" sibTransId="{60B2B976-C40D-4876-9407-667F2A4308A1}"/>
    <dgm:cxn modelId="{68F88C13-7001-442C-BCEE-F5F707CA8474}" type="presParOf" srcId="{B640ABE0-A5D7-4300-BB29-41AA575EFBC1}" destId="{DFE6765E-58AC-4638-8AE2-A4FCB454E96E}" srcOrd="0" destOrd="0" presId="urn:microsoft.com/office/officeart/2005/8/layout/hList7"/>
    <dgm:cxn modelId="{4E5260E9-3CF9-4C4E-8CD9-99BC21B3BA4B}" type="presParOf" srcId="{B640ABE0-A5D7-4300-BB29-41AA575EFBC1}" destId="{2B48DDBD-B344-4FE4-9FB5-1D9440230CAF}" srcOrd="1" destOrd="0" presId="urn:microsoft.com/office/officeart/2005/8/layout/hList7"/>
    <dgm:cxn modelId="{C80DD643-5440-489C-972B-C8FE8D87FCAA}" type="presParOf" srcId="{2B48DDBD-B344-4FE4-9FB5-1D9440230CAF}" destId="{FB858549-90D0-47B2-9A12-F25482CD01EC}" srcOrd="0" destOrd="0" presId="urn:microsoft.com/office/officeart/2005/8/layout/hList7"/>
    <dgm:cxn modelId="{2325787C-B5EB-468E-B956-667A189D98B7}" type="presParOf" srcId="{FB858549-90D0-47B2-9A12-F25482CD01EC}" destId="{9BF8C86B-1BFE-44FA-A505-D9EA868B9F5A}" srcOrd="0" destOrd="0" presId="urn:microsoft.com/office/officeart/2005/8/layout/hList7"/>
    <dgm:cxn modelId="{85AB870D-4E47-466B-ABE2-6F5FDCA63EB1}" type="presParOf" srcId="{FB858549-90D0-47B2-9A12-F25482CD01EC}" destId="{53D5EE79-7931-4EEE-8855-010741F49F75}" srcOrd="1" destOrd="0" presId="urn:microsoft.com/office/officeart/2005/8/layout/hList7"/>
    <dgm:cxn modelId="{DF4411C0-7198-4D6B-8C6C-10ED0B6F09A0}" type="presParOf" srcId="{FB858549-90D0-47B2-9A12-F25482CD01EC}" destId="{E98BC9E6-A21E-455C-8403-2DF363187F92}" srcOrd="2" destOrd="0" presId="urn:microsoft.com/office/officeart/2005/8/layout/hList7"/>
    <dgm:cxn modelId="{11B95218-92D2-4511-8080-22AAF3F13941}" type="presParOf" srcId="{FB858549-90D0-47B2-9A12-F25482CD01EC}" destId="{A6A735B3-0F68-4FE7-8667-4FC2F71474A3}" srcOrd="3" destOrd="0" presId="urn:microsoft.com/office/officeart/2005/8/layout/hList7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7CECFA-04A4-4CE6-A71E-7530DF0B6E5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AF77B30-FFD4-4138-860E-E1DDC8DBF78A}">
      <dgm:prSet phldrT="[Texte]" custT="1"/>
      <dgm:spPr/>
      <dgm:t>
        <a:bodyPr/>
        <a:lstStyle/>
        <a:p>
          <a:r>
            <a:rPr lang="fr-FR" sz="1600" b="1" dirty="0" smtClean="0"/>
            <a:t>Pablo </a:t>
          </a:r>
          <a:r>
            <a:rPr lang="fr-FR" sz="1600" b="1" dirty="0" err="1" smtClean="0"/>
            <a:t>Servigne</a:t>
          </a:r>
          <a:r>
            <a:rPr lang="fr-FR" sz="1600" b="1" dirty="0" smtClean="0"/>
            <a:t> Comment tout peut s’effondrer</a:t>
          </a:r>
          <a:endParaRPr lang="fr-FR" sz="1600" b="1" dirty="0"/>
        </a:p>
      </dgm:t>
    </dgm:pt>
    <dgm:pt modelId="{5111CE29-59EC-41BA-B604-3A2B1D970BFE}" type="parTrans" cxnId="{AFF9C1C6-FE67-4BEF-9138-2E5E40241598}">
      <dgm:prSet/>
      <dgm:spPr/>
      <dgm:t>
        <a:bodyPr/>
        <a:lstStyle/>
        <a:p>
          <a:endParaRPr lang="fr-FR"/>
        </a:p>
      </dgm:t>
    </dgm:pt>
    <dgm:pt modelId="{60B2B976-C40D-4876-9407-667F2A4308A1}" type="sibTrans" cxnId="{AFF9C1C6-FE67-4BEF-9138-2E5E40241598}">
      <dgm:prSet/>
      <dgm:spPr/>
      <dgm:t>
        <a:bodyPr/>
        <a:lstStyle/>
        <a:p>
          <a:endParaRPr lang="fr-FR"/>
        </a:p>
      </dgm:t>
    </dgm:pt>
    <dgm:pt modelId="{B640ABE0-A5D7-4300-BB29-41AA575EFBC1}" type="pres">
      <dgm:prSet presAssocID="{397CECFA-04A4-4CE6-A71E-7530DF0B6E5E}" presName="Name0" presStyleCnt="0">
        <dgm:presLayoutVars>
          <dgm:dir/>
          <dgm:resizeHandles val="exact"/>
        </dgm:presLayoutVars>
      </dgm:prSet>
      <dgm:spPr/>
    </dgm:pt>
    <dgm:pt modelId="{DFE6765E-58AC-4638-8AE2-A4FCB454E96E}" type="pres">
      <dgm:prSet presAssocID="{397CECFA-04A4-4CE6-A71E-7530DF0B6E5E}" presName="fgShape" presStyleLbl="fgShp" presStyleIdx="0" presStyleCnt="1"/>
      <dgm:spPr>
        <a:prstGeom prst="mathMinus">
          <a:avLst/>
        </a:prstGeom>
      </dgm:spPr>
    </dgm:pt>
    <dgm:pt modelId="{2B48DDBD-B344-4FE4-9FB5-1D9440230CAF}" type="pres">
      <dgm:prSet presAssocID="{397CECFA-04A4-4CE6-A71E-7530DF0B6E5E}" presName="linComp" presStyleCnt="0"/>
      <dgm:spPr/>
    </dgm:pt>
    <dgm:pt modelId="{FB858549-90D0-47B2-9A12-F25482CD01EC}" type="pres">
      <dgm:prSet presAssocID="{AAF77B30-FFD4-4138-860E-E1DDC8DBF78A}" presName="compNode" presStyleCnt="0"/>
      <dgm:spPr/>
    </dgm:pt>
    <dgm:pt modelId="{9BF8C86B-1BFE-44FA-A505-D9EA868B9F5A}" type="pres">
      <dgm:prSet presAssocID="{AAF77B30-FFD4-4138-860E-E1DDC8DBF78A}" presName="bkgdShape" presStyleLbl="node1" presStyleIdx="0" presStyleCnt="1" custLinFactNeighborX="-1353"/>
      <dgm:spPr/>
      <dgm:t>
        <a:bodyPr/>
        <a:lstStyle/>
        <a:p>
          <a:endParaRPr lang="fr-FR"/>
        </a:p>
      </dgm:t>
    </dgm:pt>
    <dgm:pt modelId="{53D5EE79-7931-4EEE-8855-010741F49F75}" type="pres">
      <dgm:prSet presAssocID="{AAF77B30-FFD4-4138-860E-E1DDC8DBF78A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8BC9E6-A21E-455C-8403-2DF363187F92}" type="pres">
      <dgm:prSet presAssocID="{AAF77B30-FFD4-4138-860E-E1DDC8DBF78A}" presName="invisiNode" presStyleLbl="node1" presStyleIdx="0" presStyleCnt="1"/>
      <dgm:spPr/>
    </dgm:pt>
    <dgm:pt modelId="{A6A735B3-0F68-4FE7-8667-4FC2F71474A3}" type="pres">
      <dgm:prSet presAssocID="{AAF77B30-FFD4-4138-860E-E1DDC8DBF78A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91AE32F-3177-47F4-B6E6-D5DE498B0B31}" type="presOf" srcId="{AAF77B30-FFD4-4138-860E-E1DDC8DBF78A}" destId="{9BF8C86B-1BFE-44FA-A505-D9EA868B9F5A}" srcOrd="0" destOrd="0" presId="urn:microsoft.com/office/officeart/2005/8/layout/hList7"/>
    <dgm:cxn modelId="{538A4B1C-67C0-4DF5-B5C4-CBBB71BDD648}" type="presOf" srcId="{AAF77B30-FFD4-4138-860E-E1DDC8DBF78A}" destId="{53D5EE79-7931-4EEE-8855-010741F49F75}" srcOrd="1" destOrd="0" presId="urn:microsoft.com/office/officeart/2005/8/layout/hList7"/>
    <dgm:cxn modelId="{1938C1E6-4D16-4ED6-BF41-7877E7FCBB34}" type="presOf" srcId="{397CECFA-04A4-4CE6-A71E-7530DF0B6E5E}" destId="{B640ABE0-A5D7-4300-BB29-41AA575EFBC1}" srcOrd="0" destOrd="0" presId="urn:microsoft.com/office/officeart/2005/8/layout/hList7"/>
    <dgm:cxn modelId="{AFF9C1C6-FE67-4BEF-9138-2E5E40241598}" srcId="{397CECFA-04A4-4CE6-A71E-7530DF0B6E5E}" destId="{AAF77B30-FFD4-4138-860E-E1DDC8DBF78A}" srcOrd="0" destOrd="0" parTransId="{5111CE29-59EC-41BA-B604-3A2B1D970BFE}" sibTransId="{60B2B976-C40D-4876-9407-667F2A4308A1}"/>
    <dgm:cxn modelId="{5CE92AC5-B2D8-4558-9059-D5CCC470078B}" type="presParOf" srcId="{B640ABE0-A5D7-4300-BB29-41AA575EFBC1}" destId="{DFE6765E-58AC-4638-8AE2-A4FCB454E96E}" srcOrd="0" destOrd="0" presId="urn:microsoft.com/office/officeart/2005/8/layout/hList7"/>
    <dgm:cxn modelId="{737973C6-7CB5-43CA-A5DF-45FD863E2B1D}" type="presParOf" srcId="{B640ABE0-A5D7-4300-BB29-41AA575EFBC1}" destId="{2B48DDBD-B344-4FE4-9FB5-1D9440230CAF}" srcOrd="1" destOrd="0" presId="urn:microsoft.com/office/officeart/2005/8/layout/hList7"/>
    <dgm:cxn modelId="{25363A01-F884-42C5-8C5D-72251662E76C}" type="presParOf" srcId="{2B48DDBD-B344-4FE4-9FB5-1D9440230CAF}" destId="{FB858549-90D0-47B2-9A12-F25482CD01EC}" srcOrd="0" destOrd="0" presId="urn:microsoft.com/office/officeart/2005/8/layout/hList7"/>
    <dgm:cxn modelId="{51977A8F-501F-43AC-BB7C-D999C7A20A84}" type="presParOf" srcId="{FB858549-90D0-47B2-9A12-F25482CD01EC}" destId="{9BF8C86B-1BFE-44FA-A505-D9EA868B9F5A}" srcOrd="0" destOrd="0" presId="urn:microsoft.com/office/officeart/2005/8/layout/hList7"/>
    <dgm:cxn modelId="{F1F59478-F8FD-4C92-95A9-7FE1CACAFFEA}" type="presParOf" srcId="{FB858549-90D0-47B2-9A12-F25482CD01EC}" destId="{53D5EE79-7931-4EEE-8855-010741F49F75}" srcOrd="1" destOrd="0" presId="urn:microsoft.com/office/officeart/2005/8/layout/hList7"/>
    <dgm:cxn modelId="{3B384430-1773-410A-9B27-E10D5E02E146}" type="presParOf" srcId="{FB858549-90D0-47B2-9A12-F25482CD01EC}" destId="{E98BC9E6-A21E-455C-8403-2DF363187F92}" srcOrd="2" destOrd="0" presId="urn:microsoft.com/office/officeart/2005/8/layout/hList7"/>
    <dgm:cxn modelId="{FC004157-0860-44EC-8147-38ED00CBE69A}" type="presParOf" srcId="{FB858549-90D0-47B2-9A12-F25482CD01EC}" destId="{A6A735B3-0F68-4FE7-8667-4FC2F71474A3}" srcOrd="3" destOrd="0" presId="urn:microsoft.com/office/officeart/2005/8/layout/hList7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7CECFA-04A4-4CE6-A71E-7530DF0B6E5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AF77B30-FFD4-4138-860E-E1DDC8DBF78A}">
      <dgm:prSet phldrT="[Texte]" custT="1"/>
      <dgm:spPr/>
      <dgm:t>
        <a:bodyPr/>
        <a:lstStyle/>
        <a:p>
          <a:r>
            <a:rPr lang="fr-FR" sz="1600" b="1" dirty="0" smtClean="0"/>
            <a:t>Cyril Dion </a:t>
          </a:r>
        </a:p>
        <a:p>
          <a:r>
            <a:rPr lang="fr-FR" sz="1600" b="1" dirty="0" smtClean="0"/>
            <a:t>Demain</a:t>
          </a:r>
          <a:br>
            <a:rPr lang="fr-FR" sz="1600" b="1" dirty="0" smtClean="0"/>
          </a:br>
          <a:r>
            <a:rPr lang="fr-FR" sz="1600" b="1" dirty="0" smtClean="0"/>
            <a:t>Après demain</a:t>
          </a:r>
          <a:endParaRPr lang="fr-FR" sz="1600" b="1" dirty="0"/>
        </a:p>
      </dgm:t>
    </dgm:pt>
    <dgm:pt modelId="{5111CE29-59EC-41BA-B604-3A2B1D970BFE}" type="parTrans" cxnId="{AFF9C1C6-FE67-4BEF-9138-2E5E40241598}">
      <dgm:prSet/>
      <dgm:spPr/>
      <dgm:t>
        <a:bodyPr/>
        <a:lstStyle/>
        <a:p>
          <a:endParaRPr lang="fr-FR"/>
        </a:p>
      </dgm:t>
    </dgm:pt>
    <dgm:pt modelId="{60B2B976-C40D-4876-9407-667F2A4308A1}" type="sibTrans" cxnId="{AFF9C1C6-FE67-4BEF-9138-2E5E40241598}">
      <dgm:prSet/>
      <dgm:spPr/>
      <dgm:t>
        <a:bodyPr/>
        <a:lstStyle/>
        <a:p>
          <a:endParaRPr lang="fr-FR"/>
        </a:p>
      </dgm:t>
    </dgm:pt>
    <dgm:pt modelId="{B640ABE0-A5D7-4300-BB29-41AA575EFBC1}" type="pres">
      <dgm:prSet presAssocID="{397CECFA-04A4-4CE6-A71E-7530DF0B6E5E}" presName="Name0" presStyleCnt="0">
        <dgm:presLayoutVars>
          <dgm:dir/>
          <dgm:resizeHandles val="exact"/>
        </dgm:presLayoutVars>
      </dgm:prSet>
      <dgm:spPr/>
    </dgm:pt>
    <dgm:pt modelId="{DFE6765E-58AC-4638-8AE2-A4FCB454E96E}" type="pres">
      <dgm:prSet presAssocID="{397CECFA-04A4-4CE6-A71E-7530DF0B6E5E}" presName="fgShape" presStyleLbl="fgShp" presStyleIdx="0" presStyleCnt="1"/>
      <dgm:spPr>
        <a:prstGeom prst="mathMinus">
          <a:avLst/>
        </a:prstGeom>
      </dgm:spPr>
    </dgm:pt>
    <dgm:pt modelId="{2B48DDBD-B344-4FE4-9FB5-1D9440230CAF}" type="pres">
      <dgm:prSet presAssocID="{397CECFA-04A4-4CE6-A71E-7530DF0B6E5E}" presName="linComp" presStyleCnt="0"/>
      <dgm:spPr/>
    </dgm:pt>
    <dgm:pt modelId="{FB858549-90D0-47B2-9A12-F25482CD01EC}" type="pres">
      <dgm:prSet presAssocID="{AAF77B30-FFD4-4138-860E-E1DDC8DBF78A}" presName="compNode" presStyleCnt="0"/>
      <dgm:spPr/>
    </dgm:pt>
    <dgm:pt modelId="{9BF8C86B-1BFE-44FA-A505-D9EA868B9F5A}" type="pres">
      <dgm:prSet presAssocID="{AAF77B30-FFD4-4138-860E-E1DDC8DBF78A}" presName="bkgdShape" presStyleLbl="node1" presStyleIdx="0" presStyleCnt="1" custLinFactNeighborX="-1353"/>
      <dgm:spPr/>
      <dgm:t>
        <a:bodyPr/>
        <a:lstStyle/>
        <a:p>
          <a:endParaRPr lang="fr-FR"/>
        </a:p>
      </dgm:t>
    </dgm:pt>
    <dgm:pt modelId="{53D5EE79-7931-4EEE-8855-010741F49F75}" type="pres">
      <dgm:prSet presAssocID="{AAF77B30-FFD4-4138-860E-E1DDC8DBF78A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8BC9E6-A21E-455C-8403-2DF363187F92}" type="pres">
      <dgm:prSet presAssocID="{AAF77B30-FFD4-4138-860E-E1DDC8DBF78A}" presName="invisiNode" presStyleLbl="node1" presStyleIdx="0" presStyleCnt="1"/>
      <dgm:spPr/>
    </dgm:pt>
    <dgm:pt modelId="{A6A735B3-0F68-4FE7-8667-4FC2F71474A3}" type="pres">
      <dgm:prSet presAssocID="{AAF77B30-FFD4-4138-860E-E1DDC8DBF78A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2B819E2-45A5-49AF-81EF-B6F030167F9D}" type="presOf" srcId="{397CECFA-04A4-4CE6-A71E-7530DF0B6E5E}" destId="{B640ABE0-A5D7-4300-BB29-41AA575EFBC1}" srcOrd="0" destOrd="0" presId="urn:microsoft.com/office/officeart/2005/8/layout/hList7"/>
    <dgm:cxn modelId="{18399DDB-94EF-4F1F-B4F9-7E038509DD81}" type="presOf" srcId="{AAF77B30-FFD4-4138-860E-E1DDC8DBF78A}" destId="{53D5EE79-7931-4EEE-8855-010741F49F75}" srcOrd="1" destOrd="0" presId="urn:microsoft.com/office/officeart/2005/8/layout/hList7"/>
    <dgm:cxn modelId="{AFF9C1C6-FE67-4BEF-9138-2E5E40241598}" srcId="{397CECFA-04A4-4CE6-A71E-7530DF0B6E5E}" destId="{AAF77B30-FFD4-4138-860E-E1DDC8DBF78A}" srcOrd="0" destOrd="0" parTransId="{5111CE29-59EC-41BA-B604-3A2B1D970BFE}" sibTransId="{60B2B976-C40D-4876-9407-667F2A4308A1}"/>
    <dgm:cxn modelId="{A8A828DC-DEE0-47F6-BF3F-1513D8BB5561}" type="presOf" srcId="{AAF77B30-FFD4-4138-860E-E1DDC8DBF78A}" destId="{9BF8C86B-1BFE-44FA-A505-D9EA868B9F5A}" srcOrd="0" destOrd="0" presId="urn:microsoft.com/office/officeart/2005/8/layout/hList7"/>
    <dgm:cxn modelId="{75961230-1D39-4956-82EF-6C6E1C25ADE8}" type="presParOf" srcId="{B640ABE0-A5D7-4300-BB29-41AA575EFBC1}" destId="{DFE6765E-58AC-4638-8AE2-A4FCB454E96E}" srcOrd="0" destOrd="0" presId="urn:microsoft.com/office/officeart/2005/8/layout/hList7"/>
    <dgm:cxn modelId="{18A2BA5B-BB31-4CC9-B7AC-576A29CC233B}" type="presParOf" srcId="{B640ABE0-A5D7-4300-BB29-41AA575EFBC1}" destId="{2B48DDBD-B344-4FE4-9FB5-1D9440230CAF}" srcOrd="1" destOrd="0" presId="urn:microsoft.com/office/officeart/2005/8/layout/hList7"/>
    <dgm:cxn modelId="{788BA779-CAE5-4FD0-90B4-358C31A9622F}" type="presParOf" srcId="{2B48DDBD-B344-4FE4-9FB5-1D9440230CAF}" destId="{FB858549-90D0-47B2-9A12-F25482CD01EC}" srcOrd="0" destOrd="0" presId="urn:microsoft.com/office/officeart/2005/8/layout/hList7"/>
    <dgm:cxn modelId="{5BA57575-123F-46FA-92E1-D0A38B3E6F9A}" type="presParOf" srcId="{FB858549-90D0-47B2-9A12-F25482CD01EC}" destId="{9BF8C86B-1BFE-44FA-A505-D9EA868B9F5A}" srcOrd="0" destOrd="0" presId="urn:microsoft.com/office/officeart/2005/8/layout/hList7"/>
    <dgm:cxn modelId="{3EEFB03C-6B48-4678-8877-FEF9203D21E8}" type="presParOf" srcId="{FB858549-90D0-47B2-9A12-F25482CD01EC}" destId="{53D5EE79-7931-4EEE-8855-010741F49F75}" srcOrd="1" destOrd="0" presId="urn:microsoft.com/office/officeart/2005/8/layout/hList7"/>
    <dgm:cxn modelId="{1F9FD6FD-2AB6-4D35-821E-EACEBB3FCBCC}" type="presParOf" srcId="{FB858549-90D0-47B2-9A12-F25482CD01EC}" destId="{E98BC9E6-A21E-455C-8403-2DF363187F92}" srcOrd="2" destOrd="0" presId="urn:microsoft.com/office/officeart/2005/8/layout/hList7"/>
    <dgm:cxn modelId="{53BC5C9D-2731-40A0-BF57-F25A34BAD034}" type="presParOf" srcId="{FB858549-90D0-47B2-9A12-F25482CD01EC}" destId="{A6A735B3-0F68-4FE7-8667-4FC2F71474A3}" srcOrd="3" destOrd="0" presId="urn:microsoft.com/office/officeart/2005/8/layout/hList7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97CECFA-04A4-4CE6-A71E-7530DF0B6E5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AF77B30-FFD4-4138-860E-E1DDC8DBF78A}">
      <dgm:prSet phldrT="[Texte]" custT="1"/>
      <dgm:spPr/>
      <dgm:t>
        <a:bodyPr/>
        <a:lstStyle/>
        <a:p>
          <a:r>
            <a:rPr lang="fr-FR" sz="1600" b="1" dirty="0" smtClean="0"/>
            <a:t>Aurélien </a:t>
          </a:r>
          <a:r>
            <a:rPr lang="fr-FR" sz="1600" b="1" dirty="0" err="1" smtClean="0"/>
            <a:t>Barrau</a:t>
          </a:r>
          <a:endParaRPr lang="fr-FR" sz="1600" b="1" dirty="0" smtClean="0"/>
        </a:p>
        <a:p>
          <a:r>
            <a:rPr lang="fr-FR" sz="1600" b="1" dirty="0" smtClean="0"/>
            <a:t>Le plus grand défi de l’humanité </a:t>
          </a:r>
          <a:endParaRPr lang="fr-FR" sz="1600" b="1" dirty="0"/>
        </a:p>
      </dgm:t>
    </dgm:pt>
    <dgm:pt modelId="{5111CE29-59EC-41BA-B604-3A2B1D970BFE}" type="parTrans" cxnId="{AFF9C1C6-FE67-4BEF-9138-2E5E40241598}">
      <dgm:prSet/>
      <dgm:spPr/>
      <dgm:t>
        <a:bodyPr/>
        <a:lstStyle/>
        <a:p>
          <a:endParaRPr lang="fr-FR"/>
        </a:p>
      </dgm:t>
    </dgm:pt>
    <dgm:pt modelId="{60B2B976-C40D-4876-9407-667F2A4308A1}" type="sibTrans" cxnId="{AFF9C1C6-FE67-4BEF-9138-2E5E40241598}">
      <dgm:prSet/>
      <dgm:spPr/>
      <dgm:t>
        <a:bodyPr/>
        <a:lstStyle/>
        <a:p>
          <a:endParaRPr lang="fr-FR"/>
        </a:p>
      </dgm:t>
    </dgm:pt>
    <dgm:pt modelId="{B640ABE0-A5D7-4300-BB29-41AA575EFBC1}" type="pres">
      <dgm:prSet presAssocID="{397CECFA-04A4-4CE6-A71E-7530DF0B6E5E}" presName="Name0" presStyleCnt="0">
        <dgm:presLayoutVars>
          <dgm:dir/>
          <dgm:resizeHandles val="exact"/>
        </dgm:presLayoutVars>
      </dgm:prSet>
      <dgm:spPr/>
    </dgm:pt>
    <dgm:pt modelId="{DFE6765E-58AC-4638-8AE2-A4FCB454E96E}" type="pres">
      <dgm:prSet presAssocID="{397CECFA-04A4-4CE6-A71E-7530DF0B6E5E}" presName="fgShape" presStyleLbl="fgShp" presStyleIdx="0" presStyleCnt="1"/>
      <dgm:spPr>
        <a:prstGeom prst="mathMinus">
          <a:avLst/>
        </a:prstGeom>
      </dgm:spPr>
    </dgm:pt>
    <dgm:pt modelId="{2B48DDBD-B344-4FE4-9FB5-1D9440230CAF}" type="pres">
      <dgm:prSet presAssocID="{397CECFA-04A4-4CE6-A71E-7530DF0B6E5E}" presName="linComp" presStyleCnt="0"/>
      <dgm:spPr/>
    </dgm:pt>
    <dgm:pt modelId="{FB858549-90D0-47B2-9A12-F25482CD01EC}" type="pres">
      <dgm:prSet presAssocID="{AAF77B30-FFD4-4138-860E-E1DDC8DBF78A}" presName="compNode" presStyleCnt="0"/>
      <dgm:spPr/>
    </dgm:pt>
    <dgm:pt modelId="{9BF8C86B-1BFE-44FA-A505-D9EA868B9F5A}" type="pres">
      <dgm:prSet presAssocID="{AAF77B30-FFD4-4138-860E-E1DDC8DBF78A}" presName="bkgdShape" presStyleLbl="node1" presStyleIdx="0" presStyleCnt="1" custLinFactNeighborX="-4054"/>
      <dgm:spPr/>
      <dgm:t>
        <a:bodyPr/>
        <a:lstStyle/>
        <a:p>
          <a:endParaRPr lang="fr-FR"/>
        </a:p>
      </dgm:t>
    </dgm:pt>
    <dgm:pt modelId="{53D5EE79-7931-4EEE-8855-010741F49F75}" type="pres">
      <dgm:prSet presAssocID="{AAF77B30-FFD4-4138-860E-E1DDC8DBF78A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8BC9E6-A21E-455C-8403-2DF363187F92}" type="pres">
      <dgm:prSet presAssocID="{AAF77B30-FFD4-4138-860E-E1DDC8DBF78A}" presName="invisiNode" presStyleLbl="node1" presStyleIdx="0" presStyleCnt="1"/>
      <dgm:spPr/>
    </dgm:pt>
    <dgm:pt modelId="{A6A735B3-0F68-4FE7-8667-4FC2F71474A3}" type="pres">
      <dgm:prSet presAssocID="{AAF77B30-FFD4-4138-860E-E1DDC8DBF78A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17DEF8A-ABCD-4CD9-9979-76552892261B}" type="presOf" srcId="{AAF77B30-FFD4-4138-860E-E1DDC8DBF78A}" destId="{9BF8C86B-1BFE-44FA-A505-D9EA868B9F5A}" srcOrd="0" destOrd="0" presId="urn:microsoft.com/office/officeart/2005/8/layout/hList7"/>
    <dgm:cxn modelId="{AFF9C1C6-FE67-4BEF-9138-2E5E40241598}" srcId="{397CECFA-04A4-4CE6-A71E-7530DF0B6E5E}" destId="{AAF77B30-FFD4-4138-860E-E1DDC8DBF78A}" srcOrd="0" destOrd="0" parTransId="{5111CE29-59EC-41BA-B604-3A2B1D970BFE}" sibTransId="{60B2B976-C40D-4876-9407-667F2A4308A1}"/>
    <dgm:cxn modelId="{128D7071-E3BB-45F1-9796-7A7676A08D44}" type="presOf" srcId="{AAF77B30-FFD4-4138-860E-E1DDC8DBF78A}" destId="{53D5EE79-7931-4EEE-8855-010741F49F75}" srcOrd="1" destOrd="0" presId="urn:microsoft.com/office/officeart/2005/8/layout/hList7"/>
    <dgm:cxn modelId="{A0D14AC6-E4EC-4B8A-8662-08D7CFFE6630}" type="presOf" srcId="{397CECFA-04A4-4CE6-A71E-7530DF0B6E5E}" destId="{B640ABE0-A5D7-4300-BB29-41AA575EFBC1}" srcOrd="0" destOrd="0" presId="urn:microsoft.com/office/officeart/2005/8/layout/hList7"/>
    <dgm:cxn modelId="{29BDD407-9CE1-4331-B0AA-2CD10F43B3D0}" type="presParOf" srcId="{B640ABE0-A5D7-4300-BB29-41AA575EFBC1}" destId="{DFE6765E-58AC-4638-8AE2-A4FCB454E96E}" srcOrd="0" destOrd="0" presId="urn:microsoft.com/office/officeart/2005/8/layout/hList7"/>
    <dgm:cxn modelId="{12CF4BC2-2CAA-4663-A1DA-2ADB30B47D99}" type="presParOf" srcId="{B640ABE0-A5D7-4300-BB29-41AA575EFBC1}" destId="{2B48DDBD-B344-4FE4-9FB5-1D9440230CAF}" srcOrd="1" destOrd="0" presId="urn:microsoft.com/office/officeart/2005/8/layout/hList7"/>
    <dgm:cxn modelId="{3EE733D7-A0C3-461C-8F2A-D910769A12C3}" type="presParOf" srcId="{2B48DDBD-B344-4FE4-9FB5-1D9440230CAF}" destId="{FB858549-90D0-47B2-9A12-F25482CD01EC}" srcOrd="0" destOrd="0" presId="urn:microsoft.com/office/officeart/2005/8/layout/hList7"/>
    <dgm:cxn modelId="{8A76792F-AB97-4A77-A3A4-15481CA667E2}" type="presParOf" srcId="{FB858549-90D0-47B2-9A12-F25482CD01EC}" destId="{9BF8C86B-1BFE-44FA-A505-D9EA868B9F5A}" srcOrd="0" destOrd="0" presId="urn:microsoft.com/office/officeart/2005/8/layout/hList7"/>
    <dgm:cxn modelId="{0E78DF16-20B0-4222-82E7-1F1BF2704306}" type="presParOf" srcId="{FB858549-90D0-47B2-9A12-F25482CD01EC}" destId="{53D5EE79-7931-4EEE-8855-010741F49F75}" srcOrd="1" destOrd="0" presId="urn:microsoft.com/office/officeart/2005/8/layout/hList7"/>
    <dgm:cxn modelId="{C27F22AF-1856-4731-A41A-3C41A9B7E0D1}" type="presParOf" srcId="{FB858549-90D0-47B2-9A12-F25482CD01EC}" destId="{E98BC9E6-A21E-455C-8403-2DF363187F92}" srcOrd="2" destOrd="0" presId="urn:microsoft.com/office/officeart/2005/8/layout/hList7"/>
    <dgm:cxn modelId="{D581199D-FBDB-4049-91FC-63B2A4726382}" type="presParOf" srcId="{FB858549-90D0-47B2-9A12-F25482CD01EC}" destId="{A6A735B3-0F68-4FE7-8667-4FC2F71474A3}" srcOrd="3" destOrd="0" presId="urn:microsoft.com/office/officeart/2005/8/layout/hList7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97CECFA-04A4-4CE6-A71E-7530DF0B6E5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AF77B30-FFD4-4138-860E-E1DDC8DBF78A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1600" b="1" dirty="0" smtClean="0"/>
            <a:t>JM </a:t>
          </a:r>
          <a:r>
            <a:rPr lang="fr-FR" sz="1600" b="1" dirty="0" err="1" smtClean="0"/>
            <a:t>Jancovici</a:t>
          </a:r>
          <a:endParaRPr lang="fr-FR" sz="1600" b="1" dirty="0" smtClean="0"/>
        </a:p>
        <a:p>
          <a:r>
            <a:rPr lang="fr-FR" sz="1600" b="1" dirty="0" smtClean="0"/>
            <a:t>Carbone 4</a:t>
          </a:r>
          <a:br>
            <a:rPr lang="fr-FR" sz="1600" b="1" dirty="0" smtClean="0"/>
          </a:br>
          <a:r>
            <a:rPr lang="fr-FR" sz="1600" b="1" dirty="0" smtClean="0"/>
            <a:t>shift</a:t>
          </a:r>
          <a:endParaRPr lang="fr-FR" sz="1600" b="1" dirty="0"/>
        </a:p>
      </dgm:t>
    </dgm:pt>
    <dgm:pt modelId="{5111CE29-59EC-41BA-B604-3A2B1D970BFE}" type="parTrans" cxnId="{AFF9C1C6-FE67-4BEF-9138-2E5E40241598}">
      <dgm:prSet/>
      <dgm:spPr/>
      <dgm:t>
        <a:bodyPr/>
        <a:lstStyle/>
        <a:p>
          <a:endParaRPr lang="fr-FR"/>
        </a:p>
      </dgm:t>
    </dgm:pt>
    <dgm:pt modelId="{60B2B976-C40D-4876-9407-667F2A4308A1}" type="sibTrans" cxnId="{AFF9C1C6-FE67-4BEF-9138-2E5E40241598}">
      <dgm:prSet/>
      <dgm:spPr/>
      <dgm:t>
        <a:bodyPr/>
        <a:lstStyle/>
        <a:p>
          <a:endParaRPr lang="fr-FR"/>
        </a:p>
      </dgm:t>
    </dgm:pt>
    <dgm:pt modelId="{B640ABE0-A5D7-4300-BB29-41AA575EFBC1}" type="pres">
      <dgm:prSet presAssocID="{397CECFA-04A4-4CE6-A71E-7530DF0B6E5E}" presName="Name0" presStyleCnt="0">
        <dgm:presLayoutVars>
          <dgm:dir/>
          <dgm:resizeHandles val="exact"/>
        </dgm:presLayoutVars>
      </dgm:prSet>
      <dgm:spPr/>
    </dgm:pt>
    <dgm:pt modelId="{DFE6765E-58AC-4638-8AE2-A4FCB454E96E}" type="pres">
      <dgm:prSet presAssocID="{397CECFA-04A4-4CE6-A71E-7530DF0B6E5E}" presName="fgShape" presStyleLbl="fgShp" presStyleIdx="0" presStyleCnt="1"/>
      <dgm:spPr>
        <a:prstGeom prst="mathMinus">
          <a:avLst/>
        </a:prstGeom>
      </dgm:spPr>
    </dgm:pt>
    <dgm:pt modelId="{2B48DDBD-B344-4FE4-9FB5-1D9440230CAF}" type="pres">
      <dgm:prSet presAssocID="{397CECFA-04A4-4CE6-A71E-7530DF0B6E5E}" presName="linComp" presStyleCnt="0"/>
      <dgm:spPr/>
    </dgm:pt>
    <dgm:pt modelId="{FB858549-90D0-47B2-9A12-F25482CD01EC}" type="pres">
      <dgm:prSet presAssocID="{AAF77B30-FFD4-4138-860E-E1DDC8DBF78A}" presName="compNode" presStyleCnt="0"/>
      <dgm:spPr/>
    </dgm:pt>
    <dgm:pt modelId="{9BF8C86B-1BFE-44FA-A505-D9EA868B9F5A}" type="pres">
      <dgm:prSet presAssocID="{AAF77B30-FFD4-4138-860E-E1DDC8DBF78A}" presName="bkgdShape" presStyleLbl="node1" presStyleIdx="0" presStyleCnt="1" custLinFactNeighborX="-4054"/>
      <dgm:spPr/>
      <dgm:t>
        <a:bodyPr/>
        <a:lstStyle/>
        <a:p>
          <a:endParaRPr lang="fr-FR"/>
        </a:p>
      </dgm:t>
    </dgm:pt>
    <dgm:pt modelId="{53D5EE79-7931-4EEE-8855-010741F49F75}" type="pres">
      <dgm:prSet presAssocID="{AAF77B30-FFD4-4138-860E-E1DDC8DBF78A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8BC9E6-A21E-455C-8403-2DF363187F92}" type="pres">
      <dgm:prSet presAssocID="{AAF77B30-FFD4-4138-860E-E1DDC8DBF78A}" presName="invisiNode" presStyleLbl="node1" presStyleIdx="0" presStyleCnt="1"/>
      <dgm:spPr/>
    </dgm:pt>
    <dgm:pt modelId="{A6A735B3-0F68-4FE7-8667-4FC2F71474A3}" type="pres">
      <dgm:prSet presAssocID="{AAF77B30-FFD4-4138-860E-E1DDC8DBF78A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0D711E9-0F11-432D-96D3-67B715A20CA5}" type="presOf" srcId="{397CECFA-04A4-4CE6-A71E-7530DF0B6E5E}" destId="{B640ABE0-A5D7-4300-BB29-41AA575EFBC1}" srcOrd="0" destOrd="0" presId="urn:microsoft.com/office/officeart/2005/8/layout/hList7"/>
    <dgm:cxn modelId="{F27C5DD9-47FC-4C7D-82C2-6EEFA830C137}" type="presOf" srcId="{AAF77B30-FFD4-4138-860E-E1DDC8DBF78A}" destId="{9BF8C86B-1BFE-44FA-A505-D9EA868B9F5A}" srcOrd="0" destOrd="0" presId="urn:microsoft.com/office/officeart/2005/8/layout/hList7"/>
    <dgm:cxn modelId="{22DE4177-E8C4-4963-8254-DE82DABCD19D}" type="presOf" srcId="{AAF77B30-FFD4-4138-860E-E1DDC8DBF78A}" destId="{53D5EE79-7931-4EEE-8855-010741F49F75}" srcOrd="1" destOrd="0" presId="urn:microsoft.com/office/officeart/2005/8/layout/hList7"/>
    <dgm:cxn modelId="{AFF9C1C6-FE67-4BEF-9138-2E5E40241598}" srcId="{397CECFA-04A4-4CE6-A71E-7530DF0B6E5E}" destId="{AAF77B30-FFD4-4138-860E-E1DDC8DBF78A}" srcOrd="0" destOrd="0" parTransId="{5111CE29-59EC-41BA-B604-3A2B1D970BFE}" sibTransId="{60B2B976-C40D-4876-9407-667F2A4308A1}"/>
    <dgm:cxn modelId="{3049A480-03F4-4C1F-8158-DB6EE0A55911}" type="presParOf" srcId="{B640ABE0-A5D7-4300-BB29-41AA575EFBC1}" destId="{DFE6765E-58AC-4638-8AE2-A4FCB454E96E}" srcOrd="0" destOrd="0" presId="urn:microsoft.com/office/officeart/2005/8/layout/hList7"/>
    <dgm:cxn modelId="{349BBC57-D80D-4019-96C4-130D51715CB1}" type="presParOf" srcId="{B640ABE0-A5D7-4300-BB29-41AA575EFBC1}" destId="{2B48DDBD-B344-4FE4-9FB5-1D9440230CAF}" srcOrd="1" destOrd="0" presId="urn:microsoft.com/office/officeart/2005/8/layout/hList7"/>
    <dgm:cxn modelId="{B5F36740-2878-44B8-BA76-6B26FC7DD836}" type="presParOf" srcId="{2B48DDBD-B344-4FE4-9FB5-1D9440230CAF}" destId="{FB858549-90D0-47B2-9A12-F25482CD01EC}" srcOrd="0" destOrd="0" presId="urn:microsoft.com/office/officeart/2005/8/layout/hList7"/>
    <dgm:cxn modelId="{14530813-25F4-4427-82B9-97C9C17B12A4}" type="presParOf" srcId="{FB858549-90D0-47B2-9A12-F25482CD01EC}" destId="{9BF8C86B-1BFE-44FA-A505-D9EA868B9F5A}" srcOrd="0" destOrd="0" presId="urn:microsoft.com/office/officeart/2005/8/layout/hList7"/>
    <dgm:cxn modelId="{FB59127B-2453-46AB-807B-D3DF8A0A88A7}" type="presParOf" srcId="{FB858549-90D0-47B2-9A12-F25482CD01EC}" destId="{53D5EE79-7931-4EEE-8855-010741F49F75}" srcOrd="1" destOrd="0" presId="urn:microsoft.com/office/officeart/2005/8/layout/hList7"/>
    <dgm:cxn modelId="{7EDC853F-D868-491C-99DD-4C3D3138A67D}" type="presParOf" srcId="{FB858549-90D0-47B2-9A12-F25482CD01EC}" destId="{E98BC9E6-A21E-455C-8403-2DF363187F92}" srcOrd="2" destOrd="0" presId="urn:microsoft.com/office/officeart/2005/8/layout/hList7"/>
    <dgm:cxn modelId="{3262DDFF-E376-42B6-BD3A-47500CAB8E13}" type="presParOf" srcId="{FB858549-90D0-47B2-9A12-F25482CD01EC}" destId="{A6A735B3-0F68-4FE7-8667-4FC2F71474A3}" srcOrd="3" destOrd="0" presId="urn:microsoft.com/office/officeart/2005/8/layout/hList7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97CECFA-04A4-4CE6-A71E-7530DF0B6E5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AF77B30-FFD4-4138-860E-E1DDC8DBF78A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1600" b="1" dirty="0" smtClean="0"/>
            <a:t>Gaël Giraud économiste</a:t>
          </a:r>
          <a:br>
            <a:rPr lang="fr-FR" sz="1600" b="1" dirty="0" smtClean="0"/>
          </a:br>
          <a:r>
            <a:rPr lang="fr-FR" sz="1600" b="1" dirty="0" smtClean="0"/>
            <a:t>AFD</a:t>
          </a:r>
          <a:endParaRPr lang="fr-FR" sz="1600" b="1" dirty="0"/>
        </a:p>
      </dgm:t>
    </dgm:pt>
    <dgm:pt modelId="{5111CE29-59EC-41BA-B604-3A2B1D970BFE}" type="parTrans" cxnId="{AFF9C1C6-FE67-4BEF-9138-2E5E40241598}">
      <dgm:prSet/>
      <dgm:spPr/>
      <dgm:t>
        <a:bodyPr/>
        <a:lstStyle/>
        <a:p>
          <a:endParaRPr lang="fr-FR"/>
        </a:p>
      </dgm:t>
    </dgm:pt>
    <dgm:pt modelId="{60B2B976-C40D-4876-9407-667F2A4308A1}" type="sibTrans" cxnId="{AFF9C1C6-FE67-4BEF-9138-2E5E40241598}">
      <dgm:prSet/>
      <dgm:spPr/>
      <dgm:t>
        <a:bodyPr/>
        <a:lstStyle/>
        <a:p>
          <a:endParaRPr lang="fr-FR"/>
        </a:p>
      </dgm:t>
    </dgm:pt>
    <dgm:pt modelId="{B640ABE0-A5D7-4300-BB29-41AA575EFBC1}" type="pres">
      <dgm:prSet presAssocID="{397CECFA-04A4-4CE6-A71E-7530DF0B6E5E}" presName="Name0" presStyleCnt="0">
        <dgm:presLayoutVars>
          <dgm:dir/>
          <dgm:resizeHandles val="exact"/>
        </dgm:presLayoutVars>
      </dgm:prSet>
      <dgm:spPr/>
    </dgm:pt>
    <dgm:pt modelId="{DFE6765E-58AC-4638-8AE2-A4FCB454E96E}" type="pres">
      <dgm:prSet presAssocID="{397CECFA-04A4-4CE6-A71E-7530DF0B6E5E}" presName="fgShape" presStyleLbl="fgShp" presStyleIdx="0" presStyleCnt="1"/>
      <dgm:spPr>
        <a:prstGeom prst="mathMinus">
          <a:avLst/>
        </a:prstGeom>
      </dgm:spPr>
    </dgm:pt>
    <dgm:pt modelId="{2B48DDBD-B344-4FE4-9FB5-1D9440230CAF}" type="pres">
      <dgm:prSet presAssocID="{397CECFA-04A4-4CE6-A71E-7530DF0B6E5E}" presName="linComp" presStyleCnt="0"/>
      <dgm:spPr/>
    </dgm:pt>
    <dgm:pt modelId="{FB858549-90D0-47B2-9A12-F25482CD01EC}" type="pres">
      <dgm:prSet presAssocID="{AAF77B30-FFD4-4138-860E-E1DDC8DBF78A}" presName="compNode" presStyleCnt="0"/>
      <dgm:spPr/>
    </dgm:pt>
    <dgm:pt modelId="{9BF8C86B-1BFE-44FA-A505-D9EA868B9F5A}" type="pres">
      <dgm:prSet presAssocID="{AAF77B30-FFD4-4138-860E-E1DDC8DBF78A}" presName="bkgdShape" presStyleLbl="node1" presStyleIdx="0" presStyleCnt="1" custLinFactNeighborX="1353"/>
      <dgm:spPr/>
      <dgm:t>
        <a:bodyPr/>
        <a:lstStyle/>
        <a:p>
          <a:endParaRPr lang="fr-FR"/>
        </a:p>
      </dgm:t>
    </dgm:pt>
    <dgm:pt modelId="{53D5EE79-7931-4EEE-8855-010741F49F75}" type="pres">
      <dgm:prSet presAssocID="{AAF77B30-FFD4-4138-860E-E1DDC8DBF78A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8BC9E6-A21E-455C-8403-2DF363187F92}" type="pres">
      <dgm:prSet presAssocID="{AAF77B30-FFD4-4138-860E-E1DDC8DBF78A}" presName="invisiNode" presStyleLbl="node1" presStyleIdx="0" presStyleCnt="1"/>
      <dgm:spPr/>
    </dgm:pt>
    <dgm:pt modelId="{A6A735B3-0F68-4FE7-8667-4FC2F71474A3}" type="pres">
      <dgm:prSet presAssocID="{AAF77B30-FFD4-4138-860E-E1DDC8DBF78A}" presName="imagNode" presStyleLbl="fgImgPlace1" presStyleIdx="0" presStyleCnt="1" custScaleX="1459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6606450-3A62-4424-84EC-3DC61937124C}" type="presOf" srcId="{AAF77B30-FFD4-4138-860E-E1DDC8DBF78A}" destId="{9BF8C86B-1BFE-44FA-A505-D9EA868B9F5A}" srcOrd="0" destOrd="0" presId="urn:microsoft.com/office/officeart/2005/8/layout/hList7"/>
    <dgm:cxn modelId="{02C58697-8694-4698-B943-0308D4E35A55}" type="presOf" srcId="{397CECFA-04A4-4CE6-A71E-7530DF0B6E5E}" destId="{B640ABE0-A5D7-4300-BB29-41AA575EFBC1}" srcOrd="0" destOrd="0" presId="urn:microsoft.com/office/officeart/2005/8/layout/hList7"/>
    <dgm:cxn modelId="{AFF9C1C6-FE67-4BEF-9138-2E5E40241598}" srcId="{397CECFA-04A4-4CE6-A71E-7530DF0B6E5E}" destId="{AAF77B30-FFD4-4138-860E-E1DDC8DBF78A}" srcOrd="0" destOrd="0" parTransId="{5111CE29-59EC-41BA-B604-3A2B1D970BFE}" sibTransId="{60B2B976-C40D-4876-9407-667F2A4308A1}"/>
    <dgm:cxn modelId="{58E19784-2752-4943-B8E5-6B5D450682CE}" type="presOf" srcId="{AAF77B30-FFD4-4138-860E-E1DDC8DBF78A}" destId="{53D5EE79-7931-4EEE-8855-010741F49F75}" srcOrd="1" destOrd="0" presId="urn:microsoft.com/office/officeart/2005/8/layout/hList7"/>
    <dgm:cxn modelId="{0BE1CF60-6858-4DF7-AF12-FFA795986A4E}" type="presParOf" srcId="{B640ABE0-A5D7-4300-BB29-41AA575EFBC1}" destId="{DFE6765E-58AC-4638-8AE2-A4FCB454E96E}" srcOrd="0" destOrd="0" presId="urn:microsoft.com/office/officeart/2005/8/layout/hList7"/>
    <dgm:cxn modelId="{7A8A4DD2-2429-465A-A848-ACC9D0F7E544}" type="presParOf" srcId="{B640ABE0-A5D7-4300-BB29-41AA575EFBC1}" destId="{2B48DDBD-B344-4FE4-9FB5-1D9440230CAF}" srcOrd="1" destOrd="0" presId="urn:microsoft.com/office/officeart/2005/8/layout/hList7"/>
    <dgm:cxn modelId="{9332B4F0-E441-4B86-81E3-AB8BA3214526}" type="presParOf" srcId="{2B48DDBD-B344-4FE4-9FB5-1D9440230CAF}" destId="{FB858549-90D0-47B2-9A12-F25482CD01EC}" srcOrd="0" destOrd="0" presId="urn:microsoft.com/office/officeart/2005/8/layout/hList7"/>
    <dgm:cxn modelId="{29BE8B86-AA5A-409C-BB2F-0373EA13947B}" type="presParOf" srcId="{FB858549-90D0-47B2-9A12-F25482CD01EC}" destId="{9BF8C86B-1BFE-44FA-A505-D9EA868B9F5A}" srcOrd="0" destOrd="0" presId="urn:microsoft.com/office/officeart/2005/8/layout/hList7"/>
    <dgm:cxn modelId="{7F34AB0B-5ECA-4A78-87B6-77DE4ADD2354}" type="presParOf" srcId="{FB858549-90D0-47B2-9A12-F25482CD01EC}" destId="{53D5EE79-7931-4EEE-8855-010741F49F75}" srcOrd="1" destOrd="0" presId="urn:microsoft.com/office/officeart/2005/8/layout/hList7"/>
    <dgm:cxn modelId="{7AD001C8-78F1-452C-9574-922316D7DA62}" type="presParOf" srcId="{FB858549-90D0-47B2-9A12-F25482CD01EC}" destId="{E98BC9E6-A21E-455C-8403-2DF363187F92}" srcOrd="2" destOrd="0" presId="urn:microsoft.com/office/officeart/2005/8/layout/hList7"/>
    <dgm:cxn modelId="{8F15A289-1EA9-4CC3-9C59-715E74246F6E}" type="presParOf" srcId="{FB858549-90D0-47B2-9A12-F25482CD01EC}" destId="{A6A735B3-0F68-4FE7-8667-4FC2F71474A3}" srcOrd="3" destOrd="0" presId="urn:microsoft.com/office/officeart/2005/8/layout/hList7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A99688D-EC79-4516-972E-C49F4AFBBD2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89BF25B-B7B2-41EB-9995-FFFF2667040D}">
      <dgm:prSet phldrT="[Texte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dirty="0" smtClean="0"/>
            <a:t>T30</a:t>
          </a:r>
          <a:endParaRPr lang="fr-FR" dirty="0"/>
        </a:p>
      </dgm:t>
    </dgm:pt>
    <dgm:pt modelId="{A6130297-7032-402E-9FC6-9CA3DBF064DE}" type="parTrans" cxnId="{657EEA88-4E99-4A30-8B5C-365C26C8336B}">
      <dgm:prSet/>
      <dgm:spPr/>
      <dgm:t>
        <a:bodyPr/>
        <a:lstStyle/>
        <a:p>
          <a:endParaRPr lang="fr-FR"/>
        </a:p>
      </dgm:t>
    </dgm:pt>
    <dgm:pt modelId="{AC570896-F25D-4A3C-B69E-045B7FC0CAC0}" type="sibTrans" cxnId="{657EEA88-4E99-4A30-8B5C-365C26C8336B}">
      <dgm:prSet/>
      <dgm:spPr/>
      <dgm:t>
        <a:bodyPr/>
        <a:lstStyle/>
        <a:p>
          <a:endParaRPr lang="fr-FR"/>
        </a:p>
      </dgm:t>
    </dgm:pt>
    <dgm:pt modelId="{CAB38589-AA87-43F6-83D7-4ECFACA42A66}">
      <dgm:prSet phldrT="[Texte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dirty="0" smtClean="0"/>
            <a:t>Scientifique </a:t>
          </a:r>
          <a:endParaRPr lang="fr-FR" dirty="0"/>
        </a:p>
      </dgm:t>
    </dgm:pt>
    <dgm:pt modelId="{4F88DD33-20B6-467B-BFEE-94FDC109B8EC}" type="parTrans" cxnId="{62D65BF8-87EE-4510-85CC-42283B09375F}">
      <dgm:prSet/>
      <dgm:spPr/>
      <dgm:t>
        <a:bodyPr/>
        <a:lstStyle/>
        <a:p>
          <a:endParaRPr lang="fr-FR"/>
        </a:p>
      </dgm:t>
    </dgm:pt>
    <dgm:pt modelId="{532B2894-6A59-43F7-A858-3E3F58DECE6C}" type="sibTrans" cxnId="{62D65BF8-87EE-4510-85CC-42283B09375F}">
      <dgm:prSet/>
      <dgm:spPr/>
      <dgm:t>
        <a:bodyPr/>
        <a:lstStyle/>
        <a:p>
          <a:endParaRPr lang="fr-FR"/>
        </a:p>
      </dgm:t>
    </dgm:pt>
    <dgm:pt modelId="{86E4E802-05C1-42AE-B2AD-F06B12FFB46D}">
      <dgm:prSet phldrT="[Texte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dirty="0" smtClean="0"/>
            <a:t>Suivi des publications scientifiques </a:t>
          </a:r>
          <a:endParaRPr lang="fr-FR" dirty="0"/>
        </a:p>
      </dgm:t>
    </dgm:pt>
    <dgm:pt modelId="{E02B2A41-D616-4277-9983-2A036184E010}" type="parTrans" cxnId="{3A816AEC-9E27-4956-B050-AE6D609E9463}">
      <dgm:prSet/>
      <dgm:spPr/>
      <dgm:t>
        <a:bodyPr/>
        <a:lstStyle/>
        <a:p>
          <a:endParaRPr lang="fr-FR"/>
        </a:p>
      </dgm:t>
    </dgm:pt>
    <dgm:pt modelId="{CFAE3239-1A43-4D0D-BC9C-6A3D072D560B}" type="sibTrans" cxnId="{3A816AEC-9E27-4956-B050-AE6D609E9463}">
      <dgm:prSet/>
      <dgm:spPr/>
      <dgm:t>
        <a:bodyPr/>
        <a:lstStyle/>
        <a:p>
          <a:endParaRPr lang="fr-FR"/>
        </a:p>
      </dgm:t>
    </dgm:pt>
    <dgm:pt modelId="{EB051CA9-921E-44A9-B3E6-0BCB2E8092C8}">
      <dgm:prSet phldrT="[Texte]"/>
      <dgm:spPr>
        <a:solidFill>
          <a:schemeClr val="accent3"/>
        </a:solidFill>
      </dgm:spPr>
      <dgm:t>
        <a:bodyPr/>
        <a:lstStyle/>
        <a:p>
          <a:r>
            <a:rPr lang="fr-FR" dirty="0" smtClean="0"/>
            <a:t>LCH </a:t>
          </a:r>
          <a:endParaRPr lang="fr-FR" dirty="0"/>
        </a:p>
      </dgm:t>
    </dgm:pt>
    <dgm:pt modelId="{50B6A283-570B-4CF9-A558-DC4DAB607DBB}" type="parTrans" cxnId="{6BE114D0-8EDC-4264-9CA6-6FECBAC4F9F6}">
      <dgm:prSet/>
      <dgm:spPr/>
      <dgm:t>
        <a:bodyPr/>
        <a:lstStyle/>
        <a:p>
          <a:endParaRPr lang="fr-FR"/>
        </a:p>
      </dgm:t>
    </dgm:pt>
    <dgm:pt modelId="{38364635-CF73-4389-8299-EDBEAFEFA0C1}" type="sibTrans" cxnId="{6BE114D0-8EDC-4264-9CA6-6FECBAC4F9F6}">
      <dgm:prSet/>
      <dgm:spPr/>
      <dgm:t>
        <a:bodyPr/>
        <a:lstStyle/>
        <a:p>
          <a:endParaRPr lang="fr-FR"/>
        </a:p>
      </dgm:t>
    </dgm:pt>
    <dgm:pt modelId="{D2E7B454-E160-4D6E-B028-11FF0B1336B7}">
      <dgm:prSet phldrT="[Texte]"/>
      <dgm:spPr>
        <a:solidFill>
          <a:schemeClr val="accent3"/>
        </a:solidFill>
      </dgm:spPr>
      <dgm:t>
        <a:bodyPr/>
        <a:lstStyle/>
        <a:p>
          <a:r>
            <a:rPr lang="fr-FR" dirty="0" smtClean="0"/>
            <a:t> science </a:t>
          </a:r>
          <a:endParaRPr lang="fr-FR" dirty="0"/>
        </a:p>
      </dgm:t>
    </dgm:pt>
    <dgm:pt modelId="{6881E491-077E-42C4-86F2-AB0473ECFC31}" type="parTrans" cxnId="{9E8F9E5F-0EBB-487D-91D3-E270DE27BB30}">
      <dgm:prSet/>
      <dgm:spPr/>
      <dgm:t>
        <a:bodyPr/>
        <a:lstStyle/>
        <a:p>
          <a:endParaRPr lang="fr-FR"/>
        </a:p>
      </dgm:t>
    </dgm:pt>
    <dgm:pt modelId="{2956043E-126B-422A-AD5E-1061CB7E2DFC}" type="sibTrans" cxnId="{9E8F9E5F-0EBB-487D-91D3-E270DE27BB30}">
      <dgm:prSet/>
      <dgm:spPr/>
      <dgm:t>
        <a:bodyPr/>
        <a:lstStyle/>
        <a:p>
          <a:endParaRPr lang="fr-FR"/>
        </a:p>
      </dgm:t>
    </dgm:pt>
    <dgm:pt modelId="{EB437523-C027-4168-9D0E-93860A6E8B11}">
      <dgm:prSet phldrT="[Texte]"/>
      <dgm:spPr>
        <a:solidFill>
          <a:schemeClr val="accent6"/>
        </a:solidFill>
      </dgm:spPr>
      <dgm:t>
        <a:bodyPr/>
        <a:lstStyle/>
        <a:p>
          <a:r>
            <a:rPr lang="fr-FR" dirty="0" smtClean="0"/>
            <a:t>Les autres</a:t>
          </a:r>
          <a:endParaRPr lang="fr-FR" dirty="0"/>
        </a:p>
      </dgm:t>
    </dgm:pt>
    <dgm:pt modelId="{EC07FFE7-12FE-4FFE-A8D9-0EEA01B4E6AE}" type="parTrans" cxnId="{4252E550-315D-4E7F-8CBA-34AAE40D43B0}">
      <dgm:prSet/>
      <dgm:spPr/>
      <dgm:t>
        <a:bodyPr/>
        <a:lstStyle/>
        <a:p>
          <a:endParaRPr lang="fr-FR"/>
        </a:p>
      </dgm:t>
    </dgm:pt>
    <dgm:pt modelId="{0A3D7869-1AEA-43A5-9AC3-EBC4DE7E2383}" type="sibTrans" cxnId="{4252E550-315D-4E7F-8CBA-34AAE40D43B0}">
      <dgm:prSet/>
      <dgm:spPr/>
      <dgm:t>
        <a:bodyPr/>
        <a:lstStyle/>
        <a:p>
          <a:endParaRPr lang="fr-FR"/>
        </a:p>
      </dgm:t>
    </dgm:pt>
    <dgm:pt modelId="{AB0E8280-7038-493F-A0A7-02A24C320E1E}">
      <dgm:prSet phldrT="[Texte]"/>
      <dgm:spPr>
        <a:solidFill>
          <a:schemeClr val="accent6"/>
        </a:solidFill>
      </dgm:spPr>
      <dgm:t>
        <a:bodyPr/>
        <a:lstStyle/>
        <a:p>
          <a:r>
            <a:rPr lang="fr-FR" dirty="0" smtClean="0"/>
            <a:t>Adopte un </a:t>
          </a:r>
          <a:r>
            <a:rPr lang="fr-FR" dirty="0" err="1" smtClean="0"/>
            <a:t>collapso</a:t>
          </a:r>
          <a:endParaRPr lang="fr-FR" dirty="0"/>
        </a:p>
      </dgm:t>
    </dgm:pt>
    <dgm:pt modelId="{9833DA38-8111-43EA-97EB-4B71C6B3A6D4}" type="parTrans" cxnId="{F7B238EB-8D4A-4614-9AB7-853EDDDD1FEE}">
      <dgm:prSet/>
      <dgm:spPr/>
      <dgm:t>
        <a:bodyPr/>
        <a:lstStyle/>
        <a:p>
          <a:endParaRPr lang="fr-FR"/>
        </a:p>
      </dgm:t>
    </dgm:pt>
    <dgm:pt modelId="{21546DA3-22A5-4003-8BCD-44D139696384}" type="sibTrans" cxnId="{F7B238EB-8D4A-4614-9AB7-853EDDDD1FEE}">
      <dgm:prSet/>
      <dgm:spPr/>
      <dgm:t>
        <a:bodyPr/>
        <a:lstStyle/>
        <a:p>
          <a:endParaRPr lang="fr-FR"/>
        </a:p>
      </dgm:t>
    </dgm:pt>
    <dgm:pt modelId="{CA3ABFEC-4EA6-45AF-B7BE-93DC5E4D3B39}">
      <dgm:prSet phldrT="[Texte]"/>
      <dgm:spPr>
        <a:solidFill>
          <a:schemeClr val="accent6"/>
        </a:solidFill>
      </dgm:spPr>
      <dgm:t>
        <a:bodyPr/>
        <a:lstStyle/>
        <a:p>
          <a:r>
            <a:rPr lang="fr-FR" dirty="0" err="1" smtClean="0"/>
            <a:t>etc</a:t>
          </a:r>
          <a:endParaRPr lang="fr-FR" dirty="0"/>
        </a:p>
      </dgm:t>
    </dgm:pt>
    <dgm:pt modelId="{8BF7F048-B2F9-4A31-AA80-ECBE5CFEFB2D}" type="parTrans" cxnId="{364D88A8-0C61-4EA4-B5A8-44B149661AC8}">
      <dgm:prSet/>
      <dgm:spPr/>
      <dgm:t>
        <a:bodyPr/>
        <a:lstStyle/>
        <a:p>
          <a:endParaRPr lang="fr-FR"/>
        </a:p>
      </dgm:t>
    </dgm:pt>
    <dgm:pt modelId="{C3A40EC4-7FF0-40F3-9389-D0A3C9523934}" type="sibTrans" cxnId="{364D88A8-0C61-4EA4-B5A8-44B149661AC8}">
      <dgm:prSet/>
      <dgm:spPr/>
      <dgm:t>
        <a:bodyPr/>
        <a:lstStyle/>
        <a:p>
          <a:endParaRPr lang="fr-FR"/>
        </a:p>
      </dgm:t>
    </dgm:pt>
    <dgm:pt modelId="{02FD4B3A-8F1F-42B7-9E9B-E9F42CCB0E49}">
      <dgm:prSet phldrT="[Texte]"/>
      <dgm:spPr>
        <a:solidFill>
          <a:schemeClr val="accent3"/>
        </a:solidFill>
      </dgm:spPr>
      <dgm:t>
        <a:bodyPr/>
        <a:lstStyle/>
        <a:p>
          <a:r>
            <a:rPr lang="fr-FR" dirty="0" smtClean="0"/>
            <a:t>Accueil des </a:t>
          </a:r>
          <a:r>
            <a:rPr lang="fr-FR" dirty="0" err="1" smtClean="0"/>
            <a:t>collapso</a:t>
          </a:r>
          <a:r>
            <a:rPr lang="fr-FR" dirty="0" smtClean="0"/>
            <a:t> </a:t>
          </a:r>
          <a:endParaRPr lang="fr-FR" dirty="0"/>
        </a:p>
      </dgm:t>
    </dgm:pt>
    <dgm:pt modelId="{DF913330-DC60-470F-8F2A-FA1EFDD47202}" type="parTrans" cxnId="{B6EBD813-CBB3-4CF7-A5A3-9176852E1122}">
      <dgm:prSet/>
      <dgm:spPr/>
      <dgm:t>
        <a:bodyPr/>
        <a:lstStyle/>
        <a:p>
          <a:endParaRPr lang="fr-FR"/>
        </a:p>
      </dgm:t>
    </dgm:pt>
    <dgm:pt modelId="{180E6E1E-14F1-45D8-890F-80350ACF2AB6}" type="sibTrans" cxnId="{B6EBD813-CBB3-4CF7-A5A3-9176852E1122}">
      <dgm:prSet/>
      <dgm:spPr/>
      <dgm:t>
        <a:bodyPr/>
        <a:lstStyle/>
        <a:p>
          <a:endParaRPr lang="fr-FR"/>
        </a:p>
      </dgm:t>
    </dgm:pt>
    <dgm:pt modelId="{C18103B7-C993-4110-B72E-76446765C914}">
      <dgm:prSet phldrT="[Texte]"/>
      <dgm:spPr>
        <a:solidFill>
          <a:schemeClr val="accent3"/>
        </a:solidFill>
      </dgm:spPr>
      <dgm:t>
        <a:bodyPr/>
        <a:lstStyle/>
        <a:p>
          <a:r>
            <a:rPr lang="fr-FR" dirty="0" smtClean="0"/>
            <a:t>Exploration futur</a:t>
          </a:r>
          <a:endParaRPr lang="fr-FR" dirty="0"/>
        </a:p>
      </dgm:t>
    </dgm:pt>
    <dgm:pt modelId="{235049CD-6CE9-4FAB-AC4D-F7172E4C01E0}" type="parTrans" cxnId="{BD1FFE1C-0C58-40C6-B65B-4AD7FEE38B32}">
      <dgm:prSet/>
      <dgm:spPr/>
      <dgm:t>
        <a:bodyPr/>
        <a:lstStyle/>
        <a:p>
          <a:endParaRPr lang="fr-FR"/>
        </a:p>
      </dgm:t>
    </dgm:pt>
    <dgm:pt modelId="{33BFA969-44A6-4C6C-8F99-2F5BCBA7E290}" type="sibTrans" cxnId="{BD1FFE1C-0C58-40C6-B65B-4AD7FEE38B32}">
      <dgm:prSet/>
      <dgm:spPr/>
      <dgm:t>
        <a:bodyPr/>
        <a:lstStyle/>
        <a:p>
          <a:endParaRPr lang="fr-FR"/>
        </a:p>
      </dgm:t>
    </dgm:pt>
    <dgm:pt modelId="{68096685-BED4-4D74-96DD-D4C6308BFA99}" type="pres">
      <dgm:prSet presAssocID="{EA99688D-EC79-4516-972E-C49F4AFBBD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B00A4A8-5BC0-4761-AD70-816B96C9800B}" type="pres">
      <dgm:prSet presAssocID="{C89BF25B-B7B2-41EB-9995-FFFF2667040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2EDDFE-3EC0-415F-8681-42D9C3DEDD63}" type="pres">
      <dgm:prSet presAssocID="{AC570896-F25D-4A3C-B69E-045B7FC0CAC0}" presName="sibTrans" presStyleCnt="0"/>
      <dgm:spPr/>
    </dgm:pt>
    <dgm:pt modelId="{940154FA-9F86-4906-BF95-41BB94DA23E2}" type="pres">
      <dgm:prSet presAssocID="{EB051CA9-921E-44A9-B3E6-0BCB2E8092C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DFDBC2-F54A-4A9D-AE4D-A47728272621}" type="pres">
      <dgm:prSet presAssocID="{38364635-CF73-4389-8299-EDBEAFEFA0C1}" presName="sibTrans" presStyleCnt="0"/>
      <dgm:spPr/>
    </dgm:pt>
    <dgm:pt modelId="{D4EA9048-003A-4171-9BA4-88A1630D6782}" type="pres">
      <dgm:prSet presAssocID="{EB437523-C027-4168-9D0E-93860A6E8B1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D1FFE1C-0C58-40C6-B65B-4AD7FEE38B32}" srcId="{EB051CA9-921E-44A9-B3E6-0BCB2E8092C8}" destId="{C18103B7-C993-4110-B72E-76446765C914}" srcOrd="2" destOrd="0" parTransId="{235049CD-6CE9-4FAB-AC4D-F7172E4C01E0}" sibTransId="{33BFA969-44A6-4C6C-8F99-2F5BCBA7E290}"/>
    <dgm:cxn modelId="{82F4B0D6-F25C-4D71-9E2B-FD4130F4AE5A}" type="presOf" srcId="{AB0E8280-7038-493F-A0A7-02A24C320E1E}" destId="{D4EA9048-003A-4171-9BA4-88A1630D6782}" srcOrd="0" destOrd="1" presId="urn:microsoft.com/office/officeart/2005/8/layout/hList6"/>
    <dgm:cxn modelId="{374167F6-E87E-4D00-8546-461FFF1010CD}" type="presOf" srcId="{86E4E802-05C1-42AE-B2AD-F06B12FFB46D}" destId="{8B00A4A8-5BC0-4761-AD70-816B96C9800B}" srcOrd="0" destOrd="2" presId="urn:microsoft.com/office/officeart/2005/8/layout/hList6"/>
    <dgm:cxn modelId="{657EEA88-4E99-4A30-8B5C-365C26C8336B}" srcId="{EA99688D-EC79-4516-972E-C49F4AFBBD23}" destId="{C89BF25B-B7B2-41EB-9995-FFFF2667040D}" srcOrd="0" destOrd="0" parTransId="{A6130297-7032-402E-9FC6-9CA3DBF064DE}" sibTransId="{AC570896-F25D-4A3C-B69E-045B7FC0CAC0}"/>
    <dgm:cxn modelId="{364D88A8-0C61-4EA4-B5A8-44B149661AC8}" srcId="{EB437523-C027-4168-9D0E-93860A6E8B11}" destId="{CA3ABFEC-4EA6-45AF-B7BE-93DC5E4D3B39}" srcOrd="1" destOrd="0" parTransId="{8BF7F048-B2F9-4A31-AA80-ECBE5CFEFB2D}" sibTransId="{C3A40EC4-7FF0-40F3-9389-D0A3C9523934}"/>
    <dgm:cxn modelId="{D47797DD-0980-4806-94D7-CD9275D7F7AC}" type="presOf" srcId="{C18103B7-C993-4110-B72E-76446765C914}" destId="{940154FA-9F86-4906-BF95-41BB94DA23E2}" srcOrd="0" destOrd="3" presId="urn:microsoft.com/office/officeart/2005/8/layout/hList6"/>
    <dgm:cxn modelId="{9E8F9E5F-0EBB-487D-91D3-E270DE27BB30}" srcId="{EB051CA9-921E-44A9-B3E6-0BCB2E8092C8}" destId="{D2E7B454-E160-4D6E-B028-11FF0B1336B7}" srcOrd="0" destOrd="0" parTransId="{6881E491-077E-42C4-86F2-AB0473ECFC31}" sibTransId="{2956043E-126B-422A-AD5E-1061CB7E2DFC}"/>
    <dgm:cxn modelId="{76EEF9A5-C35C-4B54-84E3-869D3B54949D}" type="presOf" srcId="{EA99688D-EC79-4516-972E-C49F4AFBBD23}" destId="{68096685-BED4-4D74-96DD-D4C6308BFA99}" srcOrd="0" destOrd="0" presId="urn:microsoft.com/office/officeart/2005/8/layout/hList6"/>
    <dgm:cxn modelId="{B6EBD813-CBB3-4CF7-A5A3-9176852E1122}" srcId="{EB051CA9-921E-44A9-B3E6-0BCB2E8092C8}" destId="{02FD4B3A-8F1F-42B7-9E9B-E9F42CCB0E49}" srcOrd="1" destOrd="0" parTransId="{DF913330-DC60-470F-8F2A-FA1EFDD47202}" sibTransId="{180E6E1E-14F1-45D8-890F-80350ACF2AB6}"/>
    <dgm:cxn modelId="{62D65BF8-87EE-4510-85CC-42283B09375F}" srcId="{C89BF25B-B7B2-41EB-9995-FFFF2667040D}" destId="{CAB38589-AA87-43F6-83D7-4ECFACA42A66}" srcOrd="0" destOrd="0" parTransId="{4F88DD33-20B6-467B-BFEE-94FDC109B8EC}" sibTransId="{532B2894-6A59-43F7-A858-3E3F58DECE6C}"/>
    <dgm:cxn modelId="{6BE114D0-8EDC-4264-9CA6-6FECBAC4F9F6}" srcId="{EA99688D-EC79-4516-972E-C49F4AFBBD23}" destId="{EB051CA9-921E-44A9-B3E6-0BCB2E8092C8}" srcOrd="1" destOrd="0" parTransId="{50B6A283-570B-4CF9-A558-DC4DAB607DBB}" sibTransId="{38364635-CF73-4389-8299-EDBEAFEFA0C1}"/>
    <dgm:cxn modelId="{2DCE72E9-0348-42A9-9968-B887F00DA59B}" type="presOf" srcId="{EB437523-C027-4168-9D0E-93860A6E8B11}" destId="{D4EA9048-003A-4171-9BA4-88A1630D6782}" srcOrd="0" destOrd="0" presId="urn:microsoft.com/office/officeart/2005/8/layout/hList6"/>
    <dgm:cxn modelId="{1C8935B9-FCDA-431E-9C42-3848D4A1E343}" type="presOf" srcId="{CAB38589-AA87-43F6-83D7-4ECFACA42A66}" destId="{8B00A4A8-5BC0-4761-AD70-816B96C9800B}" srcOrd="0" destOrd="1" presId="urn:microsoft.com/office/officeart/2005/8/layout/hList6"/>
    <dgm:cxn modelId="{4252E550-315D-4E7F-8CBA-34AAE40D43B0}" srcId="{EA99688D-EC79-4516-972E-C49F4AFBBD23}" destId="{EB437523-C027-4168-9D0E-93860A6E8B11}" srcOrd="2" destOrd="0" parTransId="{EC07FFE7-12FE-4FFE-A8D9-0EEA01B4E6AE}" sibTransId="{0A3D7869-1AEA-43A5-9AC3-EBC4DE7E2383}"/>
    <dgm:cxn modelId="{8A1EE7AE-22A1-4617-87A4-BBE20B8790A5}" type="presOf" srcId="{02FD4B3A-8F1F-42B7-9E9B-E9F42CCB0E49}" destId="{940154FA-9F86-4906-BF95-41BB94DA23E2}" srcOrd="0" destOrd="2" presId="urn:microsoft.com/office/officeart/2005/8/layout/hList6"/>
    <dgm:cxn modelId="{136730AF-82F3-4AF4-AD51-D85A17F6358F}" type="presOf" srcId="{D2E7B454-E160-4D6E-B028-11FF0B1336B7}" destId="{940154FA-9F86-4906-BF95-41BB94DA23E2}" srcOrd="0" destOrd="1" presId="urn:microsoft.com/office/officeart/2005/8/layout/hList6"/>
    <dgm:cxn modelId="{F39EA466-CF40-4492-BDDE-463FF8C4A893}" type="presOf" srcId="{EB051CA9-921E-44A9-B3E6-0BCB2E8092C8}" destId="{940154FA-9F86-4906-BF95-41BB94DA23E2}" srcOrd="0" destOrd="0" presId="urn:microsoft.com/office/officeart/2005/8/layout/hList6"/>
    <dgm:cxn modelId="{392C169F-759B-4317-949E-EC1ECF0F2EA4}" type="presOf" srcId="{C89BF25B-B7B2-41EB-9995-FFFF2667040D}" destId="{8B00A4A8-5BC0-4761-AD70-816B96C9800B}" srcOrd="0" destOrd="0" presId="urn:microsoft.com/office/officeart/2005/8/layout/hList6"/>
    <dgm:cxn modelId="{3A816AEC-9E27-4956-B050-AE6D609E9463}" srcId="{C89BF25B-B7B2-41EB-9995-FFFF2667040D}" destId="{86E4E802-05C1-42AE-B2AD-F06B12FFB46D}" srcOrd="1" destOrd="0" parTransId="{E02B2A41-D616-4277-9983-2A036184E010}" sibTransId="{CFAE3239-1A43-4D0D-BC9C-6A3D072D560B}"/>
    <dgm:cxn modelId="{C0B3CEA9-1675-42D6-937A-6014451F9D37}" type="presOf" srcId="{CA3ABFEC-4EA6-45AF-B7BE-93DC5E4D3B39}" destId="{D4EA9048-003A-4171-9BA4-88A1630D6782}" srcOrd="0" destOrd="2" presId="urn:microsoft.com/office/officeart/2005/8/layout/hList6"/>
    <dgm:cxn modelId="{F7B238EB-8D4A-4614-9AB7-853EDDDD1FEE}" srcId="{EB437523-C027-4168-9D0E-93860A6E8B11}" destId="{AB0E8280-7038-493F-A0A7-02A24C320E1E}" srcOrd="0" destOrd="0" parTransId="{9833DA38-8111-43EA-97EB-4B71C6B3A6D4}" sibTransId="{21546DA3-22A5-4003-8BCD-44D139696384}"/>
    <dgm:cxn modelId="{C0C075FD-FC69-44E8-8E9C-5470B8389426}" type="presParOf" srcId="{68096685-BED4-4D74-96DD-D4C6308BFA99}" destId="{8B00A4A8-5BC0-4761-AD70-816B96C9800B}" srcOrd="0" destOrd="0" presId="urn:microsoft.com/office/officeart/2005/8/layout/hList6"/>
    <dgm:cxn modelId="{A4624218-0219-467E-8DA3-5A8EA5284C8A}" type="presParOf" srcId="{68096685-BED4-4D74-96DD-D4C6308BFA99}" destId="{5F2EDDFE-3EC0-415F-8681-42D9C3DEDD63}" srcOrd="1" destOrd="0" presId="urn:microsoft.com/office/officeart/2005/8/layout/hList6"/>
    <dgm:cxn modelId="{1564D251-5D62-4E4A-9298-1F60D847C5B9}" type="presParOf" srcId="{68096685-BED4-4D74-96DD-D4C6308BFA99}" destId="{940154FA-9F86-4906-BF95-41BB94DA23E2}" srcOrd="2" destOrd="0" presId="urn:microsoft.com/office/officeart/2005/8/layout/hList6"/>
    <dgm:cxn modelId="{275377F5-9F45-4437-BD33-533451304819}" type="presParOf" srcId="{68096685-BED4-4D74-96DD-D4C6308BFA99}" destId="{5DDFDBC2-F54A-4A9D-AE4D-A47728272621}" srcOrd="3" destOrd="0" presId="urn:microsoft.com/office/officeart/2005/8/layout/hList6"/>
    <dgm:cxn modelId="{3A81DF78-839F-4522-A22D-2925A70AF24E}" type="presParOf" srcId="{68096685-BED4-4D74-96DD-D4C6308BFA99}" destId="{D4EA9048-003A-4171-9BA4-88A1630D6782}" srcOrd="4" destOrd="0" presId="urn:microsoft.com/office/officeart/2005/8/layout/hList6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E3A457E-C7FD-478C-9EDF-4F58E31C27E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99426DD-6D82-4EC1-8CA7-F0E36230D76F}">
      <dgm:prSet phldrT="[Texte]" custT="1"/>
      <dgm:spPr/>
      <dgm:t>
        <a:bodyPr/>
        <a:lstStyle/>
        <a:p>
          <a:r>
            <a:rPr lang="fr-FR" sz="1800" b="1" dirty="0" smtClean="0"/>
            <a:t>Problème ressources </a:t>
          </a:r>
          <a:endParaRPr lang="fr-FR" sz="1800" b="1" dirty="0"/>
        </a:p>
      </dgm:t>
    </dgm:pt>
    <dgm:pt modelId="{2703F1B3-DCE9-4335-BDA1-D5D8A703FCD8}" type="parTrans" cxnId="{DB1892F9-02CC-49BA-9637-526A42FF261D}">
      <dgm:prSet/>
      <dgm:spPr/>
      <dgm:t>
        <a:bodyPr/>
        <a:lstStyle/>
        <a:p>
          <a:endParaRPr lang="fr-FR"/>
        </a:p>
      </dgm:t>
    </dgm:pt>
    <dgm:pt modelId="{B4AA1F42-F6C9-47ED-91F8-0A5915B94E4A}" type="sibTrans" cxnId="{DB1892F9-02CC-49BA-9637-526A42FF261D}">
      <dgm:prSet/>
      <dgm:spPr/>
      <dgm:t>
        <a:bodyPr/>
        <a:lstStyle/>
        <a:p>
          <a:endParaRPr lang="fr-FR"/>
        </a:p>
      </dgm:t>
    </dgm:pt>
    <dgm:pt modelId="{69B31B5B-E088-464C-8C15-B9D95734B6AF}">
      <dgm:prSet phldrT="[Texte]" custT="1"/>
      <dgm:spPr/>
      <dgm:t>
        <a:bodyPr/>
        <a:lstStyle/>
        <a:p>
          <a:r>
            <a:rPr lang="fr-FR" sz="1800" b="1" dirty="0" smtClean="0"/>
            <a:t>Biodiversité </a:t>
          </a:r>
          <a:endParaRPr lang="fr-FR" sz="1800" b="1" dirty="0"/>
        </a:p>
      </dgm:t>
    </dgm:pt>
    <dgm:pt modelId="{F33A1430-E959-431C-84A7-88B06438C5D3}" type="parTrans" cxnId="{8D7B2EFE-A14E-4ED4-8AAE-CDA314AECF4F}">
      <dgm:prSet/>
      <dgm:spPr/>
      <dgm:t>
        <a:bodyPr/>
        <a:lstStyle/>
        <a:p>
          <a:endParaRPr lang="fr-FR"/>
        </a:p>
      </dgm:t>
    </dgm:pt>
    <dgm:pt modelId="{1810D3CD-456A-401C-9A2B-1A39CA62080A}" type="sibTrans" cxnId="{8D7B2EFE-A14E-4ED4-8AAE-CDA314AECF4F}">
      <dgm:prSet/>
      <dgm:spPr/>
      <dgm:t>
        <a:bodyPr/>
        <a:lstStyle/>
        <a:p>
          <a:endParaRPr lang="fr-FR"/>
        </a:p>
      </dgm:t>
    </dgm:pt>
    <dgm:pt modelId="{431C31BD-EBDA-44CE-8827-D38729242D24}">
      <dgm:prSet phldrT="[Texte]" custT="1"/>
      <dgm:spPr/>
      <dgm:t>
        <a:bodyPr/>
        <a:lstStyle/>
        <a:p>
          <a:r>
            <a:rPr lang="fr-FR" sz="1800" b="1" dirty="0" smtClean="0"/>
            <a:t>Changement climatique</a:t>
          </a:r>
          <a:endParaRPr lang="fr-FR" sz="1800" b="1" dirty="0"/>
        </a:p>
      </dgm:t>
    </dgm:pt>
    <dgm:pt modelId="{B440387A-E4EB-472B-B140-34CEBC159513}" type="parTrans" cxnId="{7748F248-D7D9-4D46-9EA8-02B0189EDF60}">
      <dgm:prSet/>
      <dgm:spPr/>
      <dgm:t>
        <a:bodyPr/>
        <a:lstStyle/>
        <a:p>
          <a:endParaRPr lang="fr-FR"/>
        </a:p>
      </dgm:t>
    </dgm:pt>
    <dgm:pt modelId="{DEDEF517-B58C-41D5-B149-2E63C27B4913}" type="sibTrans" cxnId="{7748F248-D7D9-4D46-9EA8-02B0189EDF60}">
      <dgm:prSet/>
      <dgm:spPr/>
      <dgm:t>
        <a:bodyPr/>
        <a:lstStyle/>
        <a:p>
          <a:endParaRPr lang="fr-FR"/>
        </a:p>
      </dgm:t>
    </dgm:pt>
    <dgm:pt modelId="{C0EB2BE1-8F31-4638-8BAD-A72799225061}">
      <dgm:prSet phldrT="[Texte]" custT="1"/>
      <dgm:spPr/>
      <dgm:t>
        <a:bodyPr/>
        <a:lstStyle/>
        <a:p>
          <a:r>
            <a:rPr lang="fr-FR" sz="1800" b="1" dirty="0" smtClean="0"/>
            <a:t>Pollution</a:t>
          </a:r>
          <a:endParaRPr lang="fr-FR" sz="1800" b="1" dirty="0"/>
        </a:p>
      </dgm:t>
    </dgm:pt>
    <dgm:pt modelId="{C3CBA044-3CFF-4374-AAB3-EA340AC37361}" type="parTrans" cxnId="{BA0CD0FB-3134-4055-90F6-C83ED5074C4E}">
      <dgm:prSet/>
      <dgm:spPr/>
      <dgm:t>
        <a:bodyPr/>
        <a:lstStyle/>
        <a:p>
          <a:endParaRPr lang="fr-FR"/>
        </a:p>
      </dgm:t>
    </dgm:pt>
    <dgm:pt modelId="{66AC5AED-9797-4E42-8A3C-2BC8096FAD18}" type="sibTrans" cxnId="{BA0CD0FB-3134-4055-90F6-C83ED5074C4E}">
      <dgm:prSet/>
      <dgm:spPr/>
      <dgm:t>
        <a:bodyPr/>
        <a:lstStyle/>
        <a:p>
          <a:endParaRPr lang="fr-FR"/>
        </a:p>
      </dgm:t>
    </dgm:pt>
    <dgm:pt modelId="{4C992F02-24D9-4D78-98BC-23B7C36E2C76}">
      <dgm:prSet phldrT="[Texte]" custT="1"/>
      <dgm:spPr/>
      <dgm:t>
        <a:bodyPr/>
        <a:lstStyle/>
        <a:p>
          <a:r>
            <a:rPr lang="fr-FR" sz="1800" b="1" dirty="0" smtClean="0"/>
            <a:t>Lien énergie /création richesse</a:t>
          </a:r>
          <a:endParaRPr lang="fr-FR" sz="1800" b="1" dirty="0"/>
        </a:p>
      </dgm:t>
    </dgm:pt>
    <dgm:pt modelId="{9A4F83FE-5C75-4553-B50E-B0ACE3E63C32}" type="parTrans" cxnId="{392597D7-8985-42DE-B45D-1972A44C4E35}">
      <dgm:prSet/>
      <dgm:spPr/>
      <dgm:t>
        <a:bodyPr/>
        <a:lstStyle/>
        <a:p>
          <a:endParaRPr lang="fr-FR"/>
        </a:p>
      </dgm:t>
    </dgm:pt>
    <dgm:pt modelId="{C53C3C9A-77C0-468F-8E56-BF644CF1F409}" type="sibTrans" cxnId="{392597D7-8985-42DE-B45D-1972A44C4E35}">
      <dgm:prSet/>
      <dgm:spPr/>
      <dgm:t>
        <a:bodyPr/>
        <a:lstStyle/>
        <a:p>
          <a:endParaRPr lang="fr-FR"/>
        </a:p>
      </dgm:t>
    </dgm:pt>
    <dgm:pt modelId="{BA40D48A-19CE-4EC9-A796-7FC450F0A2DA}">
      <dgm:prSet phldrT="[Texte]" custT="1"/>
      <dgm:spPr/>
      <dgm:t>
        <a:bodyPr/>
        <a:lstStyle/>
        <a:p>
          <a:r>
            <a:rPr lang="fr-FR" sz="1800" b="1" dirty="0" smtClean="0"/>
            <a:t>Esclaves énergétique</a:t>
          </a:r>
          <a:endParaRPr lang="fr-FR" sz="1800" b="1" dirty="0"/>
        </a:p>
      </dgm:t>
    </dgm:pt>
    <dgm:pt modelId="{EC8DA2D8-6D33-4FD4-A193-F6CD54C59CAA}" type="parTrans" cxnId="{F8811623-F254-437D-A7F8-8CA1CDF7E7DF}">
      <dgm:prSet/>
      <dgm:spPr/>
      <dgm:t>
        <a:bodyPr/>
        <a:lstStyle/>
        <a:p>
          <a:endParaRPr lang="fr-FR"/>
        </a:p>
      </dgm:t>
    </dgm:pt>
    <dgm:pt modelId="{8C8FF1F9-9C25-4DE4-9820-B16CC7148A65}" type="sibTrans" cxnId="{F8811623-F254-437D-A7F8-8CA1CDF7E7DF}">
      <dgm:prSet/>
      <dgm:spPr/>
      <dgm:t>
        <a:bodyPr/>
        <a:lstStyle/>
        <a:p>
          <a:endParaRPr lang="fr-FR"/>
        </a:p>
      </dgm:t>
    </dgm:pt>
    <dgm:pt modelId="{BBDB766E-8C6D-490F-9D5F-1795BD398433}">
      <dgm:prSet phldrT="[Texte]"/>
      <dgm:spPr/>
      <dgm:t>
        <a:bodyPr/>
        <a:lstStyle/>
        <a:p>
          <a:r>
            <a:rPr lang="fr-FR" b="1" dirty="0" smtClean="0"/>
            <a:t>Problèmes agricoles</a:t>
          </a:r>
          <a:endParaRPr lang="fr-FR" b="1" dirty="0"/>
        </a:p>
      </dgm:t>
    </dgm:pt>
    <dgm:pt modelId="{9A1FEB3E-BAE7-4CB5-A2C6-718EA21172B8}" type="parTrans" cxnId="{0F290741-B565-4495-A2A9-1C78215E1EB2}">
      <dgm:prSet/>
      <dgm:spPr/>
      <dgm:t>
        <a:bodyPr/>
        <a:lstStyle/>
        <a:p>
          <a:endParaRPr lang="fr-FR"/>
        </a:p>
      </dgm:t>
    </dgm:pt>
    <dgm:pt modelId="{48EEFFED-1C1D-4D70-9411-344278DCFED7}" type="sibTrans" cxnId="{0F290741-B565-4495-A2A9-1C78215E1EB2}">
      <dgm:prSet/>
      <dgm:spPr/>
      <dgm:t>
        <a:bodyPr/>
        <a:lstStyle/>
        <a:p>
          <a:endParaRPr lang="fr-FR"/>
        </a:p>
      </dgm:t>
    </dgm:pt>
    <dgm:pt modelId="{97929C51-32BA-4D4A-AE16-9F05B0EFDC7E}">
      <dgm:prSet phldrT="[Texte]" custT="1"/>
      <dgm:spPr/>
      <dgm:t>
        <a:bodyPr/>
        <a:lstStyle/>
        <a:p>
          <a:r>
            <a:rPr lang="fr-FR" sz="1800" b="1" dirty="0" smtClean="0"/>
            <a:t>Verrouillage sociotechnique</a:t>
          </a:r>
          <a:endParaRPr lang="fr-FR" sz="1800" b="1" dirty="0"/>
        </a:p>
      </dgm:t>
    </dgm:pt>
    <dgm:pt modelId="{4987D7FA-3844-4C2A-8AF3-5C13E3E8ABF7}" type="parTrans" cxnId="{F4FF9138-2C12-4F0A-AEC2-9B77993BEAB2}">
      <dgm:prSet/>
      <dgm:spPr/>
      <dgm:t>
        <a:bodyPr/>
        <a:lstStyle/>
        <a:p>
          <a:endParaRPr lang="fr-FR"/>
        </a:p>
      </dgm:t>
    </dgm:pt>
    <dgm:pt modelId="{B47A0DFD-83E5-44B4-8526-E7EBD5D5E4F8}" type="sibTrans" cxnId="{F4FF9138-2C12-4F0A-AEC2-9B77993BEAB2}">
      <dgm:prSet/>
      <dgm:spPr/>
      <dgm:t>
        <a:bodyPr/>
        <a:lstStyle/>
        <a:p>
          <a:endParaRPr lang="fr-FR"/>
        </a:p>
      </dgm:t>
    </dgm:pt>
    <dgm:pt modelId="{016C5CB1-755F-405D-AD38-4FC3D93CACEC}" type="pres">
      <dgm:prSet presAssocID="{8E3A457E-C7FD-478C-9EDF-4F58E31C27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61F76F4-F40A-44E3-BB6A-716541A9821D}" type="pres">
      <dgm:prSet presAssocID="{599426DD-6D82-4EC1-8CA7-F0E36230D76F}" presName="node" presStyleLbl="node1" presStyleIdx="0" presStyleCnt="8" custScaleX="163092" custScaleY="126635" custRadScaleRad="100211" custRadScaleInc="247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C9CBD7-0F40-4ED9-8BEC-F977AE9AACCE}" type="pres">
      <dgm:prSet presAssocID="{599426DD-6D82-4EC1-8CA7-F0E36230D76F}" presName="spNode" presStyleCnt="0"/>
      <dgm:spPr/>
    </dgm:pt>
    <dgm:pt modelId="{8E53A083-78D1-4985-ADFB-E829D025F047}" type="pres">
      <dgm:prSet presAssocID="{B4AA1F42-F6C9-47ED-91F8-0A5915B94E4A}" presName="sibTrans" presStyleLbl="sibTrans1D1" presStyleIdx="0" presStyleCnt="8"/>
      <dgm:spPr/>
      <dgm:t>
        <a:bodyPr/>
        <a:lstStyle/>
        <a:p>
          <a:endParaRPr lang="fr-FR"/>
        </a:p>
      </dgm:t>
    </dgm:pt>
    <dgm:pt modelId="{CD7F411F-A668-443C-A74A-6C168A2C2D75}" type="pres">
      <dgm:prSet presAssocID="{69B31B5B-E088-464C-8C15-B9D95734B6AF}" presName="node" presStyleLbl="node1" presStyleIdx="1" presStyleCnt="8" custScaleX="144718" custScaleY="106419" custRadScaleRad="99423" custRadScaleInc="496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0DC6DA-4A60-4141-B6BD-E54F522E35B9}" type="pres">
      <dgm:prSet presAssocID="{69B31B5B-E088-464C-8C15-B9D95734B6AF}" presName="spNode" presStyleCnt="0"/>
      <dgm:spPr/>
    </dgm:pt>
    <dgm:pt modelId="{D8AB195B-13BE-4C05-8733-1AE3A0533534}" type="pres">
      <dgm:prSet presAssocID="{1810D3CD-456A-401C-9A2B-1A39CA62080A}" presName="sibTrans" presStyleLbl="sibTrans1D1" presStyleIdx="1" presStyleCnt="8"/>
      <dgm:spPr/>
      <dgm:t>
        <a:bodyPr/>
        <a:lstStyle/>
        <a:p>
          <a:endParaRPr lang="fr-FR"/>
        </a:p>
      </dgm:t>
    </dgm:pt>
    <dgm:pt modelId="{17710E86-2C90-4A20-BF54-FAD9CC66377B}" type="pres">
      <dgm:prSet presAssocID="{431C31BD-EBDA-44CE-8827-D38729242D24}" presName="node" presStyleLbl="node1" presStyleIdx="2" presStyleCnt="8" custScaleX="151775" custScaleY="1225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276AA4-C0CE-4664-8B17-1F6F21D3E9F3}" type="pres">
      <dgm:prSet presAssocID="{431C31BD-EBDA-44CE-8827-D38729242D24}" presName="spNode" presStyleCnt="0"/>
      <dgm:spPr/>
    </dgm:pt>
    <dgm:pt modelId="{ACDF11A7-6722-49AA-A7C3-E235B4809B43}" type="pres">
      <dgm:prSet presAssocID="{DEDEF517-B58C-41D5-B149-2E63C27B4913}" presName="sibTrans" presStyleLbl="sibTrans1D1" presStyleIdx="2" presStyleCnt="8"/>
      <dgm:spPr/>
      <dgm:t>
        <a:bodyPr/>
        <a:lstStyle/>
        <a:p>
          <a:endParaRPr lang="fr-FR"/>
        </a:p>
      </dgm:t>
    </dgm:pt>
    <dgm:pt modelId="{4DCEC363-5D0E-4876-996E-22FB3595B61E}" type="pres">
      <dgm:prSet presAssocID="{C0EB2BE1-8F31-4638-8BAD-A72799225061}" presName="node" presStyleLbl="node1" presStyleIdx="3" presStyleCnt="8" custScaleX="109181" custScaleY="1001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CA6EF9-2C3E-4AD6-B3C9-7CE726D50EF2}" type="pres">
      <dgm:prSet presAssocID="{C0EB2BE1-8F31-4638-8BAD-A72799225061}" presName="spNode" presStyleCnt="0"/>
      <dgm:spPr/>
    </dgm:pt>
    <dgm:pt modelId="{04224C37-8652-4AA9-AD6D-C43B7435D28B}" type="pres">
      <dgm:prSet presAssocID="{66AC5AED-9797-4E42-8A3C-2BC8096FAD18}" presName="sibTrans" presStyleLbl="sibTrans1D1" presStyleIdx="3" presStyleCnt="8"/>
      <dgm:spPr/>
      <dgm:t>
        <a:bodyPr/>
        <a:lstStyle/>
        <a:p>
          <a:endParaRPr lang="fr-FR"/>
        </a:p>
      </dgm:t>
    </dgm:pt>
    <dgm:pt modelId="{7DB93090-E1F1-4783-AF77-F588B431AE65}" type="pres">
      <dgm:prSet presAssocID="{4C992F02-24D9-4D78-98BC-23B7C36E2C76}" presName="node" presStyleLbl="node1" presStyleIdx="4" presStyleCnt="8" custScaleX="134421" custScaleY="1610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C06CF7-95C9-4155-AC13-5B1486920542}" type="pres">
      <dgm:prSet presAssocID="{4C992F02-24D9-4D78-98BC-23B7C36E2C76}" presName="spNode" presStyleCnt="0"/>
      <dgm:spPr/>
    </dgm:pt>
    <dgm:pt modelId="{DBD0D8B3-69A3-45A1-ADCC-4DA5EF03A73A}" type="pres">
      <dgm:prSet presAssocID="{C53C3C9A-77C0-468F-8E56-BF644CF1F409}" presName="sibTrans" presStyleLbl="sibTrans1D1" presStyleIdx="4" presStyleCnt="8"/>
      <dgm:spPr/>
      <dgm:t>
        <a:bodyPr/>
        <a:lstStyle/>
        <a:p>
          <a:endParaRPr lang="fr-FR"/>
        </a:p>
      </dgm:t>
    </dgm:pt>
    <dgm:pt modelId="{888DC3BF-4DA9-461C-8F37-F50B9D3F6CF2}" type="pres">
      <dgm:prSet presAssocID="{BA40D48A-19CE-4EC9-A796-7FC450F0A2DA}" presName="node" presStyleLbl="node1" presStyleIdx="5" presStyleCnt="8" custScaleX="152280" custScaleY="1226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47AD41-2F7A-4D45-932F-B4F1133ADECB}" type="pres">
      <dgm:prSet presAssocID="{BA40D48A-19CE-4EC9-A796-7FC450F0A2DA}" presName="spNode" presStyleCnt="0"/>
      <dgm:spPr/>
    </dgm:pt>
    <dgm:pt modelId="{A306E5BE-D0AB-46D0-98D6-F4BC224903F9}" type="pres">
      <dgm:prSet presAssocID="{8C8FF1F9-9C25-4DE4-9820-B16CC7148A65}" presName="sibTrans" presStyleLbl="sibTrans1D1" presStyleIdx="5" presStyleCnt="8"/>
      <dgm:spPr/>
      <dgm:t>
        <a:bodyPr/>
        <a:lstStyle/>
        <a:p>
          <a:endParaRPr lang="fr-FR"/>
        </a:p>
      </dgm:t>
    </dgm:pt>
    <dgm:pt modelId="{C20D01CC-8C5E-45C1-AE3D-93359C03C97B}" type="pres">
      <dgm:prSet presAssocID="{BBDB766E-8C6D-490F-9D5F-1795BD398433}" presName="node" presStyleLbl="node1" presStyleIdx="6" presStyleCnt="8" custScaleX="126548" custScaleY="1271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485898-911B-4B91-BCF8-5B14661E02A7}" type="pres">
      <dgm:prSet presAssocID="{BBDB766E-8C6D-490F-9D5F-1795BD398433}" presName="spNode" presStyleCnt="0"/>
      <dgm:spPr/>
    </dgm:pt>
    <dgm:pt modelId="{E46978FF-40B1-4995-9402-1B1C81011D65}" type="pres">
      <dgm:prSet presAssocID="{48EEFFED-1C1D-4D70-9411-344278DCFED7}" presName="sibTrans" presStyleLbl="sibTrans1D1" presStyleIdx="6" presStyleCnt="8"/>
      <dgm:spPr/>
      <dgm:t>
        <a:bodyPr/>
        <a:lstStyle/>
        <a:p>
          <a:endParaRPr lang="fr-FR"/>
        </a:p>
      </dgm:t>
    </dgm:pt>
    <dgm:pt modelId="{8AA575D9-D4C8-4905-89A1-9AFE0CF45FD4}" type="pres">
      <dgm:prSet presAssocID="{97929C51-32BA-4D4A-AE16-9F05B0EFDC7E}" presName="node" presStyleLbl="node1" presStyleIdx="7" presStyleCnt="8" custScaleX="192410" custScaleY="144235" custRadScaleRad="100785" custRadScaleInc="-6915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AF2A21-E8DE-4987-ABF5-9F5CB825272A}" type="pres">
      <dgm:prSet presAssocID="{97929C51-32BA-4D4A-AE16-9F05B0EFDC7E}" presName="spNode" presStyleCnt="0"/>
      <dgm:spPr/>
    </dgm:pt>
    <dgm:pt modelId="{97E73346-0FD1-4B99-952F-A000561DFA99}" type="pres">
      <dgm:prSet presAssocID="{B47A0DFD-83E5-44B4-8526-E7EBD5D5E4F8}" presName="sibTrans" presStyleLbl="sibTrans1D1" presStyleIdx="7" presStyleCnt="8"/>
      <dgm:spPr/>
      <dgm:t>
        <a:bodyPr/>
        <a:lstStyle/>
        <a:p>
          <a:endParaRPr lang="fr-FR"/>
        </a:p>
      </dgm:t>
    </dgm:pt>
  </dgm:ptLst>
  <dgm:cxnLst>
    <dgm:cxn modelId="{9358B7BE-59F4-4617-A550-44B60846C76C}" type="presOf" srcId="{1810D3CD-456A-401C-9A2B-1A39CA62080A}" destId="{D8AB195B-13BE-4C05-8733-1AE3A0533534}" srcOrd="0" destOrd="0" presId="urn:microsoft.com/office/officeart/2005/8/layout/cycle5"/>
    <dgm:cxn modelId="{CAD45842-3E3B-4BEC-A05C-950A90C17E5D}" type="presOf" srcId="{97929C51-32BA-4D4A-AE16-9F05B0EFDC7E}" destId="{8AA575D9-D4C8-4905-89A1-9AFE0CF45FD4}" srcOrd="0" destOrd="0" presId="urn:microsoft.com/office/officeart/2005/8/layout/cycle5"/>
    <dgm:cxn modelId="{3B089290-FA12-499C-9D66-EE30D0A8596D}" type="presOf" srcId="{66AC5AED-9797-4E42-8A3C-2BC8096FAD18}" destId="{04224C37-8652-4AA9-AD6D-C43B7435D28B}" srcOrd="0" destOrd="0" presId="urn:microsoft.com/office/officeart/2005/8/layout/cycle5"/>
    <dgm:cxn modelId="{8CC084A0-090B-44FD-9CD5-994CB415E611}" type="presOf" srcId="{599426DD-6D82-4EC1-8CA7-F0E36230D76F}" destId="{A61F76F4-F40A-44E3-BB6A-716541A9821D}" srcOrd="0" destOrd="0" presId="urn:microsoft.com/office/officeart/2005/8/layout/cycle5"/>
    <dgm:cxn modelId="{0F290741-B565-4495-A2A9-1C78215E1EB2}" srcId="{8E3A457E-C7FD-478C-9EDF-4F58E31C27EF}" destId="{BBDB766E-8C6D-490F-9D5F-1795BD398433}" srcOrd="6" destOrd="0" parTransId="{9A1FEB3E-BAE7-4CB5-A2C6-718EA21172B8}" sibTransId="{48EEFFED-1C1D-4D70-9411-344278DCFED7}"/>
    <dgm:cxn modelId="{DB1892F9-02CC-49BA-9637-526A42FF261D}" srcId="{8E3A457E-C7FD-478C-9EDF-4F58E31C27EF}" destId="{599426DD-6D82-4EC1-8CA7-F0E36230D76F}" srcOrd="0" destOrd="0" parTransId="{2703F1B3-DCE9-4335-BDA1-D5D8A703FCD8}" sibTransId="{B4AA1F42-F6C9-47ED-91F8-0A5915B94E4A}"/>
    <dgm:cxn modelId="{04FF83DF-5DF8-4E8E-B3FD-E7DF42081203}" type="presOf" srcId="{B4AA1F42-F6C9-47ED-91F8-0A5915B94E4A}" destId="{8E53A083-78D1-4985-ADFB-E829D025F047}" srcOrd="0" destOrd="0" presId="urn:microsoft.com/office/officeart/2005/8/layout/cycle5"/>
    <dgm:cxn modelId="{93F788D1-7262-4348-A1AD-1D23B13E8675}" type="presOf" srcId="{DEDEF517-B58C-41D5-B149-2E63C27B4913}" destId="{ACDF11A7-6722-49AA-A7C3-E235B4809B43}" srcOrd="0" destOrd="0" presId="urn:microsoft.com/office/officeart/2005/8/layout/cycle5"/>
    <dgm:cxn modelId="{8D7B2EFE-A14E-4ED4-8AAE-CDA314AECF4F}" srcId="{8E3A457E-C7FD-478C-9EDF-4F58E31C27EF}" destId="{69B31B5B-E088-464C-8C15-B9D95734B6AF}" srcOrd="1" destOrd="0" parTransId="{F33A1430-E959-431C-84A7-88B06438C5D3}" sibTransId="{1810D3CD-456A-401C-9A2B-1A39CA62080A}"/>
    <dgm:cxn modelId="{23732891-E534-402F-9EFC-9FE350D8AE3B}" type="presOf" srcId="{431C31BD-EBDA-44CE-8827-D38729242D24}" destId="{17710E86-2C90-4A20-BF54-FAD9CC66377B}" srcOrd="0" destOrd="0" presId="urn:microsoft.com/office/officeart/2005/8/layout/cycle5"/>
    <dgm:cxn modelId="{BA0CD0FB-3134-4055-90F6-C83ED5074C4E}" srcId="{8E3A457E-C7FD-478C-9EDF-4F58E31C27EF}" destId="{C0EB2BE1-8F31-4638-8BAD-A72799225061}" srcOrd="3" destOrd="0" parTransId="{C3CBA044-3CFF-4374-AAB3-EA340AC37361}" sibTransId="{66AC5AED-9797-4E42-8A3C-2BC8096FAD18}"/>
    <dgm:cxn modelId="{F50209D0-6AC9-40FB-8607-6E315C8F4CA7}" type="presOf" srcId="{4C992F02-24D9-4D78-98BC-23B7C36E2C76}" destId="{7DB93090-E1F1-4783-AF77-F588B431AE65}" srcOrd="0" destOrd="0" presId="urn:microsoft.com/office/officeart/2005/8/layout/cycle5"/>
    <dgm:cxn modelId="{A4F838E4-8E70-462F-AEA7-EBA2DFD0A8D9}" type="presOf" srcId="{BA40D48A-19CE-4EC9-A796-7FC450F0A2DA}" destId="{888DC3BF-4DA9-461C-8F37-F50B9D3F6CF2}" srcOrd="0" destOrd="0" presId="urn:microsoft.com/office/officeart/2005/8/layout/cycle5"/>
    <dgm:cxn modelId="{392597D7-8985-42DE-B45D-1972A44C4E35}" srcId="{8E3A457E-C7FD-478C-9EDF-4F58E31C27EF}" destId="{4C992F02-24D9-4D78-98BC-23B7C36E2C76}" srcOrd="4" destOrd="0" parTransId="{9A4F83FE-5C75-4553-B50E-B0ACE3E63C32}" sibTransId="{C53C3C9A-77C0-468F-8E56-BF644CF1F409}"/>
    <dgm:cxn modelId="{3938733E-4F25-4D6A-9E7E-07C50AB16F88}" type="presOf" srcId="{C0EB2BE1-8F31-4638-8BAD-A72799225061}" destId="{4DCEC363-5D0E-4876-996E-22FB3595B61E}" srcOrd="0" destOrd="0" presId="urn:microsoft.com/office/officeart/2005/8/layout/cycle5"/>
    <dgm:cxn modelId="{52828C7B-1C97-4975-A6D8-55F0D26259A7}" type="presOf" srcId="{69B31B5B-E088-464C-8C15-B9D95734B6AF}" destId="{CD7F411F-A668-443C-A74A-6C168A2C2D75}" srcOrd="0" destOrd="0" presId="urn:microsoft.com/office/officeart/2005/8/layout/cycle5"/>
    <dgm:cxn modelId="{449073E9-85D2-46CB-A3A6-E3680243FC12}" type="presOf" srcId="{B47A0DFD-83E5-44B4-8526-E7EBD5D5E4F8}" destId="{97E73346-0FD1-4B99-952F-A000561DFA99}" srcOrd="0" destOrd="0" presId="urn:microsoft.com/office/officeart/2005/8/layout/cycle5"/>
    <dgm:cxn modelId="{0611B041-6E87-4F98-9178-BE2783D9A969}" type="presOf" srcId="{48EEFFED-1C1D-4D70-9411-344278DCFED7}" destId="{E46978FF-40B1-4995-9402-1B1C81011D65}" srcOrd="0" destOrd="0" presId="urn:microsoft.com/office/officeart/2005/8/layout/cycle5"/>
    <dgm:cxn modelId="{96F82317-C4D0-4777-AC28-A30E074C0C34}" type="presOf" srcId="{8E3A457E-C7FD-478C-9EDF-4F58E31C27EF}" destId="{016C5CB1-755F-405D-AD38-4FC3D93CACEC}" srcOrd="0" destOrd="0" presId="urn:microsoft.com/office/officeart/2005/8/layout/cycle5"/>
    <dgm:cxn modelId="{02BFBCE1-6ECB-49D6-BF6B-1319B6407D11}" type="presOf" srcId="{C53C3C9A-77C0-468F-8E56-BF644CF1F409}" destId="{DBD0D8B3-69A3-45A1-ADCC-4DA5EF03A73A}" srcOrd="0" destOrd="0" presId="urn:microsoft.com/office/officeart/2005/8/layout/cycle5"/>
    <dgm:cxn modelId="{5D0B06E5-385C-44F4-A0B2-B36897DC4ABA}" type="presOf" srcId="{8C8FF1F9-9C25-4DE4-9820-B16CC7148A65}" destId="{A306E5BE-D0AB-46D0-98D6-F4BC224903F9}" srcOrd="0" destOrd="0" presId="urn:microsoft.com/office/officeart/2005/8/layout/cycle5"/>
    <dgm:cxn modelId="{F4FF9138-2C12-4F0A-AEC2-9B77993BEAB2}" srcId="{8E3A457E-C7FD-478C-9EDF-4F58E31C27EF}" destId="{97929C51-32BA-4D4A-AE16-9F05B0EFDC7E}" srcOrd="7" destOrd="0" parTransId="{4987D7FA-3844-4C2A-8AF3-5C13E3E8ABF7}" sibTransId="{B47A0DFD-83E5-44B4-8526-E7EBD5D5E4F8}"/>
    <dgm:cxn modelId="{F8811623-F254-437D-A7F8-8CA1CDF7E7DF}" srcId="{8E3A457E-C7FD-478C-9EDF-4F58E31C27EF}" destId="{BA40D48A-19CE-4EC9-A796-7FC450F0A2DA}" srcOrd="5" destOrd="0" parTransId="{EC8DA2D8-6D33-4FD4-A193-F6CD54C59CAA}" sibTransId="{8C8FF1F9-9C25-4DE4-9820-B16CC7148A65}"/>
    <dgm:cxn modelId="{75DD0F05-485D-45A1-A4D2-6AEACD729346}" type="presOf" srcId="{BBDB766E-8C6D-490F-9D5F-1795BD398433}" destId="{C20D01CC-8C5E-45C1-AE3D-93359C03C97B}" srcOrd="0" destOrd="0" presId="urn:microsoft.com/office/officeart/2005/8/layout/cycle5"/>
    <dgm:cxn modelId="{7748F248-D7D9-4D46-9EA8-02B0189EDF60}" srcId="{8E3A457E-C7FD-478C-9EDF-4F58E31C27EF}" destId="{431C31BD-EBDA-44CE-8827-D38729242D24}" srcOrd="2" destOrd="0" parTransId="{B440387A-E4EB-472B-B140-34CEBC159513}" sibTransId="{DEDEF517-B58C-41D5-B149-2E63C27B4913}"/>
    <dgm:cxn modelId="{BF11956B-7799-41C9-94C0-485C34C0228C}" type="presParOf" srcId="{016C5CB1-755F-405D-AD38-4FC3D93CACEC}" destId="{A61F76F4-F40A-44E3-BB6A-716541A9821D}" srcOrd="0" destOrd="0" presId="urn:microsoft.com/office/officeart/2005/8/layout/cycle5"/>
    <dgm:cxn modelId="{A4255132-B6CE-4012-9821-0C8A9F00B0FF}" type="presParOf" srcId="{016C5CB1-755F-405D-AD38-4FC3D93CACEC}" destId="{B1C9CBD7-0F40-4ED9-8BEC-F977AE9AACCE}" srcOrd="1" destOrd="0" presId="urn:microsoft.com/office/officeart/2005/8/layout/cycle5"/>
    <dgm:cxn modelId="{6CD34CE2-2A65-4B84-93FA-3D552F0C7701}" type="presParOf" srcId="{016C5CB1-755F-405D-AD38-4FC3D93CACEC}" destId="{8E53A083-78D1-4985-ADFB-E829D025F047}" srcOrd="2" destOrd="0" presId="urn:microsoft.com/office/officeart/2005/8/layout/cycle5"/>
    <dgm:cxn modelId="{AEFBC2C8-E88F-4AC8-8FE4-EA4765C340ED}" type="presParOf" srcId="{016C5CB1-755F-405D-AD38-4FC3D93CACEC}" destId="{CD7F411F-A668-443C-A74A-6C168A2C2D75}" srcOrd="3" destOrd="0" presId="urn:microsoft.com/office/officeart/2005/8/layout/cycle5"/>
    <dgm:cxn modelId="{1B752E84-895E-4B96-95C1-53D67D4FA365}" type="presParOf" srcId="{016C5CB1-755F-405D-AD38-4FC3D93CACEC}" destId="{D00DC6DA-4A60-4141-B6BD-E54F522E35B9}" srcOrd="4" destOrd="0" presId="urn:microsoft.com/office/officeart/2005/8/layout/cycle5"/>
    <dgm:cxn modelId="{D039ABD5-671E-4B22-83A0-5F479A920131}" type="presParOf" srcId="{016C5CB1-755F-405D-AD38-4FC3D93CACEC}" destId="{D8AB195B-13BE-4C05-8733-1AE3A0533534}" srcOrd="5" destOrd="0" presId="urn:microsoft.com/office/officeart/2005/8/layout/cycle5"/>
    <dgm:cxn modelId="{DCB69DE4-DF74-41F8-A444-116592B1F6AC}" type="presParOf" srcId="{016C5CB1-755F-405D-AD38-4FC3D93CACEC}" destId="{17710E86-2C90-4A20-BF54-FAD9CC66377B}" srcOrd="6" destOrd="0" presId="urn:microsoft.com/office/officeart/2005/8/layout/cycle5"/>
    <dgm:cxn modelId="{1C641FC6-4048-4B08-8265-3C234D744F27}" type="presParOf" srcId="{016C5CB1-755F-405D-AD38-4FC3D93CACEC}" destId="{65276AA4-C0CE-4664-8B17-1F6F21D3E9F3}" srcOrd="7" destOrd="0" presId="urn:microsoft.com/office/officeart/2005/8/layout/cycle5"/>
    <dgm:cxn modelId="{51667DBF-6245-4172-BDE1-1621A32F1441}" type="presParOf" srcId="{016C5CB1-755F-405D-AD38-4FC3D93CACEC}" destId="{ACDF11A7-6722-49AA-A7C3-E235B4809B43}" srcOrd="8" destOrd="0" presId="urn:microsoft.com/office/officeart/2005/8/layout/cycle5"/>
    <dgm:cxn modelId="{1D8DBBD3-605B-4FC2-82CF-1B4C3E1FA3B0}" type="presParOf" srcId="{016C5CB1-755F-405D-AD38-4FC3D93CACEC}" destId="{4DCEC363-5D0E-4876-996E-22FB3595B61E}" srcOrd="9" destOrd="0" presId="urn:microsoft.com/office/officeart/2005/8/layout/cycle5"/>
    <dgm:cxn modelId="{85148BF4-7A7C-4DA4-A6B6-FDB02EAB5338}" type="presParOf" srcId="{016C5CB1-755F-405D-AD38-4FC3D93CACEC}" destId="{41CA6EF9-2C3E-4AD6-B3C9-7CE726D50EF2}" srcOrd="10" destOrd="0" presId="urn:microsoft.com/office/officeart/2005/8/layout/cycle5"/>
    <dgm:cxn modelId="{3E20AA33-17C6-4BEB-AF42-2F93C5DEE8D2}" type="presParOf" srcId="{016C5CB1-755F-405D-AD38-4FC3D93CACEC}" destId="{04224C37-8652-4AA9-AD6D-C43B7435D28B}" srcOrd="11" destOrd="0" presId="urn:microsoft.com/office/officeart/2005/8/layout/cycle5"/>
    <dgm:cxn modelId="{967842F4-B3EB-4E8E-B79D-89FEDF632FB5}" type="presParOf" srcId="{016C5CB1-755F-405D-AD38-4FC3D93CACEC}" destId="{7DB93090-E1F1-4783-AF77-F588B431AE65}" srcOrd="12" destOrd="0" presId="urn:microsoft.com/office/officeart/2005/8/layout/cycle5"/>
    <dgm:cxn modelId="{011DCFE3-B5F8-496A-9921-2F41177E000D}" type="presParOf" srcId="{016C5CB1-755F-405D-AD38-4FC3D93CACEC}" destId="{C0C06CF7-95C9-4155-AC13-5B1486920542}" srcOrd="13" destOrd="0" presId="urn:microsoft.com/office/officeart/2005/8/layout/cycle5"/>
    <dgm:cxn modelId="{1A98988B-F644-4A2D-AA2D-76E157FA0F88}" type="presParOf" srcId="{016C5CB1-755F-405D-AD38-4FC3D93CACEC}" destId="{DBD0D8B3-69A3-45A1-ADCC-4DA5EF03A73A}" srcOrd="14" destOrd="0" presId="urn:microsoft.com/office/officeart/2005/8/layout/cycle5"/>
    <dgm:cxn modelId="{29762C7D-FDED-4B83-9EFE-C07457293010}" type="presParOf" srcId="{016C5CB1-755F-405D-AD38-4FC3D93CACEC}" destId="{888DC3BF-4DA9-461C-8F37-F50B9D3F6CF2}" srcOrd="15" destOrd="0" presId="urn:microsoft.com/office/officeart/2005/8/layout/cycle5"/>
    <dgm:cxn modelId="{B13B2CD9-8BBA-4AB5-9AAF-196F52E2B3A1}" type="presParOf" srcId="{016C5CB1-755F-405D-AD38-4FC3D93CACEC}" destId="{F347AD41-2F7A-4D45-932F-B4F1133ADECB}" srcOrd="16" destOrd="0" presId="urn:microsoft.com/office/officeart/2005/8/layout/cycle5"/>
    <dgm:cxn modelId="{F0BFB4A5-C53A-4638-BA67-D931952749ED}" type="presParOf" srcId="{016C5CB1-755F-405D-AD38-4FC3D93CACEC}" destId="{A306E5BE-D0AB-46D0-98D6-F4BC224903F9}" srcOrd="17" destOrd="0" presId="urn:microsoft.com/office/officeart/2005/8/layout/cycle5"/>
    <dgm:cxn modelId="{1767E09F-DF2E-4C68-AD28-D6B2F931AE2C}" type="presParOf" srcId="{016C5CB1-755F-405D-AD38-4FC3D93CACEC}" destId="{C20D01CC-8C5E-45C1-AE3D-93359C03C97B}" srcOrd="18" destOrd="0" presId="urn:microsoft.com/office/officeart/2005/8/layout/cycle5"/>
    <dgm:cxn modelId="{54C02709-0873-4328-86E8-5FC09B8481D3}" type="presParOf" srcId="{016C5CB1-755F-405D-AD38-4FC3D93CACEC}" destId="{AB485898-911B-4B91-BCF8-5B14661E02A7}" srcOrd="19" destOrd="0" presId="urn:microsoft.com/office/officeart/2005/8/layout/cycle5"/>
    <dgm:cxn modelId="{ADE3EA2B-D2E1-4A89-A244-F94F82FD3D9D}" type="presParOf" srcId="{016C5CB1-755F-405D-AD38-4FC3D93CACEC}" destId="{E46978FF-40B1-4995-9402-1B1C81011D65}" srcOrd="20" destOrd="0" presId="urn:microsoft.com/office/officeart/2005/8/layout/cycle5"/>
    <dgm:cxn modelId="{0AC7543D-5793-4889-831C-C8AF6D46A9B5}" type="presParOf" srcId="{016C5CB1-755F-405D-AD38-4FC3D93CACEC}" destId="{8AA575D9-D4C8-4905-89A1-9AFE0CF45FD4}" srcOrd="21" destOrd="0" presId="urn:microsoft.com/office/officeart/2005/8/layout/cycle5"/>
    <dgm:cxn modelId="{536AB0D0-D8FE-4AFB-9D29-B2F957A7CB91}" type="presParOf" srcId="{016C5CB1-755F-405D-AD38-4FC3D93CACEC}" destId="{56AF2A21-E8DE-4987-ABF5-9F5CB825272A}" srcOrd="22" destOrd="0" presId="urn:microsoft.com/office/officeart/2005/8/layout/cycle5"/>
    <dgm:cxn modelId="{6099E2D6-27F1-49A6-89B1-F020BFA6E8CC}" type="presParOf" srcId="{016C5CB1-755F-405D-AD38-4FC3D93CACEC}" destId="{97E73346-0FD1-4B99-952F-A000561DFA99}" srcOrd="23" destOrd="0" presId="urn:microsoft.com/office/officeart/2005/8/layout/cycle5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9772D65-1B85-4672-A140-DA01AD96549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A11DC1F-953E-484D-8D81-D14317CB6C73}">
      <dgm:prSet phldrT="[Texte]" custT="1"/>
      <dgm:spPr/>
      <dgm:t>
        <a:bodyPr/>
        <a:lstStyle/>
        <a:p>
          <a:r>
            <a:rPr lang="fr-FR" sz="1600" b="1" dirty="0" smtClean="0"/>
            <a:t>Fonte des glaces</a:t>
          </a:r>
          <a:endParaRPr lang="fr-FR" sz="1600" b="1" dirty="0"/>
        </a:p>
      </dgm:t>
    </dgm:pt>
    <dgm:pt modelId="{9AD1C31C-5EC6-4C50-9A88-8D946F01CBCC}" type="parTrans" cxnId="{B3B72A55-B633-48BB-91DF-7FE8BC8A0DE7}">
      <dgm:prSet/>
      <dgm:spPr/>
      <dgm:t>
        <a:bodyPr/>
        <a:lstStyle/>
        <a:p>
          <a:endParaRPr lang="fr-FR"/>
        </a:p>
      </dgm:t>
    </dgm:pt>
    <dgm:pt modelId="{E3C1543B-439E-4591-B279-8AF434B7BC27}" type="sibTrans" cxnId="{B3B72A55-B633-48BB-91DF-7FE8BC8A0DE7}">
      <dgm:prSet/>
      <dgm:spPr/>
      <dgm:t>
        <a:bodyPr/>
        <a:lstStyle/>
        <a:p>
          <a:endParaRPr lang="fr-FR"/>
        </a:p>
      </dgm:t>
    </dgm:pt>
    <dgm:pt modelId="{AE3A1CA4-B481-499C-8C76-A580008B9D20}">
      <dgm:prSet phldrT="[Texte]" custT="1"/>
      <dgm:spPr/>
      <dgm:t>
        <a:bodyPr/>
        <a:lstStyle/>
        <a:p>
          <a:r>
            <a:rPr lang="fr-FR" sz="1600" b="1" dirty="0" smtClean="0"/>
            <a:t>Moins de rayonnement solaire renvoyé (</a:t>
          </a:r>
          <a:r>
            <a:rPr lang="fr-FR" sz="1600" b="1" dirty="0" err="1" smtClean="0"/>
            <a:t>albedo</a:t>
          </a:r>
          <a:r>
            <a:rPr lang="fr-FR" sz="1600" b="1" dirty="0" smtClean="0"/>
            <a:t>)</a:t>
          </a:r>
          <a:endParaRPr lang="fr-FR" sz="1600" b="1" dirty="0"/>
        </a:p>
      </dgm:t>
    </dgm:pt>
    <dgm:pt modelId="{2B7B03EE-D688-49F5-AF42-0D2ED38CE93E}" type="parTrans" cxnId="{646DC4D5-E9BE-40DA-91EC-C192394F8872}">
      <dgm:prSet/>
      <dgm:spPr/>
      <dgm:t>
        <a:bodyPr/>
        <a:lstStyle/>
        <a:p>
          <a:endParaRPr lang="fr-FR"/>
        </a:p>
      </dgm:t>
    </dgm:pt>
    <dgm:pt modelId="{BB215B84-9BC5-48BE-8D56-3F1F32489FE0}" type="sibTrans" cxnId="{646DC4D5-E9BE-40DA-91EC-C192394F8872}">
      <dgm:prSet/>
      <dgm:spPr/>
      <dgm:t>
        <a:bodyPr/>
        <a:lstStyle/>
        <a:p>
          <a:endParaRPr lang="fr-FR"/>
        </a:p>
      </dgm:t>
    </dgm:pt>
    <dgm:pt modelId="{3ADD6A7F-A67D-4083-AE34-6DC799FC9E97}">
      <dgm:prSet phldrT="[Texte]" custT="1"/>
      <dgm:spPr/>
      <dgm:t>
        <a:bodyPr/>
        <a:lstStyle/>
        <a:p>
          <a:r>
            <a:rPr lang="fr-FR" sz="1600" b="1" dirty="0" smtClean="0"/>
            <a:t>Augmentation des températures </a:t>
          </a:r>
          <a:endParaRPr lang="fr-FR" sz="1600" b="1" dirty="0"/>
        </a:p>
      </dgm:t>
    </dgm:pt>
    <dgm:pt modelId="{468AF4BF-E0B4-4DB1-BA1C-0AED71C8167E}" type="parTrans" cxnId="{722D1990-A9DB-49F5-AC17-67CCC4F69D64}">
      <dgm:prSet/>
      <dgm:spPr/>
      <dgm:t>
        <a:bodyPr/>
        <a:lstStyle/>
        <a:p>
          <a:endParaRPr lang="fr-FR"/>
        </a:p>
      </dgm:t>
    </dgm:pt>
    <dgm:pt modelId="{3A5198E7-9978-436A-8E8B-6BDC169DE2D7}" type="sibTrans" cxnId="{722D1990-A9DB-49F5-AC17-67CCC4F69D64}">
      <dgm:prSet/>
      <dgm:spPr/>
      <dgm:t>
        <a:bodyPr/>
        <a:lstStyle/>
        <a:p>
          <a:endParaRPr lang="fr-FR"/>
        </a:p>
      </dgm:t>
    </dgm:pt>
    <dgm:pt modelId="{41E571FB-846A-4FC8-9F01-C5BCE57FDD22}" type="pres">
      <dgm:prSet presAssocID="{39772D65-1B85-4672-A140-DA01AD9654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F01D1F-6D8D-44D0-B3FF-4F2416A6AC8A}" type="pres">
      <dgm:prSet presAssocID="{6A11DC1F-953E-484D-8D81-D14317CB6C73}" presName="dummy" presStyleCnt="0"/>
      <dgm:spPr/>
    </dgm:pt>
    <dgm:pt modelId="{2D90A28F-3B27-444F-8B6C-0EB6066EEC37}" type="pres">
      <dgm:prSet presAssocID="{6A11DC1F-953E-484D-8D81-D14317CB6C73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2BFFE9-3BD1-485B-A848-BBF90DF455A1}" type="pres">
      <dgm:prSet presAssocID="{E3C1543B-439E-4591-B279-8AF434B7BC27}" presName="sibTrans" presStyleLbl="node1" presStyleIdx="0" presStyleCnt="3" custLinFactNeighborX="5741" custLinFactNeighborY="20"/>
      <dgm:spPr/>
      <dgm:t>
        <a:bodyPr/>
        <a:lstStyle/>
        <a:p>
          <a:endParaRPr lang="fr-FR"/>
        </a:p>
      </dgm:t>
    </dgm:pt>
    <dgm:pt modelId="{CE8749EA-EFCE-4FDB-908A-EB433953D60B}" type="pres">
      <dgm:prSet presAssocID="{AE3A1CA4-B481-499C-8C76-A580008B9D20}" presName="dummy" presStyleCnt="0"/>
      <dgm:spPr/>
    </dgm:pt>
    <dgm:pt modelId="{9A697821-0896-4820-B722-EAE9AC677EE9}" type="pres">
      <dgm:prSet presAssocID="{AE3A1CA4-B481-499C-8C76-A580008B9D20}" presName="node" presStyleLbl="revTx" presStyleIdx="1" presStyleCnt="3" custScaleX="1341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9C7FFC-6349-47DC-9461-3C94403B6528}" type="pres">
      <dgm:prSet presAssocID="{BB215B84-9BC5-48BE-8D56-3F1F32489FE0}" presName="sibTrans" presStyleLbl="node1" presStyleIdx="1" presStyleCnt="3" custLinFactNeighborX="-7461" custLinFactNeighborY="20"/>
      <dgm:spPr/>
      <dgm:t>
        <a:bodyPr/>
        <a:lstStyle/>
        <a:p>
          <a:endParaRPr lang="fr-FR"/>
        </a:p>
      </dgm:t>
    </dgm:pt>
    <dgm:pt modelId="{1023A4F3-CC54-4F82-B861-80767DBA7B66}" type="pres">
      <dgm:prSet presAssocID="{3ADD6A7F-A67D-4083-AE34-6DC799FC9E97}" presName="dummy" presStyleCnt="0"/>
      <dgm:spPr/>
    </dgm:pt>
    <dgm:pt modelId="{A281BF16-FE2E-4979-83B1-DD109180AD23}" type="pres">
      <dgm:prSet presAssocID="{3ADD6A7F-A67D-4083-AE34-6DC799FC9E97}" presName="node" presStyleLbl="revTx" presStyleIdx="2" presStyleCnt="3" custScaleX="1648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222E7A-F286-4BF2-A21C-11B55DFAEA91}" type="pres">
      <dgm:prSet presAssocID="{3A5198E7-9978-436A-8E8B-6BDC169DE2D7}" presName="sibTrans" presStyleLbl="node1" presStyleIdx="2" presStyleCnt="3"/>
      <dgm:spPr/>
      <dgm:t>
        <a:bodyPr/>
        <a:lstStyle/>
        <a:p>
          <a:endParaRPr lang="fr-FR"/>
        </a:p>
      </dgm:t>
    </dgm:pt>
  </dgm:ptLst>
  <dgm:cxnLst>
    <dgm:cxn modelId="{02C60CF5-61E2-4523-B539-80AA1FF49440}" type="presOf" srcId="{6A11DC1F-953E-484D-8D81-D14317CB6C73}" destId="{2D90A28F-3B27-444F-8B6C-0EB6066EEC37}" srcOrd="0" destOrd="0" presId="urn:microsoft.com/office/officeart/2005/8/layout/cycle1"/>
    <dgm:cxn modelId="{BE018E75-4919-47C5-971D-AD30E97339A6}" type="presOf" srcId="{BB215B84-9BC5-48BE-8D56-3F1F32489FE0}" destId="{F09C7FFC-6349-47DC-9461-3C94403B6528}" srcOrd="0" destOrd="0" presId="urn:microsoft.com/office/officeart/2005/8/layout/cycle1"/>
    <dgm:cxn modelId="{70B188CA-DC8A-4687-9C76-6F27EDD0912B}" type="presOf" srcId="{E3C1543B-439E-4591-B279-8AF434B7BC27}" destId="{422BFFE9-3BD1-485B-A848-BBF90DF455A1}" srcOrd="0" destOrd="0" presId="urn:microsoft.com/office/officeart/2005/8/layout/cycle1"/>
    <dgm:cxn modelId="{E6865A76-2CF3-42AC-9A71-319D33F90F39}" type="presOf" srcId="{AE3A1CA4-B481-499C-8C76-A580008B9D20}" destId="{9A697821-0896-4820-B722-EAE9AC677EE9}" srcOrd="0" destOrd="0" presId="urn:microsoft.com/office/officeart/2005/8/layout/cycle1"/>
    <dgm:cxn modelId="{83C518B4-1E45-4D95-A34B-3E4C4725CB31}" type="presOf" srcId="{3ADD6A7F-A67D-4083-AE34-6DC799FC9E97}" destId="{A281BF16-FE2E-4979-83B1-DD109180AD23}" srcOrd="0" destOrd="0" presId="urn:microsoft.com/office/officeart/2005/8/layout/cycle1"/>
    <dgm:cxn modelId="{646DC4D5-E9BE-40DA-91EC-C192394F8872}" srcId="{39772D65-1B85-4672-A140-DA01AD96549E}" destId="{AE3A1CA4-B481-499C-8C76-A580008B9D20}" srcOrd="1" destOrd="0" parTransId="{2B7B03EE-D688-49F5-AF42-0D2ED38CE93E}" sibTransId="{BB215B84-9BC5-48BE-8D56-3F1F32489FE0}"/>
    <dgm:cxn modelId="{B3B72A55-B633-48BB-91DF-7FE8BC8A0DE7}" srcId="{39772D65-1B85-4672-A140-DA01AD96549E}" destId="{6A11DC1F-953E-484D-8D81-D14317CB6C73}" srcOrd="0" destOrd="0" parTransId="{9AD1C31C-5EC6-4C50-9A88-8D946F01CBCC}" sibTransId="{E3C1543B-439E-4591-B279-8AF434B7BC27}"/>
    <dgm:cxn modelId="{F85C861E-0C81-44D5-B298-2BF50CC47B58}" type="presOf" srcId="{3A5198E7-9978-436A-8E8B-6BDC169DE2D7}" destId="{2D222E7A-F286-4BF2-A21C-11B55DFAEA91}" srcOrd="0" destOrd="0" presId="urn:microsoft.com/office/officeart/2005/8/layout/cycle1"/>
    <dgm:cxn modelId="{722D1990-A9DB-49F5-AC17-67CCC4F69D64}" srcId="{39772D65-1B85-4672-A140-DA01AD96549E}" destId="{3ADD6A7F-A67D-4083-AE34-6DC799FC9E97}" srcOrd="2" destOrd="0" parTransId="{468AF4BF-E0B4-4DB1-BA1C-0AED71C8167E}" sibTransId="{3A5198E7-9978-436A-8E8B-6BDC169DE2D7}"/>
    <dgm:cxn modelId="{B11E3385-7780-43F0-B7B8-333B62952570}" type="presOf" srcId="{39772D65-1B85-4672-A140-DA01AD96549E}" destId="{41E571FB-846A-4FC8-9F01-C5BCE57FDD22}" srcOrd="0" destOrd="0" presId="urn:microsoft.com/office/officeart/2005/8/layout/cycle1"/>
    <dgm:cxn modelId="{09D4FFD6-34FF-419C-88AC-92A2E03A2090}" type="presParOf" srcId="{41E571FB-846A-4FC8-9F01-C5BCE57FDD22}" destId="{ECF01D1F-6D8D-44D0-B3FF-4F2416A6AC8A}" srcOrd="0" destOrd="0" presId="urn:microsoft.com/office/officeart/2005/8/layout/cycle1"/>
    <dgm:cxn modelId="{E38C8F28-E873-44B9-8B73-884F9C5A3C79}" type="presParOf" srcId="{41E571FB-846A-4FC8-9F01-C5BCE57FDD22}" destId="{2D90A28F-3B27-444F-8B6C-0EB6066EEC37}" srcOrd="1" destOrd="0" presId="urn:microsoft.com/office/officeart/2005/8/layout/cycle1"/>
    <dgm:cxn modelId="{5BB0BC47-E158-4A00-8566-90F177FE75BB}" type="presParOf" srcId="{41E571FB-846A-4FC8-9F01-C5BCE57FDD22}" destId="{422BFFE9-3BD1-485B-A848-BBF90DF455A1}" srcOrd="2" destOrd="0" presId="urn:microsoft.com/office/officeart/2005/8/layout/cycle1"/>
    <dgm:cxn modelId="{D86099E1-C784-4F1A-B443-8F113010B8F8}" type="presParOf" srcId="{41E571FB-846A-4FC8-9F01-C5BCE57FDD22}" destId="{CE8749EA-EFCE-4FDB-908A-EB433953D60B}" srcOrd="3" destOrd="0" presId="urn:microsoft.com/office/officeart/2005/8/layout/cycle1"/>
    <dgm:cxn modelId="{558162D3-5A93-47E0-8ED5-EA96768F13BE}" type="presParOf" srcId="{41E571FB-846A-4FC8-9F01-C5BCE57FDD22}" destId="{9A697821-0896-4820-B722-EAE9AC677EE9}" srcOrd="4" destOrd="0" presId="urn:microsoft.com/office/officeart/2005/8/layout/cycle1"/>
    <dgm:cxn modelId="{D719B3FF-A707-409C-9D68-9B6D3D91BC21}" type="presParOf" srcId="{41E571FB-846A-4FC8-9F01-C5BCE57FDD22}" destId="{F09C7FFC-6349-47DC-9461-3C94403B6528}" srcOrd="5" destOrd="0" presId="urn:microsoft.com/office/officeart/2005/8/layout/cycle1"/>
    <dgm:cxn modelId="{775AD22A-CDB3-46C6-8394-FC908E08E788}" type="presParOf" srcId="{41E571FB-846A-4FC8-9F01-C5BCE57FDD22}" destId="{1023A4F3-CC54-4F82-B861-80767DBA7B66}" srcOrd="6" destOrd="0" presId="urn:microsoft.com/office/officeart/2005/8/layout/cycle1"/>
    <dgm:cxn modelId="{2507ADF0-EC3B-442A-940A-9BD0E3BC42EC}" type="presParOf" srcId="{41E571FB-846A-4FC8-9F01-C5BCE57FDD22}" destId="{A281BF16-FE2E-4979-83B1-DD109180AD23}" srcOrd="7" destOrd="0" presId="urn:microsoft.com/office/officeart/2005/8/layout/cycle1"/>
    <dgm:cxn modelId="{C89CE02F-88EF-4EC2-ABCE-04F0245F7A14}" type="presParOf" srcId="{41E571FB-846A-4FC8-9F01-C5BCE57FDD22}" destId="{2D222E7A-F286-4BF2-A21C-11B55DFAEA91}" srcOrd="8" destOrd="0" presId="urn:microsoft.com/office/officeart/2005/8/layout/cycle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935BC-7BD0-42B5-A077-3F8D20D2647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FE3A66FF-F0A1-4002-BED8-F78CF5EB2C12}">
      <dgm:prSet phldrT="[Texte]"/>
      <dgm:spPr/>
      <dgm:t>
        <a:bodyPr/>
        <a:lstStyle/>
        <a:p>
          <a:r>
            <a:rPr lang="fr-FR" b="1" dirty="0" smtClean="0"/>
            <a:t>Modèles rétrospectifs et analytiques</a:t>
          </a:r>
          <a:endParaRPr lang="fr-FR" b="1" dirty="0"/>
        </a:p>
      </dgm:t>
    </dgm:pt>
    <dgm:pt modelId="{B46DCF68-33D9-43C2-98D7-9AFBE57A863C}" type="parTrans" cxnId="{E50B3292-8091-46B2-AA1B-422155466E19}">
      <dgm:prSet/>
      <dgm:spPr/>
      <dgm:t>
        <a:bodyPr/>
        <a:lstStyle/>
        <a:p>
          <a:endParaRPr lang="fr-FR"/>
        </a:p>
      </dgm:t>
    </dgm:pt>
    <dgm:pt modelId="{D7975F7C-B79E-4D03-8A0A-F591968E5492}" type="sibTrans" cxnId="{E50B3292-8091-46B2-AA1B-422155466E19}">
      <dgm:prSet/>
      <dgm:spPr/>
      <dgm:t>
        <a:bodyPr/>
        <a:lstStyle/>
        <a:p>
          <a:endParaRPr lang="fr-FR"/>
        </a:p>
      </dgm:t>
    </dgm:pt>
    <dgm:pt modelId="{749EF72F-224A-45DE-B12A-BA42CC4AA4B4}" type="pres">
      <dgm:prSet presAssocID="{AAE935BC-7BD0-42B5-A077-3F8D20D26471}" presName="Name0" presStyleCnt="0">
        <dgm:presLayoutVars>
          <dgm:dir/>
          <dgm:resizeHandles val="exact"/>
        </dgm:presLayoutVars>
      </dgm:prSet>
      <dgm:spPr/>
    </dgm:pt>
    <dgm:pt modelId="{A2149EB0-5FF4-47AC-B0CC-3BE6DBD2CD16}" type="pres">
      <dgm:prSet presAssocID="{AAE935BC-7BD0-42B5-A077-3F8D20D26471}" presName="fgShape" presStyleLbl="fgShp" presStyleIdx="0" presStyleCnt="1"/>
      <dgm:spPr/>
    </dgm:pt>
    <dgm:pt modelId="{DCC6BB07-70AD-461B-A5F1-90DA239614BA}" type="pres">
      <dgm:prSet presAssocID="{AAE935BC-7BD0-42B5-A077-3F8D20D26471}" presName="linComp" presStyleCnt="0"/>
      <dgm:spPr/>
    </dgm:pt>
    <dgm:pt modelId="{9ADCBF86-8E13-4CFA-9B21-199D98874435}" type="pres">
      <dgm:prSet presAssocID="{FE3A66FF-F0A1-4002-BED8-F78CF5EB2C12}" presName="compNode" presStyleCnt="0"/>
      <dgm:spPr/>
    </dgm:pt>
    <dgm:pt modelId="{8ACD1020-154C-4B98-A463-FB7CD2332852}" type="pres">
      <dgm:prSet presAssocID="{FE3A66FF-F0A1-4002-BED8-F78CF5EB2C12}" presName="bkgdShape" presStyleLbl="node1" presStyleIdx="0" presStyleCnt="1" custLinFactNeighborY="-2371"/>
      <dgm:spPr/>
      <dgm:t>
        <a:bodyPr/>
        <a:lstStyle/>
        <a:p>
          <a:endParaRPr lang="fr-FR"/>
        </a:p>
      </dgm:t>
    </dgm:pt>
    <dgm:pt modelId="{7A8265D1-02CD-4C6B-B7D1-2C7BC7AA290F}" type="pres">
      <dgm:prSet presAssocID="{FE3A66FF-F0A1-4002-BED8-F78CF5EB2C12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C89779-286E-46DB-A9F1-C118EB9D12FC}" type="pres">
      <dgm:prSet presAssocID="{FE3A66FF-F0A1-4002-BED8-F78CF5EB2C12}" presName="invisiNode" presStyleLbl="node1" presStyleIdx="0" presStyleCnt="1"/>
      <dgm:spPr/>
    </dgm:pt>
    <dgm:pt modelId="{9E0915D8-1799-4C46-9DE8-78C433028B7C}" type="pres">
      <dgm:prSet presAssocID="{FE3A66FF-F0A1-4002-BED8-F78CF5EB2C12}" presName="imagNode" presStyleLbl="fgImgPlace1" presStyleIdx="0" presStyleCnt="1" custScaleX="1338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50B3292-8091-46B2-AA1B-422155466E19}" srcId="{AAE935BC-7BD0-42B5-A077-3F8D20D26471}" destId="{FE3A66FF-F0A1-4002-BED8-F78CF5EB2C12}" srcOrd="0" destOrd="0" parTransId="{B46DCF68-33D9-43C2-98D7-9AFBE57A863C}" sibTransId="{D7975F7C-B79E-4D03-8A0A-F591968E5492}"/>
    <dgm:cxn modelId="{D71B9314-8963-4FA0-9613-7C25FE5C1D09}" type="presOf" srcId="{FE3A66FF-F0A1-4002-BED8-F78CF5EB2C12}" destId="{8ACD1020-154C-4B98-A463-FB7CD2332852}" srcOrd="0" destOrd="0" presId="urn:microsoft.com/office/officeart/2005/8/layout/hList7"/>
    <dgm:cxn modelId="{373E08A5-0896-4B46-9931-FEDFF7D72898}" type="presOf" srcId="{AAE935BC-7BD0-42B5-A077-3F8D20D26471}" destId="{749EF72F-224A-45DE-B12A-BA42CC4AA4B4}" srcOrd="0" destOrd="0" presId="urn:microsoft.com/office/officeart/2005/8/layout/hList7"/>
    <dgm:cxn modelId="{4FED143F-B0AF-4D26-AD06-86A47E0F0FE2}" type="presOf" srcId="{FE3A66FF-F0A1-4002-BED8-F78CF5EB2C12}" destId="{7A8265D1-02CD-4C6B-B7D1-2C7BC7AA290F}" srcOrd="1" destOrd="0" presId="urn:microsoft.com/office/officeart/2005/8/layout/hList7"/>
    <dgm:cxn modelId="{3EE2EA74-5A63-4EEA-B15F-4A186EBC8433}" type="presParOf" srcId="{749EF72F-224A-45DE-B12A-BA42CC4AA4B4}" destId="{A2149EB0-5FF4-47AC-B0CC-3BE6DBD2CD16}" srcOrd="0" destOrd="0" presId="urn:microsoft.com/office/officeart/2005/8/layout/hList7"/>
    <dgm:cxn modelId="{A47BE7B2-96B0-4CC6-9A1C-75AC65DF6DCF}" type="presParOf" srcId="{749EF72F-224A-45DE-B12A-BA42CC4AA4B4}" destId="{DCC6BB07-70AD-461B-A5F1-90DA239614BA}" srcOrd="1" destOrd="0" presId="urn:microsoft.com/office/officeart/2005/8/layout/hList7"/>
    <dgm:cxn modelId="{F5400923-E1E1-4034-B6A6-73DCF7FBA17D}" type="presParOf" srcId="{DCC6BB07-70AD-461B-A5F1-90DA239614BA}" destId="{9ADCBF86-8E13-4CFA-9B21-199D98874435}" srcOrd="0" destOrd="0" presId="urn:microsoft.com/office/officeart/2005/8/layout/hList7"/>
    <dgm:cxn modelId="{98A377DC-0D79-482A-B573-3687B8680AC8}" type="presParOf" srcId="{9ADCBF86-8E13-4CFA-9B21-199D98874435}" destId="{8ACD1020-154C-4B98-A463-FB7CD2332852}" srcOrd="0" destOrd="0" presId="urn:microsoft.com/office/officeart/2005/8/layout/hList7"/>
    <dgm:cxn modelId="{B43CA5D9-A8F1-4DB0-9EC0-4039369B98B7}" type="presParOf" srcId="{9ADCBF86-8E13-4CFA-9B21-199D98874435}" destId="{7A8265D1-02CD-4C6B-B7D1-2C7BC7AA290F}" srcOrd="1" destOrd="0" presId="urn:microsoft.com/office/officeart/2005/8/layout/hList7"/>
    <dgm:cxn modelId="{92184275-4CF5-4FAF-8FA1-75E55A71B976}" type="presParOf" srcId="{9ADCBF86-8E13-4CFA-9B21-199D98874435}" destId="{CEC89779-286E-46DB-A9F1-C118EB9D12FC}" srcOrd="2" destOrd="0" presId="urn:microsoft.com/office/officeart/2005/8/layout/hList7"/>
    <dgm:cxn modelId="{D23DAC2A-F5AD-45CF-B57B-A51A5F66E5BD}" type="presParOf" srcId="{9ADCBF86-8E13-4CFA-9B21-199D98874435}" destId="{9E0915D8-1799-4C46-9DE8-78C433028B7C}" srcOrd="3" destOrd="0" presId="urn:microsoft.com/office/officeart/2005/8/layout/hList7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FA3449F-AB13-4839-874A-2D438345B25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BF42E306-A9B9-41D3-9310-6E420E572DA9}">
      <dgm:prSet phldrT="[Texte]"/>
      <dgm:spPr/>
      <dgm:t>
        <a:bodyPr/>
        <a:lstStyle/>
        <a:p>
          <a:r>
            <a:rPr lang="fr-FR" dirty="0" smtClean="0"/>
            <a:t>Gains d’efficacité </a:t>
          </a:r>
          <a:endParaRPr lang="fr-FR" dirty="0"/>
        </a:p>
      </dgm:t>
    </dgm:pt>
    <dgm:pt modelId="{EA85B94B-23D6-4147-82EE-74011A5EED8E}" type="parTrans" cxnId="{23E00805-4415-4753-8DF8-FECA07473F46}">
      <dgm:prSet/>
      <dgm:spPr/>
      <dgm:t>
        <a:bodyPr/>
        <a:lstStyle/>
        <a:p>
          <a:endParaRPr lang="fr-FR"/>
        </a:p>
      </dgm:t>
    </dgm:pt>
    <dgm:pt modelId="{41C0668C-4C9D-4A24-96AA-B897404B63AB}" type="sibTrans" cxnId="{23E00805-4415-4753-8DF8-FECA07473F46}">
      <dgm:prSet/>
      <dgm:spPr/>
      <dgm:t>
        <a:bodyPr/>
        <a:lstStyle/>
        <a:p>
          <a:endParaRPr lang="fr-FR"/>
        </a:p>
      </dgm:t>
    </dgm:pt>
    <dgm:pt modelId="{DC050BF1-1F9E-4791-8E5A-7695757970DC}">
      <dgm:prSet phldrT="[Texte]"/>
      <dgm:spPr/>
      <dgm:t>
        <a:bodyPr/>
        <a:lstStyle/>
        <a:p>
          <a:r>
            <a:rPr lang="fr-FR" dirty="0" smtClean="0"/>
            <a:t>Nouveaux usages</a:t>
          </a:r>
          <a:endParaRPr lang="fr-FR" dirty="0"/>
        </a:p>
      </dgm:t>
    </dgm:pt>
    <dgm:pt modelId="{1149ECED-1117-44F4-BE48-BF745BBC13D8}" type="parTrans" cxnId="{1534D209-0B73-4CD8-B504-D829215706F0}">
      <dgm:prSet/>
      <dgm:spPr/>
      <dgm:t>
        <a:bodyPr/>
        <a:lstStyle/>
        <a:p>
          <a:endParaRPr lang="fr-FR"/>
        </a:p>
      </dgm:t>
    </dgm:pt>
    <dgm:pt modelId="{8DC06E0A-288A-4DFB-B21D-2AA92E749612}" type="sibTrans" cxnId="{1534D209-0B73-4CD8-B504-D829215706F0}">
      <dgm:prSet/>
      <dgm:spPr/>
      <dgm:t>
        <a:bodyPr/>
        <a:lstStyle/>
        <a:p>
          <a:endParaRPr lang="fr-FR"/>
        </a:p>
      </dgm:t>
    </dgm:pt>
    <dgm:pt modelId="{D92C96DF-A9E8-453E-80BD-9C16DE25472F}">
      <dgm:prSet phldrT="[Texte]"/>
      <dgm:spPr/>
      <dgm:t>
        <a:bodyPr/>
        <a:lstStyle/>
        <a:p>
          <a:r>
            <a:rPr lang="fr-FR" dirty="0" smtClean="0"/>
            <a:t>Énergie consommée augmente</a:t>
          </a:r>
          <a:endParaRPr lang="fr-FR" dirty="0"/>
        </a:p>
      </dgm:t>
    </dgm:pt>
    <dgm:pt modelId="{E821B35F-92F2-4578-802B-833DA21D4A00}" type="parTrans" cxnId="{5044B90B-F705-4DD4-BED4-3CC914EEFEF1}">
      <dgm:prSet/>
      <dgm:spPr/>
      <dgm:t>
        <a:bodyPr/>
        <a:lstStyle/>
        <a:p>
          <a:endParaRPr lang="fr-FR"/>
        </a:p>
      </dgm:t>
    </dgm:pt>
    <dgm:pt modelId="{58B03A2F-66DC-4805-93A4-5B01C24D0BBF}" type="sibTrans" cxnId="{5044B90B-F705-4DD4-BED4-3CC914EEFEF1}">
      <dgm:prSet/>
      <dgm:spPr/>
      <dgm:t>
        <a:bodyPr/>
        <a:lstStyle/>
        <a:p>
          <a:endParaRPr lang="fr-FR"/>
        </a:p>
      </dgm:t>
    </dgm:pt>
    <dgm:pt modelId="{11E93990-21D3-42A0-91D7-673D7B93ACC2}" type="pres">
      <dgm:prSet presAssocID="{FFA3449F-AB13-4839-874A-2D438345B255}" presName="Name0" presStyleCnt="0">
        <dgm:presLayoutVars>
          <dgm:dir/>
          <dgm:resizeHandles val="exact"/>
        </dgm:presLayoutVars>
      </dgm:prSet>
      <dgm:spPr/>
    </dgm:pt>
    <dgm:pt modelId="{EFE7C4F0-DC2B-4710-B73B-40DADF1E2C6C}" type="pres">
      <dgm:prSet presAssocID="{FFA3449F-AB13-4839-874A-2D438345B255}" presName="arrow" presStyleLbl="bgShp" presStyleIdx="0" presStyleCnt="1" custLinFactNeighborX="1493" custLinFactNeighborY="2971"/>
      <dgm:spPr/>
    </dgm:pt>
    <dgm:pt modelId="{DFC28796-A477-4F92-9BAA-BA2760098E3D}" type="pres">
      <dgm:prSet presAssocID="{FFA3449F-AB13-4839-874A-2D438345B255}" presName="points" presStyleCnt="0"/>
      <dgm:spPr/>
    </dgm:pt>
    <dgm:pt modelId="{D7A04693-A4B6-4D1F-9234-FA89B80F97B9}" type="pres">
      <dgm:prSet presAssocID="{BF42E306-A9B9-41D3-9310-6E420E572DA9}" presName="compositeA" presStyleCnt="0"/>
      <dgm:spPr/>
    </dgm:pt>
    <dgm:pt modelId="{3B196A80-1604-4FC4-AE00-2DD4B9CD28C3}" type="pres">
      <dgm:prSet presAssocID="{BF42E306-A9B9-41D3-9310-6E420E572DA9}" presName="textA" presStyleLbl="revTx" presStyleIdx="0" presStyleCnt="3" custLinFactNeighborX="10140" custLinFactNeighborY="-111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F3E200-A787-4029-8E1F-2ADFBD2D52ED}" type="pres">
      <dgm:prSet presAssocID="{BF42E306-A9B9-41D3-9310-6E420E572DA9}" presName="circleA" presStyleLbl="node1" presStyleIdx="0" presStyleCnt="3"/>
      <dgm:spPr/>
    </dgm:pt>
    <dgm:pt modelId="{1F74D7BE-7E16-4E70-8FBC-56D0D772981E}" type="pres">
      <dgm:prSet presAssocID="{BF42E306-A9B9-41D3-9310-6E420E572DA9}" presName="spaceA" presStyleCnt="0"/>
      <dgm:spPr/>
    </dgm:pt>
    <dgm:pt modelId="{22505887-11C3-4AC0-A868-B411F845AA75}" type="pres">
      <dgm:prSet presAssocID="{41C0668C-4C9D-4A24-96AA-B897404B63AB}" presName="space" presStyleCnt="0"/>
      <dgm:spPr/>
    </dgm:pt>
    <dgm:pt modelId="{D38AC1CF-5A4D-4C33-A923-0AC96B6BA0A9}" type="pres">
      <dgm:prSet presAssocID="{DC050BF1-1F9E-4791-8E5A-7695757970DC}" presName="compositeB" presStyleCnt="0"/>
      <dgm:spPr/>
    </dgm:pt>
    <dgm:pt modelId="{395ADBCF-8BB6-4036-8A88-EAAA31B6A046}" type="pres">
      <dgm:prSet presAssocID="{DC050BF1-1F9E-4791-8E5A-7695757970DC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41FEBB-F423-4EB3-8118-406D05FD5095}" type="pres">
      <dgm:prSet presAssocID="{DC050BF1-1F9E-4791-8E5A-7695757970DC}" presName="circleB" presStyleLbl="node1" presStyleIdx="1" presStyleCnt="3"/>
      <dgm:spPr/>
    </dgm:pt>
    <dgm:pt modelId="{B0C4A3E7-5E30-4491-8B3B-739DF4C75596}" type="pres">
      <dgm:prSet presAssocID="{DC050BF1-1F9E-4791-8E5A-7695757970DC}" presName="spaceB" presStyleCnt="0"/>
      <dgm:spPr/>
    </dgm:pt>
    <dgm:pt modelId="{EF8B17ED-1172-4D95-AC2D-9D0CA61C643A}" type="pres">
      <dgm:prSet presAssocID="{8DC06E0A-288A-4DFB-B21D-2AA92E749612}" presName="space" presStyleCnt="0"/>
      <dgm:spPr/>
    </dgm:pt>
    <dgm:pt modelId="{2EBB2A36-2EB2-44C9-81E0-BBF0EE90D103}" type="pres">
      <dgm:prSet presAssocID="{D92C96DF-A9E8-453E-80BD-9C16DE25472F}" presName="compositeA" presStyleCnt="0"/>
      <dgm:spPr/>
    </dgm:pt>
    <dgm:pt modelId="{1B1DF339-8EB4-4136-B92A-4E45926C5620}" type="pres">
      <dgm:prSet presAssocID="{D92C96DF-A9E8-453E-80BD-9C16DE25472F}" presName="textA" presStyleLbl="revTx" presStyleIdx="2" presStyleCnt="3" custLinFactY="22772" custLinFactNeighborX="-4312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577236-858A-4A13-AFBB-1CFCFA007DEC}" type="pres">
      <dgm:prSet presAssocID="{D92C96DF-A9E8-453E-80BD-9C16DE25472F}" presName="circleA" presStyleLbl="node1" presStyleIdx="2" presStyleCnt="3"/>
      <dgm:spPr/>
    </dgm:pt>
    <dgm:pt modelId="{ACD7606A-EAEE-410C-B803-7838E3841782}" type="pres">
      <dgm:prSet presAssocID="{D92C96DF-A9E8-453E-80BD-9C16DE25472F}" presName="spaceA" presStyleCnt="0"/>
      <dgm:spPr/>
    </dgm:pt>
  </dgm:ptLst>
  <dgm:cxnLst>
    <dgm:cxn modelId="{23E00805-4415-4753-8DF8-FECA07473F46}" srcId="{FFA3449F-AB13-4839-874A-2D438345B255}" destId="{BF42E306-A9B9-41D3-9310-6E420E572DA9}" srcOrd="0" destOrd="0" parTransId="{EA85B94B-23D6-4147-82EE-74011A5EED8E}" sibTransId="{41C0668C-4C9D-4A24-96AA-B897404B63AB}"/>
    <dgm:cxn modelId="{5044B90B-F705-4DD4-BED4-3CC914EEFEF1}" srcId="{FFA3449F-AB13-4839-874A-2D438345B255}" destId="{D92C96DF-A9E8-453E-80BD-9C16DE25472F}" srcOrd="2" destOrd="0" parTransId="{E821B35F-92F2-4578-802B-833DA21D4A00}" sibTransId="{58B03A2F-66DC-4805-93A4-5B01C24D0BBF}"/>
    <dgm:cxn modelId="{621A5F3C-D612-452E-B2B2-8C922AF2F368}" type="presOf" srcId="{FFA3449F-AB13-4839-874A-2D438345B255}" destId="{11E93990-21D3-42A0-91D7-673D7B93ACC2}" srcOrd="0" destOrd="0" presId="urn:microsoft.com/office/officeart/2005/8/layout/hProcess11"/>
    <dgm:cxn modelId="{A3133B2E-25E3-4CC7-BBE4-1E468C2FA509}" type="presOf" srcId="{DC050BF1-1F9E-4791-8E5A-7695757970DC}" destId="{395ADBCF-8BB6-4036-8A88-EAAA31B6A046}" srcOrd="0" destOrd="0" presId="urn:microsoft.com/office/officeart/2005/8/layout/hProcess11"/>
    <dgm:cxn modelId="{FFDD67A7-5B25-4E70-94B4-0FD5BB1FBD26}" type="presOf" srcId="{BF42E306-A9B9-41D3-9310-6E420E572DA9}" destId="{3B196A80-1604-4FC4-AE00-2DD4B9CD28C3}" srcOrd="0" destOrd="0" presId="urn:microsoft.com/office/officeart/2005/8/layout/hProcess11"/>
    <dgm:cxn modelId="{EEAC4541-5C0E-4984-A48F-399068DE0818}" type="presOf" srcId="{D92C96DF-A9E8-453E-80BD-9C16DE25472F}" destId="{1B1DF339-8EB4-4136-B92A-4E45926C5620}" srcOrd="0" destOrd="0" presId="urn:microsoft.com/office/officeart/2005/8/layout/hProcess11"/>
    <dgm:cxn modelId="{1534D209-0B73-4CD8-B504-D829215706F0}" srcId="{FFA3449F-AB13-4839-874A-2D438345B255}" destId="{DC050BF1-1F9E-4791-8E5A-7695757970DC}" srcOrd="1" destOrd="0" parTransId="{1149ECED-1117-44F4-BE48-BF745BBC13D8}" sibTransId="{8DC06E0A-288A-4DFB-B21D-2AA92E749612}"/>
    <dgm:cxn modelId="{94540BB0-93C1-4B82-AE9A-F263A78A975F}" type="presParOf" srcId="{11E93990-21D3-42A0-91D7-673D7B93ACC2}" destId="{EFE7C4F0-DC2B-4710-B73B-40DADF1E2C6C}" srcOrd="0" destOrd="0" presId="urn:microsoft.com/office/officeart/2005/8/layout/hProcess11"/>
    <dgm:cxn modelId="{284BA3C7-6EF2-478D-AFE4-4327858435BA}" type="presParOf" srcId="{11E93990-21D3-42A0-91D7-673D7B93ACC2}" destId="{DFC28796-A477-4F92-9BAA-BA2760098E3D}" srcOrd="1" destOrd="0" presId="urn:microsoft.com/office/officeart/2005/8/layout/hProcess11"/>
    <dgm:cxn modelId="{05094125-897E-4135-88E9-7FD313699C00}" type="presParOf" srcId="{DFC28796-A477-4F92-9BAA-BA2760098E3D}" destId="{D7A04693-A4B6-4D1F-9234-FA89B80F97B9}" srcOrd="0" destOrd="0" presId="urn:microsoft.com/office/officeart/2005/8/layout/hProcess11"/>
    <dgm:cxn modelId="{5C04EE0B-F892-437A-8B99-88182B8EB789}" type="presParOf" srcId="{D7A04693-A4B6-4D1F-9234-FA89B80F97B9}" destId="{3B196A80-1604-4FC4-AE00-2DD4B9CD28C3}" srcOrd="0" destOrd="0" presId="urn:microsoft.com/office/officeart/2005/8/layout/hProcess11"/>
    <dgm:cxn modelId="{DC204AD0-BB58-4548-9D12-CE5C54BA7A60}" type="presParOf" srcId="{D7A04693-A4B6-4D1F-9234-FA89B80F97B9}" destId="{DBF3E200-A787-4029-8E1F-2ADFBD2D52ED}" srcOrd="1" destOrd="0" presId="urn:microsoft.com/office/officeart/2005/8/layout/hProcess11"/>
    <dgm:cxn modelId="{7BE08397-5A0B-48A6-9F4F-88B7996E613D}" type="presParOf" srcId="{D7A04693-A4B6-4D1F-9234-FA89B80F97B9}" destId="{1F74D7BE-7E16-4E70-8FBC-56D0D772981E}" srcOrd="2" destOrd="0" presId="urn:microsoft.com/office/officeart/2005/8/layout/hProcess11"/>
    <dgm:cxn modelId="{FB4E05DC-D088-4339-A182-62381DD0E100}" type="presParOf" srcId="{DFC28796-A477-4F92-9BAA-BA2760098E3D}" destId="{22505887-11C3-4AC0-A868-B411F845AA75}" srcOrd="1" destOrd="0" presId="urn:microsoft.com/office/officeart/2005/8/layout/hProcess11"/>
    <dgm:cxn modelId="{44B7035A-CA1B-4E61-89FF-AE72DAE3A025}" type="presParOf" srcId="{DFC28796-A477-4F92-9BAA-BA2760098E3D}" destId="{D38AC1CF-5A4D-4C33-A923-0AC96B6BA0A9}" srcOrd="2" destOrd="0" presId="urn:microsoft.com/office/officeart/2005/8/layout/hProcess11"/>
    <dgm:cxn modelId="{449125FB-532C-4D99-916D-81FF7FBC9762}" type="presParOf" srcId="{D38AC1CF-5A4D-4C33-A923-0AC96B6BA0A9}" destId="{395ADBCF-8BB6-4036-8A88-EAAA31B6A046}" srcOrd="0" destOrd="0" presId="urn:microsoft.com/office/officeart/2005/8/layout/hProcess11"/>
    <dgm:cxn modelId="{747D9DC4-3C11-4A04-84E5-83A9B6E1F740}" type="presParOf" srcId="{D38AC1CF-5A4D-4C33-A923-0AC96B6BA0A9}" destId="{9541FEBB-F423-4EB3-8118-406D05FD5095}" srcOrd="1" destOrd="0" presId="urn:microsoft.com/office/officeart/2005/8/layout/hProcess11"/>
    <dgm:cxn modelId="{967B30CA-85B3-4C24-9F63-7964452994A4}" type="presParOf" srcId="{D38AC1CF-5A4D-4C33-A923-0AC96B6BA0A9}" destId="{B0C4A3E7-5E30-4491-8B3B-739DF4C75596}" srcOrd="2" destOrd="0" presId="urn:microsoft.com/office/officeart/2005/8/layout/hProcess11"/>
    <dgm:cxn modelId="{1AEB3400-C699-4E69-9784-9B2E276DF598}" type="presParOf" srcId="{DFC28796-A477-4F92-9BAA-BA2760098E3D}" destId="{EF8B17ED-1172-4D95-AC2D-9D0CA61C643A}" srcOrd="3" destOrd="0" presId="urn:microsoft.com/office/officeart/2005/8/layout/hProcess11"/>
    <dgm:cxn modelId="{08C37DFE-049A-4C0B-93BF-7992FA89505E}" type="presParOf" srcId="{DFC28796-A477-4F92-9BAA-BA2760098E3D}" destId="{2EBB2A36-2EB2-44C9-81E0-BBF0EE90D103}" srcOrd="4" destOrd="0" presId="urn:microsoft.com/office/officeart/2005/8/layout/hProcess11"/>
    <dgm:cxn modelId="{DF4ED4BF-E629-4145-B1CA-4C720F2C06B3}" type="presParOf" srcId="{2EBB2A36-2EB2-44C9-81E0-BBF0EE90D103}" destId="{1B1DF339-8EB4-4136-B92A-4E45926C5620}" srcOrd="0" destOrd="0" presId="urn:microsoft.com/office/officeart/2005/8/layout/hProcess11"/>
    <dgm:cxn modelId="{18EA4FFC-3C0C-41F0-B535-3C6083564711}" type="presParOf" srcId="{2EBB2A36-2EB2-44C9-81E0-BBF0EE90D103}" destId="{2F577236-858A-4A13-AFBB-1CFCFA007DEC}" srcOrd="1" destOrd="0" presId="urn:microsoft.com/office/officeart/2005/8/layout/hProcess11"/>
    <dgm:cxn modelId="{8C1C4529-F2C0-4952-9607-AE62701033AB}" type="presParOf" srcId="{2EBB2A36-2EB2-44C9-81E0-BBF0EE90D103}" destId="{ACD7606A-EAEE-410C-B803-7838E3841782}" srcOrd="2" destOrd="0" presId="urn:microsoft.com/office/officeart/2005/8/layout/hProcess1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C7ECD6-F94F-4305-A445-163C8DF71C4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4E49837-3AB3-4CD2-9320-1394BBDC96CF}">
      <dgm:prSet phldrT="[Texte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sz="2400" dirty="0" smtClean="0"/>
            <a:t> </a:t>
          </a:r>
          <a:r>
            <a:rPr lang="fr-FR" sz="2400" b="1" dirty="0" smtClean="0"/>
            <a:t>Effondrement sociétés complexes TAINTER</a:t>
          </a:r>
          <a:r>
            <a:rPr lang="fr-FR" sz="2400" dirty="0" smtClean="0"/>
            <a:t> </a:t>
          </a:r>
          <a:endParaRPr lang="fr-FR" sz="2400" dirty="0"/>
        </a:p>
      </dgm:t>
    </dgm:pt>
    <dgm:pt modelId="{C1928A07-FFA5-4B9E-A134-ED20AE7CAC55}" type="parTrans" cxnId="{4932E4CF-C3AB-4737-B6C4-DF87D9E5B3BE}">
      <dgm:prSet/>
      <dgm:spPr/>
      <dgm:t>
        <a:bodyPr/>
        <a:lstStyle/>
        <a:p>
          <a:endParaRPr lang="fr-FR"/>
        </a:p>
      </dgm:t>
    </dgm:pt>
    <dgm:pt modelId="{F85BAECA-96A4-449B-8FF7-F1E6F3B7ADF1}" type="sibTrans" cxnId="{4932E4CF-C3AB-4737-B6C4-DF87D9E5B3BE}">
      <dgm:prSet/>
      <dgm:spPr/>
      <dgm:t>
        <a:bodyPr/>
        <a:lstStyle/>
        <a:p>
          <a:endParaRPr lang="fr-FR"/>
        </a:p>
      </dgm:t>
    </dgm:pt>
    <dgm:pt modelId="{7A634B51-0FFA-4B6A-B14E-7248B2CF5EF9}">
      <dgm:prSet phldrT="[Texte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sz="2000" b="0" i="0" dirty="0" smtClean="0"/>
            <a:t>Trop grande complexité sociale</a:t>
          </a:r>
          <a:endParaRPr lang="fr-FR" sz="2000" dirty="0"/>
        </a:p>
      </dgm:t>
    </dgm:pt>
    <dgm:pt modelId="{8240A202-EF07-4EEB-B49D-A08AE57F5333}" type="parTrans" cxnId="{3C295E4E-AAE1-43CE-92B1-B839ADD82D59}">
      <dgm:prSet/>
      <dgm:spPr/>
      <dgm:t>
        <a:bodyPr/>
        <a:lstStyle/>
        <a:p>
          <a:endParaRPr lang="fr-FR"/>
        </a:p>
      </dgm:t>
    </dgm:pt>
    <dgm:pt modelId="{12FB51F6-4ECC-49B8-B9DC-547FCB8BE770}" type="sibTrans" cxnId="{3C295E4E-AAE1-43CE-92B1-B839ADD82D59}">
      <dgm:prSet/>
      <dgm:spPr/>
      <dgm:t>
        <a:bodyPr/>
        <a:lstStyle/>
        <a:p>
          <a:endParaRPr lang="fr-FR"/>
        </a:p>
      </dgm:t>
    </dgm:pt>
    <dgm:pt modelId="{039B178C-7BD9-4F0A-A635-D754058C447B}">
      <dgm:prSet phldrT="[Texte]" custT="1"/>
      <dgm:spPr>
        <a:solidFill>
          <a:schemeClr val="bg1">
            <a:lumMod val="50000"/>
          </a:schemeClr>
        </a:solidFill>
      </dgm:spPr>
      <dgm:t>
        <a:bodyPr/>
        <a:lstStyle/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dirty="0" smtClean="0"/>
            <a:t>Effondrement</a:t>
          </a:r>
          <a:r>
            <a:rPr lang="fr-FR" sz="2400" dirty="0" smtClean="0"/>
            <a:t>  </a:t>
          </a:r>
          <a:r>
            <a:rPr lang="fr-FR" sz="2400" b="1" dirty="0" smtClean="0"/>
            <a:t>DIAMOND</a:t>
          </a:r>
          <a:endParaRPr lang="fr-FR" sz="2400" b="1" dirty="0"/>
        </a:p>
      </dgm:t>
    </dgm:pt>
    <dgm:pt modelId="{C40DFC84-606D-42A7-B91F-CE1722A68703}" type="parTrans" cxnId="{DBD0142E-4906-4C81-8E0A-981C9CBE930B}">
      <dgm:prSet/>
      <dgm:spPr/>
      <dgm:t>
        <a:bodyPr/>
        <a:lstStyle/>
        <a:p>
          <a:endParaRPr lang="fr-FR"/>
        </a:p>
      </dgm:t>
    </dgm:pt>
    <dgm:pt modelId="{347ACDED-A039-43F8-BA3F-A26D7E98FE44}" type="sibTrans" cxnId="{DBD0142E-4906-4C81-8E0A-981C9CBE930B}">
      <dgm:prSet/>
      <dgm:spPr/>
      <dgm:t>
        <a:bodyPr/>
        <a:lstStyle/>
        <a:p>
          <a:endParaRPr lang="fr-FR"/>
        </a:p>
      </dgm:t>
    </dgm:pt>
    <dgm:pt modelId="{971E2271-3682-46C7-A0EF-D29359366747}">
      <dgm:prSet phldrT="[Texte]" custT="1"/>
      <dgm:spPr>
        <a:solidFill>
          <a:schemeClr val="bg1">
            <a:lumMod val="50000"/>
          </a:schemeClr>
        </a:solidFill>
      </dgm:spPr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2000" dirty="0" smtClean="0"/>
            <a:t>Dégradation environnement, </a:t>
          </a:r>
          <a:r>
            <a:rPr lang="fr-FR" sz="2000" b="0" i="0" dirty="0" smtClean="0"/>
            <a:t>changements climatiques, voisins hostiles, commerce ou mauvaise de réponse sociétale</a:t>
          </a:r>
          <a:endParaRPr lang="fr-FR" sz="2000" dirty="0"/>
        </a:p>
      </dgm:t>
    </dgm:pt>
    <dgm:pt modelId="{214C9D94-529C-4904-A7C8-CC893EA4D461}" type="parTrans" cxnId="{9ADED5C1-6100-403F-A228-A5C3EE8F44FB}">
      <dgm:prSet/>
      <dgm:spPr/>
      <dgm:t>
        <a:bodyPr/>
        <a:lstStyle/>
        <a:p>
          <a:endParaRPr lang="fr-FR"/>
        </a:p>
      </dgm:t>
    </dgm:pt>
    <dgm:pt modelId="{8D66908B-934D-4E94-9E4A-0E0FA8A48C77}" type="sibTrans" cxnId="{9ADED5C1-6100-403F-A228-A5C3EE8F44FB}">
      <dgm:prSet/>
      <dgm:spPr/>
      <dgm:t>
        <a:bodyPr/>
        <a:lstStyle/>
        <a:p>
          <a:endParaRPr lang="fr-FR"/>
        </a:p>
      </dgm:t>
    </dgm:pt>
    <dgm:pt modelId="{97E4D2D5-4B66-46D4-BE4D-22B500C21C48}">
      <dgm:prSet phldrT="[Texte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b="1" dirty="0" smtClean="0"/>
            <a:t>Les 5 stades de l’effondrement ORLOV</a:t>
          </a:r>
          <a:endParaRPr lang="fr-FR" b="1" dirty="0"/>
        </a:p>
      </dgm:t>
    </dgm:pt>
    <dgm:pt modelId="{F11F7983-2401-425C-AC9A-3F9C97AEE233}" type="parTrans" cxnId="{511EE6AA-BB72-4291-A95B-85A6FB31D142}">
      <dgm:prSet/>
      <dgm:spPr/>
      <dgm:t>
        <a:bodyPr/>
        <a:lstStyle/>
        <a:p>
          <a:endParaRPr lang="fr-FR"/>
        </a:p>
      </dgm:t>
    </dgm:pt>
    <dgm:pt modelId="{B70ED1C7-A8FB-4020-92EA-B2E853B9F00D}" type="sibTrans" cxnId="{511EE6AA-BB72-4291-A95B-85A6FB31D142}">
      <dgm:prSet/>
      <dgm:spPr/>
      <dgm:t>
        <a:bodyPr/>
        <a:lstStyle/>
        <a:p>
          <a:endParaRPr lang="fr-FR"/>
        </a:p>
      </dgm:t>
    </dgm:pt>
    <dgm:pt modelId="{505237B4-9CE3-4482-97F0-A76939AA4C30}">
      <dgm:prSet phldrT="[Texte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dirty="0" smtClean="0"/>
            <a:t>Financier  Commercial   Politique </a:t>
          </a:r>
          <a:endParaRPr lang="fr-FR" dirty="0"/>
        </a:p>
      </dgm:t>
    </dgm:pt>
    <dgm:pt modelId="{2E14BD8D-5D19-45C6-AA83-AEE3C2004426}" type="parTrans" cxnId="{7F310A70-1472-4ED2-B28F-B8F3198827BF}">
      <dgm:prSet/>
      <dgm:spPr/>
      <dgm:t>
        <a:bodyPr/>
        <a:lstStyle/>
        <a:p>
          <a:endParaRPr lang="fr-FR"/>
        </a:p>
      </dgm:t>
    </dgm:pt>
    <dgm:pt modelId="{252A509E-2A5A-4E5C-BCA2-29104D5DA882}" type="sibTrans" cxnId="{7F310A70-1472-4ED2-B28F-B8F3198827BF}">
      <dgm:prSet/>
      <dgm:spPr/>
      <dgm:t>
        <a:bodyPr/>
        <a:lstStyle/>
        <a:p>
          <a:endParaRPr lang="fr-FR"/>
        </a:p>
      </dgm:t>
    </dgm:pt>
    <dgm:pt modelId="{5C192242-2AB8-4371-9DA1-B1E2F92B8F29}">
      <dgm:prSet phldrT="[Texte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dirty="0" smtClean="0"/>
            <a:t>Social Culturel </a:t>
          </a:r>
          <a:endParaRPr lang="fr-FR" dirty="0"/>
        </a:p>
      </dgm:t>
    </dgm:pt>
    <dgm:pt modelId="{5BEAEDDD-C52D-4D8E-97C5-5AEA58192C02}" type="parTrans" cxnId="{A1DA2A8E-E4E4-4E1D-AFE1-842752FD8416}">
      <dgm:prSet/>
      <dgm:spPr/>
      <dgm:t>
        <a:bodyPr/>
        <a:lstStyle/>
        <a:p>
          <a:endParaRPr lang="fr-FR"/>
        </a:p>
      </dgm:t>
    </dgm:pt>
    <dgm:pt modelId="{96C8BE02-2EBC-4627-AD55-053762584A64}" type="sibTrans" cxnId="{A1DA2A8E-E4E4-4E1D-AFE1-842752FD8416}">
      <dgm:prSet/>
      <dgm:spPr/>
      <dgm:t>
        <a:bodyPr/>
        <a:lstStyle/>
        <a:p>
          <a:endParaRPr lang="fr-FR"/>
        </a:p>
      </dgm:t>
    </dgm:pt>
    <dgm:pt modelId="{FDF55AC1-EC84-466F-AF33-8DF7CAC2F133}">
      <dgm:prSet phldrT="[Texte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sz="2000" dirty="0" smtClean="0"/>
            <a:t>Baisse des rendements (éducatifs productifs, </a:t>
          </a:r>
          <a:r>
            <a:rPr lang="fr-FR" sz="2000" dirty="0" err="1" smtClean="0"/>
            <a:t>etc</a:t>
          </a:r>
          <a:r>
            <a:rPr lang="fr-FR" sz="2000" dirty="0" smtClean="0"/>
            <a:t>)</a:t>
          </a:r>
          <a:endParaRPr lang="fr-FR" sz="2000" dirty="0"/>
        </a:p>
      </dgm:t>
    </dgm:pt>
    <dgm:pt modelId="{42F1D4FF-4B3A-420B-BC59-E6BC9CB0B7B1}" type="parTrans" cxnId="{A276E837-D330-4816-AC0F-9640E2F242A9}">
      <dgm:prSet/>
      <dgm:spPr/>
      <dgm:t>
        <a:bodyPr/>
        <a:lstStyle/>
        <a:p>
          <a:endParaRPr lang="fr-FR"/>
        </a:p>
      </dgm:t>
    </dgm:pt>
    <dgm:pt modelId="{046AD137-021A-4CB4-9758-8A95D880E63A}" type="sibTrans" cxnId="{A276E837-D330-4816-AC0F-9640E2F242A9}">
      <dgm:prSet/>
      <dgm:spPr/>
      <dgm:t>
        <a:bodyPr/>
        <a:lstStyle/>
        <a:p>
          <a:endParaRPr lang="fr-FR"/>
        </a:p>
      </dgm:t>
    </dgm:pt>
    <dgm:pt modelId="{FD32C799-A504-4C0A-B24E-59D1BFB97516}" type="pres">
      <dgm:prSet presAssocID="{DBC7ECD6-F94F-4305-A445-163C8DF71C4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AC3D0F5-C934-46D2-BC46-4849BD283173}" type="pres">
      <dgm:prSet presAssocID="{E4E49837-3AB3-4CD2-9320-1394BBDC96CF}" presName="comp" presStyleCnt="0"/>
      <dgm:spPr/>
    </dgm:pt>
    <dgm:pt modelId="{592F6D2B-41B1-4DC9-94F0-4E058539F57B}" type="pres">
      <dgm:prSet presAssocID="{E4E49837-3AB3-4CD2-9320-1394BBDC96CF}" presName="box" presStyleLbl="node1" presStyleIdx="0" presStyleCnt="3"/>
      <dgm:spPr/>
      <dgm:t>
        <a:bodyPr/>
        <a:lstStyle/>
        <a:p>
          <a:endParaRPr lang="fr-FR"/>
        </a:p>
      </dgm:t>
    </dgm:pt>
    <dgm:pt modelId="{95318F1D-5042-4DCD-9417-02DDFAE1AE1C}" type="pres">
      <dgm:prSet presAssocID="{E4E49837-3AB3-4CD2-9320-1394BBDC96CF}" presName="img" presStyleLbl="fgImgPlace1" presStyleIdx="0" presStyleCnt="3" custScaleX="626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75828D4-8624-40C7-AF27-F047DC291EF7}" type="pres">
      <dgm:prSet presAssocID="{E4E49837-3AB3-4CD2-9320-1394BBDC96C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735962-BC6B-48CD-B07E-0B9085EC475A}" type="pres">
      <dgm:prSet presAssocID="{F85BAECA-96A4-449B-8FF7-F1E6F3B7ADF1}" presName="spacer" presStyleCnt="0"/>
      <dgm:spPr/>
    </dgm:pt>
    <dgm:pt modelId="{BCA372F3-3656-45C4-B4ED-2B406313645D}" type="pres">
      <dgm:prSet presAssocID="{039B178C-7BD9-4F0A-A635-D754058C447B}" presName="comp" presStyleCnt="0"/>
      <dgm:spPr/>
    </dgm:pt>
    <dgm:pt modelId="{6089F62E-05C5-4584-8264-3D2CE1749353}" type="pres">
      <dgm:prSet presAssocID="{039B178C-7BD9-4F0A-A635-D754058C447B}" presName="box" presStyleLbl="node1" presStyleIdx="1" presStyleCnt="3"/>
      <dgm:spPr/>
      <dgm:t>
        <a:bodyPr/>
        <a:lstStyle/>
        <a:p>
          <a:endParaRPr lang="fr-FR"/>
        </a:p>
      </dgm:t>
    </dgm:pt>
    <dgm:pt modelId="{45884917-4C99-4609-9FB5-2657C0B09BE1}" type="pres">
      <dgm:prSet presAssocID="{039B178C-7BD9-4F0A-A635-D754058C447B}" presName="img" presStyleLbl="fgImgPlace1" presStyleIdx="1" presStyleCnt="3" custScaleX="7162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71E213B-DB45-4022-A0D3-4B3C8DD4FB5A}" type="pres">
      <dgm:prSet presAssocID="{039B178C-7BD9-4F0A-A635-D754058C447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5823B5-DA3E-4725-9BFA-6FAED800C3F3}" type="pres">
      <dgm:prSet presAssocID="{347ACDED-A039-43F8-BA3F-A26D7E98FE44}" presName="spacer" presStyleCnt="0"/>
      <dgm:spPr/>
    </dgm:pt>
    <dgm:pt modelId="{A6A2D37B-C5E4-4B2F-A30B-A4108C2EC202}" type="pres">
      <dgm:prSet presAssocID="{97E4D2D5-4B66-46D4-BE4D-22B500C21C48}" presName="comp" presStyleCnt="0"/>
      <dgm:spPr/>
    </dgm:pt>
    <dgm:pt modelId="{050AE713-622D-4CEA-88DB-003474D3D2FE}" type="pres">
      <dgm:prSet presAssocID="{97E4D2D5-4B66-46D4-BE4D-22B500C21C48}" presName="box" presStyleLbl="node1" presStyleIdx="2" presStyleCnt="3"/>
      <dgm:spPr/>
      <dgm:t>
        <a:bodyPr/>
        <a:lstStyle/>
        <a:p>
          <a:endParaRPr lang="fr-FR"/>
        </a:p>
      </dgm:t>
    </dgm:pt>
    <dgm:pt modelId="{AFF50F3E-E9B7-4B74-AFEB-C6F81DC3513E}" type="pres">
      <dgm:prSet presAssocID="{97E4D2D5-4B66-46D4-BE4D-22B500C21C48}" presName="img" presStyleLbl="fgImgPlace1" presStyleIdx="2" presStyleCnt="3" custScaleX="5377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FD164DA-25DA-47C3-9623-18DDDCCC387E}" type="pres">
      <dgm:prSet presAssocID="{97E4D2D5-4B66-46D4-BE4D-22B500C21C4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D2C1085-080F-4278-8B26-16A5063632AA}" type="presOf" srcId="{7A634B51-0FFA-4B6A-B14E-7248B2CF5EF9}" destId="{592F6D2B-41B1-4DC9-94F0-4E058539F57B}" srcOrd="0" destOrd="1" presId="urn:microsoft.com/office/officeart/2005/8/layout/vList4"/>
    <dgm:cxn modelId="{511EE6AA-BB72-4291-A95B-85A6FB31D142}" srcId="{DBC7ECD6-F94F-4305-A445-163C8DF71C46}" destId="{97E4D2D5-4B66-46D4-BE4D-22B500C21C48}" srcOrd="2" destOrd="0" parTransId="{F11F7983-2401-425C-AC9A-3F9C97AEE233}" sibTransId="{B70ED1C7-A8FB-4020-92EA-B2E853B9F00D}"/>
    <dgm:cxn modelId="{C3B87A39-2F5D-4011-B0FF-99527B677C23}" type="presOf" srcId="{97E4D2D5-4B66-46D4-BE4D-22B500C21C48}" destId="{CFD164DA-25DA-47C3-9623-18DDDCCC387E}" srcOrd="1" destOrd="0" presId="urn:microsoft.com/office/officeart/2005/8/layout/vList4"/>
    <dgm:cxn modelId="{37A6FD28-EEA2-4903-B190-4C94784E65FD}" type="presOf" srcId="{039B178C-7BD9-4F0A-A635-D754058C447B}" destId="{6089F62E-05C5-4584-8264-3D2CE1749353}" srcOrd="0" destOrd="0" presId="urn:microsoft.com/office/officeart/2005/8/layout/vList4"/>
    <dgm:cxn modelId="{4932E4CF-C3AB-4737-B6C4-DF87D9E5B3BE}" srcId="{DBC7ECD6-F94F-4305-A445-163C8DF71C46}" destId="{E4E49837-3AB3-4CD2-9320-1394BBDC96CF}" srcOrd="0" destOrd="0" parTransId="{C1928A07-FFA5-4B9E-A134-ED20AE7CAC55}" sibTransId="{F85BAECA-96A4-449B-8FF7-F1E6F3B7ADF1}"/>
    <dgm:cxn modelId="{7AB740E4-1A1E-46FB-AAC2-6086005C409C}" type="presOf" srcId="{039B178C-7BD9-4F0A-A635-D754058C447B}" destId="{571E213B-DB45-4022-A0D3-4B3C8DD4FB5A}" srcOrd="1" destOrd="0" presId="urn:microsoft.com/office/officeart/2005/8/layout/vList4"/>
    <dgm:cxn modelId="{1DEF2055-574B-42DA-B1C1-1698615AFFEA}" type="presOf" srcId="{5C192242-2AB8-4371-9DA1-B1E2F92B8F29}" destId="{CFD164DA-25DA-47C3-9623-18DDDCCC387E}" srcOrd="1" destOrd="2" presId="urn:microsoft.com/office/officeart/2005/8/layout/vList4"/>
    <dgm:cxn modelId="{01FA74EC-4816-41C2-9245-654DE14F0637}" type="presOf" srcId="{505237B4-9CE3-4482-97F0-A76939AA4C30}" destId="{CFD164DA-25DA-47C3-9623-18DDDCCC387E}" srcOrd="1" destOrd="1" presId="urn:microsoft.com/office/officeart/2005/8/layout/vList4"/>
    <dgm:cxn modelId="{9ADED5C1-6100-403F-A228-A5C3EE8F44FB}" srcId="{039B178C-7BD9-4F0A-A635-D754058C447B}" destId="{971E2271-3682-46C7-A0EF-D29359366747}" srcOrd="0" destOrd="0" parTransId="{214C9D94-529C-4904-A7C8-CC893EA4D461}" sibTransId="{8D66908B-934D-4E94-9E4A-0E0FA8A48C77}"/>
    <dgm:cxn modelId="{3C295E4E-AAE1-43CE-92B1-B839ADD82D59}" srcId="{E4E49837-3AB3-4CD2-9320-1394BBDC96CF}" destId="{7A634B51-0FFA-4B6A-B14E-7248B2CF5EF9}" srcOrd="0" destOrd="0" parTransId="{8240A202-EF07-4EEB-B49D-A08AE57F5333}" sibTransId="{12FB51F6-4ECC-49B8-B9DC-547FCB8BE770}"/>
    <dgm:cxn modelId="{1A526D15-CCFA-4B66-8D42-E6BA0F95CB05}" type="presOf" srcId="{97E4D2D5-4B66-46D4-BE4D-22B500C21C48}" destId="{050AE713-622D-4CEA-88DB-003474D3D2FE}" srcOrd="0" destOrd="0" presId="urn:microsoft.com/office/officeart/2005/8/layout/vList4"/>
    <dgm:cxn modelId="{A1DA2A8E-E4E4-4E1D-AFE1-842752FD8416}" srcId="{97E4D2D5-4B66-46D4-BE4D-22B500C21C48}" destId="{5C192242-2AB8-4371-9DA1-B1E2F92B8F29}" srcOrd="1" destOrd="0" parTransId="{5BEAEDDD-C52D-4D8E-97C5-5AEA58192C02}" sibTransId="{96C8BE02-2EBC-4627-AD55-053762584A64}"/>
    <dgm:cxn modelId="{7F310A70-1472-4ED2-B28F-B8F3198827BF}" srcId="{97E4D2D5-4B66-46D4-BE4D-22B500C21C48}" destId="{505237B4-9CE3-4482-97F0-A76939AA4C30}" srcOrd="0" destOrd="0" parTransId="{2E14BD8D-5D19-45C6-AA83-AEE3C2004426}" sibTransId="{252A509E-2A5A-4E5C-BCA2-29104D5DA882}"/>
    <dgm:cxn modelId="{20E58D01-4156-4EBA-9CDA-3063E1DFFA4F}" type="presOf" srcId="{971E2271-3682-46C7-A0EF-D29359366747}" destId="{571E213B-DB45-4022-A0D3-4B3C8DD4FB5A}" srcOrd="1" destOrd="1" presId="urn:microsoft.com/office/officeart/2005/8/layout/vList4"/>
    <dgm:cxn modelId="{B87838E6-2059-43DA-B614-C9E161A665EF}" type="presOf" srcId="{E4E49837-3AB3-4CD2-9320-1394BBDC96CF}" destId="{592F6D2B-41B1-4DC9-94F0-4E058539F57B}" srcOrd="0" destOrd="0" presId="urn:microsoft.com/office/officeart/2005/8/layout/vList4"/>
    <dgm:cxn modelId="{16ED6C72-A711-47E4-B192-8E3FF0F16664}" type="presOf" srcId="{971E2271-3682-46C7-A0EF-D29359366747}" destId="{6089F62E-05C5-4584-8264-3D2CE1749353}" srcOrd="0" destOrd="1" presId="urn:microsoft.com/office/officeart/2005/8/layout/vList4"/>
    <dgm:cxn modelId="{DBD0142E-4906-4C81-8E0A-981C9CBE930B}" srcId="{DBC7ECD6-F94F-4305-A445-163C8DF71C46}" destId="{039B178C-7BD9-4F0A-A635-D754058C447B}" srcOrd="1" destOrd="0" parTransId="{C40DFC84-606D-42A7-B91F-CE1722A68703}" sibTransId="{347ACDED-A039-43F8-BA3F-A26D7E98FE44}"/>
    <dgm:cxn modelId="{E8150388-11FF-4ECD-B416-6614928543DB}" type="presOf" srcId="{E4E49837-3AB3-4CD2-9320-1394BBDC96CF}" destId="{F75828D4-8624-40C7-AF27-F047DC291EF7}" srcOrd="1" destOrd="0" presId="urn:microsoft.com/office/officeart/2005/8/layout/vList4"/>
    <dgm:cxn modelId="{6FEED05F-B934-4633-B542-B89EEEE62269}" type="presOf" srcId="{FDF55AC1-EC84-466F-AF33-8DF7CAC2F133}" destId="{F75828D4-8624-40C7-AF27-F047DC291EF7}" srcOrd="1" destOrd="2" presId="urn:microsoft.com/office/officeart/2005/8/layout/vList4"/>
    <dgm:cxn modelId="{205B2A5A-47C3-404A-BD3A-8C5FA064A9DC}" type="presOf" srcId="{FDF55AC1-EC84-466F-AF33-8DF7CAC2F133}" destId="{592F6D2B-41B1-4DC9-94F0-4E058539F57B}" srcOrd="0" destOrd="2" presId="urn:microsoft.com/office/officeart/2005/8/layout/vList4"/>
    <dgm:cxn modelId="{848ED69F-7B47-484B-AC4F-9F8E92E65536}" type="presOf" srcId="{5C192242-2AB8-4371-9DA1-B1E2F92B8F29}" destId="{050AE713-622D-4CEA-88DB-003474D3D2FE}" srcOrd="0" destOrd="2" presId="urn:microsoft.com/office/officeart/2005/8/layout/vList4"/>
    <dgm:cxn modelId="{A276E837-D330-4816-AC0F-9640E2F242A9}" srcId="{E4E49837-3AB3-4CD2-9320-1394BBDC96CF}" destId="{FDF55AC1-EC84-466F-AF33-8DF7CAC2F133}" srcOrd="1" destOrd="0" parTransId="{42F1D4FF-4B3A-420B-BC59-E6BC9CB0B7B1}" sibTransId="{046AD137-021A-4CB4-9758-8A95D880E63A}"/>
    <dgm:cxn modelId="{7D1CCD25-D1DD-4F3A-9189-7D2A7BA646FA}" type="presOf" srcId="{7A634B51-0FFA-4B6A-B14E-7248B2CF5EF9}" destId="{F75828D4-8624-40C7-AF27-F047DC291EF7}" srcOrd="1" destOrd="1" presId="urn:microsoft.com/office/officeart/2005/8/layout/vList4"/>
    <dgm:cxn modelId="{224E91FA-27F5-4434-97D8-8D9CEDC1AF5C}" type="presOf" srcId="{DBC7ECD6-F94F-4305-A445-163C8DF71C46}" destId="{FD32C799-A504-4C0A-B24E-59D1BFB97516}" srcOrd="0" destOrd="0" presId="urn:microsoft.com/office/officeart/2005/8/layout/vList4"/>
    <dgm:cxn modelId="{5D85BBE9-89CD-4605-96AA-EE9193EF3B03}" type="presOf" srcId="{505237B4-9CE3-4482-97F0-A76939AA4C30}" destId="{050AE713-622D-4CEA-88DB-003474D3D2FE}" srcOrd="0" destOrd="1" presId="urn:microsoft.com/office/officeart/2005/8/layout/vList4"/>
    <dgm:cxn modelId="{D01FBAD5-959C-467A-8954-2D4D762A9F22}" type="presParOf" srcId="{FD32C799-A504-4C0A-B24E-59D1BFB97516}" destId="{0AC3D0F5-C934-46D2-BC46-4849BD283173}" srcOrd="0" destOrd="0" presId="urn:microsoft.com/office/officeart/2005/8/layout/vList4"/>
    <dgm:cxn modelId="{E83AC859-AB89-48EE-BDD6-33C511FDA123}" type="presParOf" srcId="{0AC3D0F5-C934-46D2-BC46-4849BD283173}" destId="{592F6D2B-41B1-4DC9-94F0-4E058539F57B}" srcOrd="0" destOrd="0" presId="urn:microsoft.com/office/officeart/2005/8/layout/vList4"/>
    <dgm:cxn modelId="{7D1AE9EF-EDC1-419D-84AC-31FB6AEBB4F6}" type="presParOf" srcId="{0AC3D0F5-C934-46D2-BC46-4849BD283173}" destId="{95318F1D-5042-4DCD-9417-02DDFAE1AE1C}" srcOrd="1" destOrd="0" presId="urn:microsoft.com/office/officeart/2005/8/layout/vList4"/>
    <dgm:cxn modelId="{CD5E7681-9F6E-4574-9DC5-02C5E27CF90B}" type="presParOf" srcId="{0AC3D0F5-C934-46D2-BC46-4849BD283173}" destId="{F75828D4-8624-40C7-AF27-F047DC291EF7}" srcOrd="2" destOrd="0" presId="urn:microsoft.com/office/officeart/2005/8/layout/vList4"/>
    <dgm:cxn modelId="{90EA189B-01EA-4073-8D42-ED7325869969}" type="presParOf" srcId="{FD32C799-A504-4C0A-B24E-59D1BFB97516}" destId="{7B735962-BC6B-48CD-B07E-0B9085EC475A}" srcOrd="1" destOrd="0" presId="urn:microsoft.com/office/officeart/2005/8/layout/vList4"/>
    <dgm:cxn modelId="{8D0F0AD0-0219-4254-A541-043CC3885CF3}" type="presParOf" srcId="{FD32C799-A504-4C0A-B24E-59D1BFB97516}" destId="{BCA372F3-3656-45C4-B4ED-2B406313645D}" srcOrd="2" destOrd="0" presId="urn:microsoft.com/office/officeart/2005/8/layout/vList4"/>
    <dgm:cxn modelId="{D4BDB31A-9727-46D7-BAB0-E32A1D8D73C5}" type="presParOf" srcId="{BCA372F3-3656-45C4-B4ED-2B406313645D}" destId="{6089F62E-05C5-4584-8264-3D2CE1749353}" srcOrd="0" destOrd="0" presId="urn:microsoft.com/office/officeart/2005/8/layout/vList4"/>
    <dgm:cxn modelId="{F2AEFFF8-6DC0-4A68-B3D2-FC330218674A}" type="presParOf" srcId="{BCA372F3-3656-45C4-B4ED-2B406313645D}" destId="{45884917-4C99-4609-9FB5-2657C0B09BE1}" srcOrd="1" destOrd="0" presId="urn:microsoft.com/office/officeart/2005/8/layout/vList4"/>
    <dgm:cxn modelId="{847AC237-9988-417A-93BB-EAE5C39295BF}" type="presParOf" srcId="{BCA372F3-3656-45C4-B4ED-2B406313645D}" destId="{571E213B-DB45-4022-A0D3-4B3C8DD4FB5A}" srcOrd="2" destOrd="0" presId="urn:microsoft.com/office/officeart/2005/8/layout/vList4"/>
    <dgm:cxn modelId="{8DAF41DE-4EAE-4D4B-B482-198EE0307BEA}" type="presParOf" srcId="{FD32C799-A504-4C0A-B24E-59D1BFB97516}" destId="{705823B5-DA3E-4725-9BFA-6FAED800C3F3}" srcOrd="3" destOrd="0" presId="urn:microsoft.com/office/officeart/2005/8/layout/vList4"/>
    <dgm:cxn modelId="{D84081FA-8E59-439E-82E8-8F125D227CB1}" type="presParOf" srcId="{FD32C799-A504-4C0A-B24E-59D1BFB97516}" destId="{A6A2D37B-C5E4-4B2F-A30B-A4108C2EC202}" srcOrd="4" destOrd="0" presId="urn:microsoft.com/office/officeart/2005/8/layout/vList4"/>
    <dgm:cxn modelId="{05F6DA60-05C3-45DE-8381-08A878F55CD8}" type="presParOf" srcId="{A6A2D37B-C5E4-4B2F-A30B-A4108C2EC202}" destId="{050AE713-622D-4CEA-88DB-003474D3D2FE}" srcOrd="0" destOrd="0" presId="urn:microsoft.com/office/officeart/2005/8/layout/vList4"/>
    <dgm:cxn modelId="{A7855E21-DBB1-46A1-A7E2-A5C9CCB2FAA4}" type="presParOf" srcId="{A6A2D37B-C5E4-4B2F-A30B-A4108C2EC202}" destId="{AFF50F3E-E9B7-4B74-AFEB-C6F81DC3513E}" srcOrd="1" destOrd="0" presId="urn:microsoft.com/office/officeart/2005/8/layout/vList4"/>
    <dgm:cxn modelId="{8D0C222C-F1C1-424F-A4E3-5F06FE2D0AD8}" type="presParOf" srcId="{A6A2D37B-C5E4-4B2F-A30B-A4108C2EC202}" destId="{CFD164DA-25DA-47C3-9623-18DDDCCC387E}" srcOrd="2" destOrd="0" presId="urn:microsoft.com/office/officeart/2005/8/layout/vList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E935BC-7BD0-42B5-A077-3F8D20D2647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1265C8D-2319-4CA8-ADCF-98B67C994EAC}">
      <dgm:prSet phldrT="[Texte]"/>
      <dgm:spPr/>
      <dgm:t>
        <a:bodyPr/>
        <a:lstStyle/>
        <a:p>
          <a:r>
            <a:rPr lang="fr-FR" b="1" dirty="0" smtClean="0"/>
            <a:t>Modèles prospectifs  et mathématiques et systémiques</a:t>
          </a:r>
          <a:endParaRPr lang="fr-FR" b="1" dirty="0"/>
        </a:p>
      </dgm:t>
    </dgm:pt>
    <dgm:pt modelId="{5C4903D2-0FFE-44BE-83F1-ED00B436DF3E}" type="sibTrans" cxnId="{5536BF62-1769-4105-8AA1-7A557D90FD78}">
      <dgm:prSet/>
      <dgm:spPr/>
      <dgm:t>
        <a:bodyPr/>
        <a:lstStyle/>
        <a:p>
          <a:endParaRPr lang="fr-FR"/>
        </a:p>
      </dgm:t>
    </dgm:pt>
    <dgm:pt modelId="{C3138963-DE18-4E2F-B699-6F5EC266CADA}" type="parTrans" cxnId="{5536BF62-1769-4105-8AA1-7A557D90FD78}">
      <dgm:prSet/>
      <dgm:spPr/>
      <dgm:t>
        <a:bodyPr/>
        <a:lstStyle/>
        <a:p>
          <a:endParaRPr lang="fr-FR"/>
        </a:p>
      </dgm:t>
    </dgm:pt>
    <dgm:pt modelId="{749EF72F-224A-45DE-B12A-BA42CC4AA4B4}" type="pres">
      <dgm:prSet presAssocID="{AAE935BC-7BD0-42B5-A077-3F8D20D26471}" presName="Name0" presStyleCnt="0">
        <dgm:presLayoutVars>
          <dgm:dir/>
          <dgm:resizeHandles val="exact"/>
        </dgm:presLayoutVars>
      </dgm:prSet>
      <dgm:spPr/>
    </dgm:pt>
    <dgm:pt modelId="{A2149EB0-5FF4-47AC-B0CC-3BE6DBD2CD16}" type="pres">
      <dgm:prSet presAssocID="{AAE935BC-7BD0-42B5-A077-3F8D20D26471}" presName="fgShape" presStyleLbl="fgShp" presStyleIdx="0" presStyleCnt="1"/>
      <dgm:spPr/>
    </dgm:pt>
    <dgm:pt modelId="{DCC6BB07-70AD-461B-A5F1-90DA239614BA}" type="pres">
      <dgm:prSet presAssocID="{AAE935BC-7BD0-42B5-A077-3F8D20D26471}" presName="linComp" presStyleCnt="0"/>
      <dgm:spPr/>
    </dgm:pt>
    <dgm:pt modelId="{3E55BA8C-6D66-420D-83AD-91E567639C16}" type="pres">
      <dgm:prSet presAssocID="{71265C8D-2319-4CA8-ADCF-98B67C994EAC}" presName="compNode" presStyleCnt="0"/>
      <dgm:spPr/>
    </dgm:pt>
    <dgm:pt modelId="{3DAF16E1-D243-4FB1-8576-1C1ECA7F7B37}" type="pres">
      <dgm:prSet presAssocID="{71265C8D-2319-4CA8-ADCF-98B67C994EAC}" presName="bkgdShape" presStyleLbl="node1" presStyleIdx="0" presStyleCnt="1"/>
      <dgm:spPr/>
      <dgm:t>
        <a:bodyPr/>
        <a:lstStyle/>
        <a:p>
          <a:endParaRPr lang="fr-FR"/>
        </a:p>
      </dgm:t>
    </dgm:pt>
    <dgm:pt modelId="{B04BADD7-638B-4C3B-ACB3-B4DA4ECF388E}" type="pres">
      <dgm:prSet presAssocID="{71265C8D-2319-4CA8-ADCF-98B67C994EAC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AB2E0C-35D9-4CFD-8129-AD4091EE4C7A}" type="pres">
      <dgm:prSet presAssocID="{71265C8D-2319-4CA8-ADCF-98B67C994EAC}" presName="invisiNode" presStyleLbl="node1" presStyleIdx="0" presStyleCnt="1"/>
      <dgm:spPr/>
    </dgm:pt>
    <dgm:pt modelId="{47E3948F-27E3-4C65-962F-86981EB5854D}" type="pres">
      <dgm:prSet presAssocID="{71265C8D-2319-4CA8-ADCF-98B67C994EAC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536BF62-1769-4105-8AA1-7A557D90FD78}" srcId="{AAE935BC-7BD0-42B5-A077-3F8D20D26471}" destId="{71265C8D-2319-4CA8-ADCF-98B67C994EAC}" srcOrd="0" destOrd="0" parTransId="{C3138963-DE18-4E2F-B699-6F5EC266CADA}" sibTransId="{5C4903D2-0FFE-44BE-83F1-ED00B436DF3E}"/>
    <dgm:cxn modelId="{ADBE317F-50F4-4AB9-AFFE-8C1FDF591200}" type="presOf" srcId="{71265C8D-2319-4CA8-ADCF-98B67C994EAC}" destId="{3DAF16E1-D243-4FB1-8576-1C1ECA7F7B37}" srcOrd="0" destOrd="0" presId="urn:microsoft.com/office/officeart/2005/8/layout/hList7"/>
    <dgm:cxn modelId="{AF5415AE-43EB-412F-8C2A-D12A2139594E}" type="presOf" srcId="{71265C8D-2319-4CA8-ADCF-98B67C994EAC}" destId="{B04BADD7-638B-4C3B-ACB3-B4DA4ECF388E}" srcOrd="1" destOrd="0" presId="urn:microsoft.com/office/officeart/2005/8/layout/hList7"/>
    <dgm:cxn modelId="{145015EC-0B69-4DD0-82D9-47E1085ADAC7}" type="presOf" srcId="{AAE935BC-7BD0-42B5-A077-3F8D20D26471}" destId="{749EF72F-224A-45DE-B12A-BA42CC4AA4B4}" srcOrd="0" destOrd="0" presId="urn:microsoft.com/office/officeart/2005/8/layout/hList7"/>
    <dgm:cxn modelId="{AD72D4F8-629D-40B1-A686-D70FF7EC2D86}" type="presParOf" srcId="{749EF72F-224A-45DE-B12A-BA42CC4AA4B4}" destId="{A2149EB0-5FF4-47AC-B0CC-3BE6DBD2CD16}" srcOrd="0" destOrd="0" presId="urn:microsoft.com/office/officeart/2005/8/layout/hList7"/>
    <dgm:cxn modelId="{6A8AEAD3-9471-4D6C-869A-E7956D105C2A}" type="presParOf" srcId="{749EF72F-224A-45DE-B12A-BA42CC4AA4B4}" destId="{DCC6BB07-70AD-461B-A5F1-90DA239614BA}" srcOrd="1" destOrd="0" presId="urn:microsoft.com/office/officeart/2005/8/layout/hList7"/>
    <dgm:cxn modelId="{C02D4D67-E00F-424E-A017-BB3653F621E1}" type="presParOf" srcId="{DCC6BB07-70AD-461B-A5F1-90DA239614BA}" destId="{3E55BA8C-6D66-420D-83AD-91E567639C16}" srcOrd="0" destOrd="0" presId="urn:microsoft.com/office/officeart/2005/8/layout/hList7"/>
    <dgm:cxn modelId="{229992FB-A9F0-4AEB-8384-02583877CD7A}" type="presParOf" srcId="{3E55BA8C-6D66-420D-83AD-91E567639C16}" destId="{3DAF16E1-D243-4FB1-8576-1C1ECA7F7B37}" srcOrd="0" destOrd="0" presId="urn:microsoft.com/office/officeart/2005/8/layout/hList7"/>
    <dgm:cxn modelId="{4AE42420-8183-4242-94A8-B36A6D77A195}" type="presParOf" srcId="{3E55BA8C-6D66-420D-83AD-91E567639C16}" destId="{B04BADD7-638B-4C3B-ACB3-B4DA4ECF388E}" srcOrd="1" destOrd="0" presId="urn:microsoft.com/office/officeart/2005/8/layout/hList7"/>
    <dgm:cxn modelId="{C209461F-AEFC-4772-B6A3-C3C8C73FAEEA}" type="presParOf" srcId="{3E55BA8C-6D66-420D-83AD-91E567639C16}" destId="{2EAB2E0C-35D9-4CFD-8129-AD4091EE4C7A}" srcOrd="2" destOrd="0" presId="urn:microsoft.com/office/officeart/2005/8/layout/hList7"/>
    <dgm:cxn modelId="{B3BD6CE2-4A26-4834-AE42-55D26C2E4DFD}" type="presParOf" srcId="{3E55BA8C-6D66-420D-83AD-91E567639C16}" destId="{47E3948F-27E3-4C65-962F-86981EB5854D}" srcOrd="3" destOrd="0" presId="urn:microsoft.com/office/officeart/2005/8/layout/hList7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77C258-DEC0-4754-9EF6-DA244A49D10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CCBDA83-3FCC-41A3-A93E-DE6E4E87903E}">
      <dgm:prSet phldrT="[Texte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b="1" dirty="0" smtClean="0"/>
            <a:t>Limites to </a:t>
          </a:r>
          <a:r>
            <a:rPr lang="fr-FR" b="1" dirty="0" err="1" smtClean="0"/>
            <a:t>Growth</a:t>
          </a:r>
          <a:r>
            <a:rPr lang="fr-FR" b="1" dirty="0" smtClean="0"/>
            <a:t> World 3   MEADOWS</a:t>
          </a:r>
          <a:endParaRPr lang="fr-FR" b="1" dirty="0"/>
        </a:p>
      </dgm:t>
    </dgm:pt>
    <dgm:pt modelId="{82FBE63B-B61D-409B-958A-3B26867DA6B1}" type="parTrans" cxnId="{40F80AD0-38C3-44FE-AA8C-F37FDA149FAB}">
      <dgm:prSet/>
      <dgm:spPr/>
      <dgm:t>
        <a:bodyPr/>
        <a:lstStyle/>
        <a:p>
          <a:endParaRPr lang="fr-FR"/>
        </a:p>
      </dgm:t>
    </dgm:pt>
    <dgm:pt modelId="{58AF9EC4-BDEB-4E74-A7D8-8403C6FCE6F1}" type="sibTrans" cxnId="{40F80AD0-38C3-44FE-AA8C-F37FDA149FAB}">
      <dgm:prSet/>
      <dgm:spPr/>
      <dgm:t>
        <a:bodyPr/>
        <a:lstStyle/>
        <a:p>
          <a:endParaRPr lang="fr-FR"/>
        </a:p>
      </dgm:t>
    </dgm:pt>
    <dgm:pt modelId="{C0FCD6B1-43A8-4581-B7C1-A9AE00822EA0}">
      <dgm:prSet phldrT="[Texte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dirty="0" smtClean="0"/>
            <a:t>12 scénario différents </a:t>
          </a:r>
          <a:endParaRPr lang="fr-FR" dirty="0"/>
        </a:p>
      </dgm:t>
    </dgm:pt>
    <dgm:pt modelId="{1270B736-C598-4ADE-912F-EAD0D06F0764}" type="parTrans" cxnId="{B086BB89-648C-4055-8737-574F035EBD88}">
      <dgm:prSet/>
      <dgm:spPr/>
      <dgm:t>
        <a:bodyPr/>
        <a:lstStyle/>
        <a:p>
          <a:endParaRPr lang="fr-FR"/>
        </a:p>
      </dgm:t>
    </dgm:pt>
    <dgm:pt modelId="{63F8A647-78A0-4F50-8E7C-A2817BA32E22}" type="sibTrans" cxnId="{B086BB89-648C-4055-8737-574F035EBD88}">
      <dgm:prSet/>
      <dgm:spPr/>
      <dgm:t>
        <a:bodyPr/>
        <a:lstStyle/>
        <a:p>
          <a:endParaRPr lang="fr-FR"/>
        </a:p>
      </dgm:t>
    </dgm:pt>
    <dgm:pt modelId="{58A3445A-1296-4C56-B206-D9D1C4B6A945}">
      <dgm:prSet phldrT="[Texte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dirty="0" smtClean="0"/>
            <a:t>Business As Usual comme scénario central</a:t>
          </a:r>
          <a:endParaRPr lang="fr-FR" dirty="0"/>
        </a:p>
      </dgm:t>
    </dgm:pt>
    <dgm:pt modelId="{7F5DB613-F475-474E-9E61-E6A5D3977F4A}" type="parTrans" cxnId="{24B02E2E-FC92-4482-954C-29621B0D8B52}">
      <dgm:prSet/>
      <dgm:spPr/>
      <dgm:t>
        <a:bodyPr/>
        <a:lstStyle/>
        <a:p>
          <a:endParaRPr lang="fr-FR"/>
        </a:p>
      </dgm:t>
    </dgm:pt>
    <dgm:pt modelId="{BE1D0191-DCD3-4B2A-B28A-C8C688913BD0}" type="sibTrans" cxnId="{24B02E2E-FC92-4482-954C-29621B0D8B52}">
      <dgm:prSet/>
      <dgm:spPr/>
      <dgm:t>
        <a:bodyPr/>
        <a:lstStyle/>
        <a:p>
          <a:endParaRPr lang="fr-FR"/>
        </a:p>
      </dgm:t>
    </dgm:pt>
    <dgm:pt modelId="{970B48FB-A524-4A69-AAD5-7B671D6E63B4}">
      <dgm:prSet phldrT="[Texte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b="1" dirty="0" smtClean="0"/>
            <a:t>Modèle HANDY    MOTESHAREI et </a:t>
          </a:r>
          <a:r>
            <a:rPr lang="fr-FR" b="1" dirty="0" err="1" smtClean="0"/>
            <a:t>alii</a:t>
          </a:r>
          <a:endParaRPr lang="fr-FR" b="1" dirty="0"/>
        </a:p>
      </dgm:t>
    </dgm:pt>
    <dgm:pt modelId="{5D99E092-FF5E-4579-AA94-9949EB4B7AAC}" type="parTrans" cxnId="{6DD2D0AD-2954-4178-8E5A-5F501ACC822F}">
      <dgm:prSet/>
      <dgm:spPr/>
      <dgm:t>
        <a:bodyPr/>
        <a:lstStyle/>
        <a:p>
          <a:endParaRPr lang="fr-FR"/>
        </a:p>
      </dgm:t>
    </dgm:pt>
    <dgm:pt modelId="{CD1FC212-3951-4F6F-9452-49527E2C8D98}" type="sibTrans" cxnId="{6DD2D0AD-2954-4178-8E5A-5F501ACC822F}">
      <dgm:prSet/>
      <dgm:spPr/>
      <dgm:t>
        <a:bodyPr/>
        <a:lstStyle/>
        <a:p>
          <a:endParaRPr lang="fr-FR"/>
        </a:p>
      </dgm:t>
    </dgm:pt>
    <dgm:pt modelId="{7B97F31B-81A8-497D-987A-732DEF1FA5ED}">
      <dgm:prSet phldrT="[Texte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dirty="0" smtClean="0"/>
            <a:t> Trop d’inégalités </a:t>
          </a:r>
          <a:endParaRPr lang="fr-FR" dirty="0"/>
        </a:p>
      </dgm:t>
    </dgm:pt>
    <dgm:pt modelId="{253B84D7-B94C-4D20-BCF2-DCA822987D89}" type="parTrans" cxnId="{2D06A630-5290-45B1-A383-9A6C79E3C8D3}">
      <dgm:prSet/>
      <dgm:spPr/>
      <dgm:t>
        <a:bodyPr/>
        <a:lstStyle/>
        <a:p>
          <a:endParaRPr lang="fr-FR"/>
        </a:p>
      </dgm:t>
    </dgm:pt>
    <dgm:pt modelId="{4D8899C0-4801-4FA9-B783-0BE1BFB90D53}" type="sibTrans" cxnId="{2D06A630-5290-45B1-A383-9A6C79E3C8D3}">
      <dgm:prSet/>
      <dgm:spPr/>
      <dgm:t>
        <a:bodyPr/>
        <a:lstStyle/>
        <a:p>
          <a:endParaRPr lang="fr-FR"/>
        </a:p>
      </dgm:t>
    </dgm:pt>
    <dgm:pt modelId="{524EF166-2668-4210-95F4-6D16CCF1147D}">
      <dgm:prSet phldrT="[Texte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dirty="0" smtClean="0"/>
            <a:t>Dépassement des limites de la planètes</a:t>
          </a:r>
          <a:endParaRPr lang="fr-FR" dirty="0"/>
        </a:p>
      </dgm:t>
    </dgm:pt>
    <dgm:pt modelId="{DA38E89B-E848-4B09-9AED-60865CA67826}" type="parTrans" cxnId="{479DC815-AC53-48A5-A350-632C7414298A}">
      <dgm:prSet/>
      <dgm:spPr/>
      <dgm:t>
        <a:bodyPr/>
        <a:lstStyle/>
        <a:p>
          <a:endParaRPr lang="fr-FR"/>
        </a:p>
      </dgm:t>
    </dgm:pt>
    <dgm:pt modelId="{8AC2BE16-6DC3-4DAA-AE28-F77AFF8FE494}" type="sibTrans" cxnId="{479DC815-AC53-48A5-A350-632C7414298A}">
      <dgm:prSet/>
      <dgm:spPr/>
      <dgm:t>
        <a:bodyPr/>
        <a:lstStyle/>
        <a:p>
          <a:endParaRPr lang="fr-FR"/>
        </a:p>
      </dgm:t>
    </dgm:pt>
    <dgm:pt modelId="{D921A410-7CAF-4D5E-A124-6B48D178ABA7}">
      <dgm:prSet phldrT="[Texte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dirty="0" smtClean="0"/>
            <a:t>3 sont franchies  4 non franchies 2 non évaluables</a:t>
          </a:r>
          <a:endParaRPr lang="fr-FR" dirty="0"/>
        </a:p>
      </dgm:t>
    </dgm:pt>
    <dgm:pt modelId="{B3FF276B-AB24-4360-A690-161B31F61B73}">
      <dgm:prSet phldrT="[Texte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dirty="0" smtClean="0"/>
            <a:t>9 limites planétaires </a:t>
          </a:r>
          <a:endParaRPr lang="fr-FR" dirty="0"/>
        </a:p>
      </dgm:t>
    </dgm:pt>
    <dgm:pt modelId="{DFD8DAB9-69B3-48CB-AF3C-798703634480}">
      <dgm:prSet phldrT="[Texte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b="1" dirty="0" err="1" smtClean="0"/>
            <a:t>Planetary</a:t>
          </a:r>
          <a:r>
            <a:rPr lang="fr-FR" b="1" dirty="0" smtClean="0"/>
            <a:t> </a:t>
          </a:r>
          <a:r>
            <a:rPr lang="fr-FR" b="1" dirty="0" err="1" smtClean="0"/>
            <a:t>Boundaries</a:t>
          </a:r>
          <a:r>
            <a:rPr lang="fr-FR" b="1" dirty="0" smtClean="0"/>
            <a:t> ROCKSTRÖM et </a:t>
          </a:r>
          <a:r>
            <a:rPr lang="fr-FR" b="1" dirty="0" err="1" smtClean="0"/>
            <a:t>alii</a:t>
          </a:r>
          <a:r>
            <a:rPr lang="fr-FR" b="1" dirty="0" smtClean="0"/>
            <a:t>   </a:t>
          </a:r>
          <a:endParaRPr lang="fr-FR" b="1" dirty="0"/>
        </a:p>
      </dgm:t>
    </dgm:pt>
    <dgm:pt modelId="{348539BC-B582-4DAC-9F8B-9B0026959712}" type="sibTrans" cxnId="{3AAAFF7B-BC5E-4798-A371-EAC21AC7147D}">
      <dgm:prSet/>
      <dgm:spPr/>
      <dgm:t>
        <a:bodyPr/>
        <a:lstStyle/>
        <a:p>
          <a:endParaRPr lang="fr-FR"/>
        </a:p>
      </dgm:t>
    </dgm:pt>
    <dgm:pt modelId="{F1514A68-3A5F-4F40-871D-A141D30D5888}" type="parTrans" cxnId="{3AAAFF7B-BC5E-4798-A371-EAC21AC7147D}">
      <dgm:prSet/>
      <dgm:spPr/>
      <dgm:t>
        <a:bodyPr/>
        <a:lstStyle/>
        <a:p>
          <a:endParaRPr lang="fr-FR"/>
        </a:p>
      </dgm:t>
    </dgm:pt>
    <dgm:pt modelId="{B57F4FB1-8C14-46DB-94D0-9514A1D57DFA}" type="sibTrans" cxnId="{BFCE117D-ECB4-40CD-A057-037460FE25FE}">
      <dgm:prSet/>
      <dgm:spPr/>
      <dgm:t>
        <a:bodyPr/>
        <a:lstStyle/>
        <a:p>
          <a:endParaRPr lang="fr-FR"/>
        </a:p>
      </dgm:t>
    </dgm:pt>
    <dgm:pt modelId="{9661D4AB-A976-4E98-9FA1-C7DAD290DDAA}" type="parTrans" cxnId="{BFCE117D-ECB4-40CD-A057-037460FE25FE}">
      <dgm:prSet/>
      <dgm:spPr/>
      <dgm:t>
        <a:bodyPr/>
        <a:lstStyle/>
        <a:p>
          <a:endParaRPr lang="fr-FR"/>
        </a:p>
      </dgm:t>
    </dgm:pt>
    <dgm:pt modelId="{AF301EC3-2BD3-4F62-B374-5A18A42041F2}" type="sibTrans" cxnId="{4D35D8AC-72F3-4453-A693-01D70D971272}">
      <dgm:prSet/>
      <dgm:spPr/>
      <dgm:t>
        <a:bodyPr/>
        <a:lstStyle/>
        <a:p>
          <a:endParaRPr lang="fr-FR"/>
        </a:p>
      </dgm:t>
    </dgm:pt>
    <dgm:pt modelId="{453BE8BA-5F5D-455A-93C1-34E737CB90D5}" type="parTrans" cxnId="{4D35D8AC-72F3-4453-A693-01D70D971272}">
      <dgm:prSet/>
      <dgm:spPr/>
      <dgm:t>
        <a:bodyPr/>
        <a:lstStyle/>
        <a:p>
          <a:endParaRPr lang="fr-FR"/>
        </a:p>
      </dgm:t>
    </dgm:pt>
    <dgm:pt modelId="{950ABDF5-B640-4E7E-AA70-C6B8106DA73A}">
      <dgm:prSet phldrT="[Texte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sz="2400" b="1" dirty="0" smtClean="0"/>
            <a:t>La grande accélération STEFFEN et </a:t>
          </a:r>
          <a:r>
            <a:rPr lang="fr-FR" sz="2400" b="1" dirty="0" err="1" smtClean="0"/>
            <a:t>alii</a:t>
          </a:r>
          <a:r>
            <a:rPr lang="fr-FR" sz="1900" dirty="0" smtClean="0"/>
            <a:t/>
          </a:r>
          <a:br>
            <a:rPr lang="fr-FR" sz="1900" dirty="0" smtClean="0"/>
          </a:br>
          <a:r>
            <a:rPr lang="fr-FR" sz="1900" dirty="0" smtClean="0"/>
            <a:t/>
          </a:r>
          <a:br>
            <a:rPr lang="fr-FR" sz="1900" dirty="0" smtClean="0"/>
          </a:br>
          <a:r>
            <a:rPr lang="fr-FR" sz="1900" dirty="0" smtClean="0"/>
            <a:t>l’activité humaine à modifier notre milieu</a:t>
          </a:r>
          <a:endParaRPr lang="fr-FR" sz="1900" dirty="0"/>
        </a:p>
      </dgm:t>
    </dgm:pt>
    <dgm:pt modelId="{17EC0A9B-6793-4275-865C-DD6F56525446}" type="parTrans" cxnId="{4C14B117-D14F-4F7A-9A7E-0E1BE05460EB}">
      <dgm:prSet/>
      <dgm:spPr/>
      <dgm:t>
        <a:bodyPr/>
        <a:lstStyle/>
        <a:p>
          <a:endParaRPr lang="fr-FR"/>
        </a:p>
      </dgm:t>
    </dgm:pt>
    <dgm:pt modelId="{1E5ABEC0-23BC-4107-B2A0-E47BA8C84C8D}" type="sibTrans" cxnId="{4C14B117-D14F-4F7A-9A7E-0E1BE05460EB}">
      <dgm:prSet/>
      <dgm:spPr/>
      <dgm:t>
        <a:bodyPr/>
        <a:lstStyle/>
        <a:p>
          <a:endParaRPr lang="fr-FR"/>
        </a:p>
      </dgm:t>
    </dgm:pt>
    <dgm:pt modelId="{EA331C5E-3D89-4A18-9AA8-104DF1492F4D}" type="pres">
      <dgm:prSet presAssocID="{6B77C258-DEC0-4754-9EF6-DA244A49D10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BEF4F3E-25F1-4230-9829-0C66A8276F41}" type="pres">
      <dgm:prSet presAssocID="{5CCBDA83-3FCC-41A3-A93E-DE6E4E87903E}" presName="comp" presStyleCnt="0"/>
      <dgm:spPr/>
    </dgm:pt>
    <dgm:pt modelId="{FA751ADC-7679-49AB-89DD-74ECEA66AC63}" type="pres">
      <dgm:prSet presAssocID="{5CCBDA83-3FCC-41A3-A93E-DE6E4E87903E}" presName="box" presStyleLbl="node1" presStyleIdx="0" presStyleCnt="4"/>
      <dgm:spPr/>
      <dgm:t>
        <a:bodyPr/>
        <a:lstStyle/>
        <a:p>
          <a:endParaRPr lang="fr-FR"/>
        </a:p>
      </dgm:t>
    </dgm:pt>
    <dgm:pt modelId="{D48FA455-29E3-4121-AEA6-549711B6A7E6}" type="pres">
      <dgm:prSet presAssocID="{5CCBDA83-3FCC-41A3-A93E-DE6E4E87903E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423142-8C14-4018-BAC2-0B26B5881563}" type="pres">
      <dgm:prSet presAssocID="{5CCBDA83-3FCC-41A3-A93E-DE6E4E87903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B84F34-7779-430A-98A0-2A8A20BFE817}" type="pres">
      <dgm:prSet presAssocID="{58AF9EC4-BDEB-4E74-A7D8-8403C6FCE6F1}" presName="spacer" presStyleCnt="0"/>
      <dgm:spPr/>
    </dgm:pt>
    <dgm:pt modelId="{728E66BA-19D2-4ADB-B862-3832B5347472}" type="pres">
      <dgm:prSet presAssocID="{970B48FB-A524-4A69-AAD5-7B671D6E63B4}" presName="comp" presStyleCnt="0"/>
      <dgm:spPr/>
    </dgm:pt>
    <dgm:pt modelId="{6F67948B-84D1-4C4C-A56F-B69993A67CFD}" type="pres">
      <dgm:prSet presAssocID="{970B48FB-A524-4A69-AAD5-7B671D6E63B4}" presName="box" presStyleLbl="node1" presStyleIdx="1" presStyleCnt="4"/>
      <dgm:spPr/>
      <dgm:t>
        <a:bodyPr/>
        <a:lstStyle/>
        <a:p>
          <a:endParaRPr lang="fr-FR"/>
        </a:p>
      </dgm:t>
    </dgm:pt>
    <dgm:pt modelId="{1F46CA21-EE02-4827-BE8F-DB1FD4968532}" type="pres">
      <dgm:prSet presAssocID="{970B48FB-A524-4A69-AAD5-7B671D6E63B4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294D57F-59FB-4B92-AA73-9D2FC5A6D9E2}" type="pres">
      <dgm:prSet presAssocID="{970B48FB-A524-4A69-AAD5-7B671D6E63B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08A112-09BA-4D03-BEF6-430B9F89F3EA}" type="pres">
      <dgm:prSet presAssocID="{CD1FC212-3951-4F6F-9452-49527E2C8D98}" presName="spacer" presStyleCnt="0"/>
      <dgm:spPr/>
    </dgm:pt>
    <dgm:pt modelId="{531453B1-D2EA-4317-828B-25FFBE7EF98B}" type="pres">
      <dgm:prSet presAssocID="{DFD8DAB9-69B3-48CB-AF3C-798703634480}" presName="comp" presStyleCnt="0"/>
      <dgm:spPr/>
    </dgm:pt>
    <dgm:pt modelId="{D3F99A33-00ED-46D8-AF19-E3A9FDB56F6D}" type="pres">
      <dgm:prSet presAssocID="{DFD8DAB9-69B3-48CB-AF3C-798703634480}" presName="box" presStyleLbl="node1" presStyleIdx="2" presStyleCnt="4"/>
      <dgm:spPr/>
      <dgm:t>
        <a:bodyPr/>
        <a:lstStyle/>
        <a:p>
          <a:endParaRPr lang="fr-FR"/>
        </a:p>
      </dgm:t>
    </dgm:pt>
    <dgm:pt modelId="{6532FD13-39D9-4C52-90C2-8C0C40C0FF24}" type="pres">
      <dgm:prSet presAssocID="{DFD8DAB9-69B3-48CB-AF3C-798703634480}" presName="img" presStyleLbl="fgImgPlace1" presStyleIdx="2" presStyleCnt="4" custScaleX="6952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00F6D73-6789-4749-9AF3-9FA9ACE48E79}" type="pres">
      <dgm:prSet presAssocID="{DFD8DAB9-69B3-48CB-AF3C-79870363448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C7D25B-EB7F-45F5-B3B3-D5AE0CD0A81A}" type="pres">
      <dgm:prSet presAssocID="{348539BC-B582-4DAC-9F8B-9B0026959712}" presName="spacer" presStyleCnt="0"/>
      <dgm:spPr/>
    </dgm:pt>
    <dgm:pt modelId="{C3DF3BE2-8A42-44F8-931D-70EC88CBE304}" type="pres">
      <dgm:prSet presAssocID="{950ABDF5-B640-4E7E-AA70-C6B8106DA73A}" presName="comp" presStyleCnt="0"/>
      <dgm:spPr/>
    </dgm:pt>
    <dgm:pt modelId="{34C1E224-DE59-44C3-B2A5-5438ECAD9B79}" type="pres">
      <dgm:prSet presAssocID="{950ABDF5-B640-4E7E-AA70-C6B8106DA73A}" presName="box" presStyleLbl="node1" presStyleIdx="3" presStyleCnt="4"/>
      <dgm:spPr/>
      <dgm:t>
        <a:bodyPr/>
        <a:lstStyle/>
        <a:p>
          <a:endParaRPr lang="fr-FR"/>
        </a:p>
      </dgm:t>
    </dgm:pt>
    <dgm:pt modelId="{012D5F91-333C-4985-A447-B519A38FFDBA}" type="pres">
      <dgm:prSet presAssocID="{950ABDF5-B640-4E7E-AA70-C6B8106DA73A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53A33D2-3C3E-4B69-83D7-788A94D28FE3}" type="pres">
      <dgm:prSet presAssocID="{950ABDF5-B640-4E7E-AA70-C6B8106DA73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4A7AE58-5FC6-4B2B-94AE-06EA3B75A978}" type="presOf" srcId="{DFD8DAB9-69B3-48CB-AF3C-798703634480}" destId="{D3F99A33-00ED-46D8-AF19-E3A9FDB56F6D}" srcOrd="0" destOrd="0" presId="urn:microsoft.com/office/officeart/2005/8/layout/vList4"/>
    <dgm:cxn modelId="{E18E1018-8E59-4844-A94B-2934D8A6E3AB}" type="presOf" srcId="{B3FF276B-AB24-4360-A690-161B31F61B73}" destId="{C00F6D73-6789-4749-9AF3-9FA9ACE48E79}" srcOrd="1" destOrd="1" presId="urn:microsoft.com/office/officeart/2005/8/layout/vList4"/>
    <dgm:cxn modelId="{4C14B117-D14F-4F7A-9A7E-0E1BE05460EB}" srcId="{6B77C258-DEC0-4754-9EF6-DA244A49D100}" destId="{950ABDF5-B640-4E7E-AA70-C6B8106DA73A}" srcOrd="3" destOrd="0" parTransId="{17EC0A9B-6793-4275-865C-DD6F56525446}" sibTransId="{1E5ABEC0-23BC-4107-B2A0-E47BA8C84C8D}"/>
    <dgm:cxn modelId="{C5614BBA-E0AC-4098-B637-6E4FAC87F477}" type="presOf" srcId="{950ABDF5-B640-4E7E-AA70-C6B8106DA73A}" destId="{853A33D2-3C3E-4B69-83D7-788A94D28FE3}" srcOrd="1" destOrd="0" presId="urn:microsoft.com/office/officeart/2005/8/layout/vList4"/>
    <dgm:cxn modelId="{D37758FD-AC85-4EAB-A29A-9AEFC5ECF1C2}" type="presOf" srcId="{58A3445A-1296-4C56-B206-D9D1C4B6A945}" destId="{FA751ADC-7679-49AB-89DD-74ECEA66AC63}" srcOrd="0" destOrd="2" presId="urn:microsoft.com/office/officeart/2005/8/layout/vList4"/>
    <dgm:cxn modelId="{4D35D8AC-72F3-4453-A693-01D70D971272}" srcId="{DFD8DAB9-69B3-48CB-AF3C-798703634480}" destId="{B3FF276B-AB24-4360-A690-161B31F61B73}" srcOrd="0" destOrd="0" parTransId="{453BE8BA-5F5D-455A-93C1-34E737CB90D5}" sibTransId="{AF301EC3-2BD3-4F62-B374-5A18A42041F2}"/>
    <dgm:cxn modelId="{673D3E59-B2ED-488D-B82B-70E6BA01B72E}" type="presOf" srcId="{970B48FB-A524-4A69-AAD5-7B671D6E63B4}" destId="{4294D57F-59FB-4B92-AA73-9D2FC5A6D9E2}" srcOrd="1" destOrd="0" presId="urn:microsoft.com/office/officeart/2005/8/layout/vList4"/>
    <dgm:cxn modelId="{40F80AD0-38C3-44FE-AA8C-F37FDA149FAB}" srcId="{6B77C258-DEC0-4754-9EF6-DA244A49D100}" destId="{5CCBDA83-3FCC-41A3-A93E-DE6E4E87903E}" srcOrd="0" destOrd="0" parTransId="{82FBE63B-B61D-409B-958A-3B26867DA6B1}" sibTransId="{58AF9EC4-BDEB-4E74-A7D8-8403C6FCE6F1}"/>
    <dgm:cxn modelId="{A8A8D469-B028-43A9-82F3-9B4000FED520}" type="presOf" srcId="{D921A410-7CAF-4D5E-A124-6B48D178ABA7}" destId="{C00F6D73-6789-4749-9AF3-9FA9ACE48E79}" srcOrd="1" destOrd="2" presId="urn:microsoft.com/office/officeart/2005/8/layout/vList4"/>
    <dgm:cxn modelId="{5A2093F7-4DF2-4E65-84FB-6DB7A0F86F9D}" type="presOf" srcId="{950ABDF5-B640-4E7E-AA70-C6B8106DA73A}" destId="{34C1E224-DE59-44C3-B2A5-5438ECAD9B79}" srcOrd="0" destOrd="0" presId="urn:microsoft.com/office/officeart/2005/8/layout/vList4"/>
    <dgm:cxn modelId="{C9D8FC14-3EA6-439C-816B-34DD7393D87B}" type="presOf" srcId="{7B97F31B-81A8-497D-987A-732DEF1FA5ED}" destId="{6F67948B-84D1-4C4C-A56F-B69993A67CFD}" srcOrd="0" destOrd="1" presId="urn:microsoft.com/office/officeart/2005/8/layout/vList4"/>
    <dgm:cxn modelId="{2D06A630-5290-45B1-A383-9A6C79E3C8D3}" srcId="{970B48FB-A524-4A69-AAD5-7B671D6E63B4}" destId="{7B97F31B-81A8-497D-987A-732DEF1FA5ED}" srcOrd="0" destOrd="0" parTransId="{253B84D7-B94C-4D20-BCF2-DCA822987D89}" sibTransId="{4D8899C0-4801-4FA9-B783-0BE1BFB90D53}"/>
    <dgm:cxn modelId="{3AAAFF7B-BC5E-4798-A371-EAC21AC7147D}" srcId="{6B77C258-DEC0-4754-9EF6-DA244A49D100}" destId="{DFD8DAB9-69B3-48CB-AF3C-798703634480}" srcOrd="2" destOrd="0" parTransId="{F1514A68-3A5F-4F40-871D-A141D30D5888}" sibTransId="{348539BC-B582-4DAC-9F8B-9B0026959712}"/>
    <dgm:cxn modelId="{62A42B71-15C9-4CB5-9205-42F157AA102B}" type="presOf" srcId="{524EF166-2668-4210-95F4-6D16CCF1147D}" destId="{6F67948B-84D1-4C4C-A56F-B69993A67CFD}" srcOrd="0" destOrd="2" presId="urn:microsoft.com/office/officeart/2005/8/layout/vList4"/>
    <dgm:cxn modelId="{E9861A01-F792-4C10-8AB5-1448FCC65288}" type="presOf" srcId="{58A3445A-1296-4C56-B206-D9D1C4B6A945}" destId="{96423142-8C14-4018-BAC2-0B26B5881563}" srcOrd="1" destOrd="2" presId="urn:microsoft.com/office/officeart/2005/8/layout/vList4"/>
    <dgm:cxn modelId="{4898C1E5-B94A-4C4A-B2A4-F0D3B8C129DE}" type="presOf" srcId="{B3FF276B-AB24-4360-A690-161B31F61B73}" destId="{D3F99A33-00ED-46D8-AF19-E3A9FDB56F6D}" srcOrd="0" destOrd="1" presId="urn:microsoft.com/office/officeart/2005/8/layout/vList4"/>
    <dgm:cxn modelId="{B086BB89-648C-4055-8737-574F035EBD88}" srcId="{5CCBDA83-3FCC-41A3-A93E-DE6E4E87903E}" destId="{C0FCD6B1-43A8-4581-B7C1-A9AE00822EA0}" srcOrd="0" destOrd="0" parTransId="{1270B736-C598-4ADE-912F-EAD0D06F0764}" sibTransId="{63F8A647-78A0-4F50-8E7C-A2817BA32E22}"/>
    <dgm:cxn modelId="{E940B8BA-19EF-4834-9845-6B363A784308}" type="presOf" srcId="{6B77C258-DEC0-4754-9EF6-DA244A49D100}" destId="{EA331C5E-3D89-4A18-9AA8-104DF1492F4D}" srcOrd="0" destOrd="0" presId="urn:microsoft.com/office/officeart/2005/8/layout/vList4"/>
    <dgm:cxn modelId="{3C1C85F5-2FA1-4E1C-958A-F0D9F2930F32}" type="presOf" srcId="{D921A410-7CAF-4D5E-A124-6B48D178ABA7}" destId="{D3F99A33-00ED-46D8-AF19-E3A9FDB56F6D}" srcOrd="0" destOrd="2" presId="urn:microsoft.com/office/officeart/2005/8/layout/vList4"/>
    <dgm:cxn modelId="{2338AD5E-EFF4-41F9-9979-3870F0B54E31}" type="presOf" srcId="{C0FCD6B1-43A8-4581-B7C1-A9AE00822EA0}" destId="{FA751ADC-7679-49AB-89DD-74ECEA66AC63}" srcOrd="0" destOrd="1" presId="urn:microsoft.com/office/officeart/2005/8/layout/vList4"/>
    <dgm:cxn modelId="{0DA10DEE-BB42-442D-BA40-41308BA5E9B1}" type="presOf" srcId="{5CCBDA83-3FCC-41A3-A93E-DE6E4E87903E}" destId="{FA751ADC-7679-49AB-89DD-74ECEA66AC63}" srcOrd="0" destOrd="0" presId="urn:microsoft.com/office/officeart/2005/8/layout/vList4"/>
    <dgm:cxn modelId="{479DC815-AC53-48A5-A350-632C7414298A}" srcId="{970B48FB-A524-4A69-AAD5-7B671D6E63B4}" destId="{524EF166-2668-4210-95F4-6D16CCF1147D}" srcOrd="1" destOrd="0" parTransId="{DA38E89B-E848-4B09-9AED-60865CA67826}" sibTransId="{8AC2BE16-6DC3-4DAA-AE28-F77AFF8FE494}"/>
    <dgm:cxn modelId="{11FD6B7D-264D-4394-9134-4F87E719D85F}" type="presOf" srcId="{970B48FB-A524-4A69-AAD5-7B671D6E63B4}" destId="{6F67948B-84D1-4C4C-A56F-B69993A67CFD}" srcOrd="0" destOrd="0" presId="urn:microsoft.com/office/officeart/2005/8/layout/vList4"/>
    <dgm:cxn modelId="{BFCE117D-ECB4-40CD-A057-037460FE25FE}" srcId="{DFD8DAB9-69B3-48CB-AF3C-798703634480}" destId="{D921A410-7CAF-4D5E-A124-6B48D178ABA7}" srcOrd="1" destOrd="0" parTransId="{9661D4AB-A976-4E98-9FA1-C7DAD290DDAA}" sibTransId="{B57F4FB1-8C14-46DB-94D0-9514A1D57DFA}"/>
    <dgm:cxn modelId="{9416DFC0-3C26-4B0E-8533-545B63ECE5AC}" type="presOf" srcId="{DFD8DAB9-69B3-48CB-AF3C-798703634480}" destId="{C00F6D73-6789-4749-9AF3-9FA9ACE48E79}" srcOrd="1" destOrd="0" presId="urn:microsoft.com/office/officeart/2005/8/layout/vList4"/>
    <dgm:cxn modelId="{B72AFA2D-60EF-412D-A593-618AFCFC3686}" type="presOf" srcId="{7B97F31B-81A8-497D-987A-732DEF1FA5ED}" destId="{4294D57F-59FB-4B92-AA73-9D2FC5A6D9E2}" srcOrd="1" destOrd="1" presId="urn:microsoft.com/office/officeart/2005/8/layout/vList4"/>
    <dgm:cxn modelId="{6DD2D0AD-2954-4178-8E5A-5F501ACC822F}" srcId="{6B77C258-DEC0-4754-9EF6-DA244A49D100}" destId="{970B48FB-A524-4A69-AAD5-7B671D6E63B4}" srcOrd="1" destOrd="0" parTransId="{5D99E092-FF5E-4579-AA94-9949EB4B7AAC}" sibTransId="{CD1FC212-3951-4F6F-9452-49527E2C8D98}"/>
    <dgm:cxn modelId="{AC371272-F7E0-44F9-B64F-78643ED6FE8F}" type="presOf" srcId="{5CCBDA83-3FCC-41A3-A93E-DE6E4E87903E}" destId="{96423142-8C14-4018-BAC2-0B26B5881563}" srcOrd="1" destOrd="0" presId="urn:microsoft.com/office/officeart/2005/8/layout/vList4"/>
    <dgm:cxn modelId="{24B02E2E-FC92-4482-954C-29621B0D8B52}" srcId="{5CCBDA83-3FCC-41A3-A93E-DE6E4E87903E}" destId="{58A3445A-1296-4C56-B206-D9D1C4B6A945}" srcOrd="1" destOrd="0" parTransId="{7F5DB613-F475-474E-9E61-E6A5D3977F4A}" sibTransId="{BE1D0191-DCD3-4B2A-B28A-C8C688913BD0}"/>
    <dgm:cxn modelId="{FE7AD838-AB11-42BC-A8C2-B30709B7B3E0}" type="presOf" srcId="{524EF166-2668-4210-95F4-6D16CCF1147D}" destId="{4294D57F-59FB-4B92-AA73-9D2FC5A6D9E2}" srcOrd="1" destOrd="2" presId="urn:microsoft.com/office/officeart/2005/8/layout/vList4"/>
    <dgm:cxn modelId="{4F0188BF-C42D-426C-A06F-5E5C13158D41}" type="presOf" srcId="{C0FCD6B1-43A8-4581-B7C1-A9AE00822EA0}" destId="{96423142-8C14-4018-BAC2-0B26B5881563}" srcOrd="1" destOrd="1" presId="urn:microsoft.com/office/officeart/2005/8/layout/vList4"/>
    <dgm:cxn modelId="{1D9D8040-3554-4B77-99F8-98830E247C73}" type="presParOf" srcId="{EA331C5E-3D89-4A18-9AA8-104DF1492F4D}" destId="{9BEF4F3E-25F1-4230-9829-0C66A8276F41}" srcOrd="0" destOrd="0" presId="urn:microsoft.com/office/officeart/2005/8/layout/vList4"/>
    <dgm:cxn modelId="{B612279B-7D4D-4E5A-B8DA-A2774C57D128}" type="presParOf" srcId="{9BEF4F3E-25F1-4230-9829-0C66A8276F41}" destId="{FA751ADC-7679-49AB-89DD-74ECEA66AC63}" srcOrd="0" destOrd="0" presId="urn:microsoft.com/office/officeart/2005/8/layout/vList4"/>
    <dgm:cxn modelId="{4FFA5A72-1428-4485-80C9-9E410F2F2676}" type="presParOf" srcId="{9BEF4F3E-25F1-4230-9829-0C66A8276F41}" destId="{D48FA455-29E3-4121-AEA6-549711B6A7E6}" srcOrd="1" destOrd="0" presId="urn:microsoft.com/office/officeart/2005/8/layout/vList4"/>
    <dgm:cxn modelId="{6821D0AE-BD34-4197-B4F4-8C01D6D17875}" type="presParOf" srcId="{9BEF4F3E-25F1-4230-9829-0C66A8276F41}" destId="{96423142-8C14-4018-BAC2-0B26B5881563}" srcOrd="2" destOrd="0" presId="urn:microsoft.com/office/officeart/2005/8/layout/vList4"/>
    <dgm:cxn modelId="{D394F4F1-DCD0-44C4-A56B-7A03800EA780}" type="presParOf" srcId="{EA331C5E-3D89-4A18-9AA8-104DF1492F4D}" destId="{2DB84F34-7779-430A-98A0-2A8A20BFE817}" srcOrd="1" destOrd="0" presId="urn:microsoft.com/office/officeart/2005/8/layout/vList4"/>
    <dgm:cxn modelId="{CC883A9D-1065-4F9E-8495-6B72C7D7E2EB}" type="presParOf" srcId="{EA331C5E-3D89-4A18-9AA8-104DF1492F4D}" destId="{728E66BA-19D2-4ADB-B862-3832B5347472}" srcOrd="2" destOrd="0" presId="urn:microsoft.com/office/officeart/2005/8/layout/vList4"/>
    <dgm:cxn modelId="{71F6340F-78D4-4BA8-83CD-158247ADB0D0}" type="presParOf" srcId="{728E66BA-19D2-4ADB-B862-3832B5347472}" destId="{6F67948B-84D1-4C4C-A56F-B69993A67CFD}" srcOrd="0" destOrd="0" presId="urn:microsoft.com/office/officeart/2005/8/layout/vList4"/>
    <dgm:cxn modelId="{0D0CBA49-2997-400D-9EB7-5837DEED8A14}" type="presParOf" srcId="{728E66BA-19D2-4ADB-B862-3832B5347472}" destId="{1F46CA21-EE02-4827-BE8F-DB1FD4968532}" srcOrd="1" destOrd="0" presId="urn:microsoft.com/office/officeart/2005/8/layout/vList4"/>
    <dgm:cxn modelId="{3484DDD5-21E8-4926-BBC2-96F0B5F99F52}" type="presParOf" srcId="{728E66BA-19D2-4ADB-B862-3832B5347472}" destId="{4294D57F-59FB-4B92-AA73-9D2FC5A6D9E2}" srcOrd="2" destOrd="0" presId="urn:microsoft.com/office/officeart/2005/8/layout/vList4"/>
    <dgm:cxn modelId="{4FD2E8A1-C85F-4CF1-81FA-703F56A83B71}" type="presParOf" srcId="{EA331C5E-3D89-4A18-9AA8-104DF1492F4D}" destId="{9D08A112-09BA-4D03-BEF6-430B9F89F3EA}" srcOrd="3" destOrd="0" presId="urn:microsoft.com/office/officeart/2005/8/layout/vList4"/>
    <dgm:cxn modelId="{367C6A00-349E-4D54-B80C-440BAB81A4B1}" type="presParOf" srcId="{EA331C5E-3D89-4A18-9AA8-104DF1492F4D}" destId="{531453B1-D2EA-4317-828B-25FFBE7EF98B}" srcOrd="4" destOrd="0" presId="urn:microsoft.com/office/officeart/2005/8/layout/vList4"/>
    <dgm:cxn modelId="{2171DD5F-8350-4605-8C5A-F049288C3825}" type="presParOf" srcId="{531453B1-D2EA-4317-828B-25FFBE7EF98B}" destId="{D3F99A33-00ED-46D8-AF19-E3A9FDB56F6D}" srcOrd="0" destOrd="0" presId="urn:microsoft.com/office/officeart/2005/8/layout/vList4"/>
    <dgm:cxn modelId="{A0F3B8D3-FCF3-4484-8161-A6ADC32BCD8E}" type="presParOf" srcId="{531453B1-D2EA-4317-828B-25FFBE7EF98B}" destId="{6532FD13-39D9-4C52-90C2-8C0C40C0FF24}" srcOrd="1" destOrd="0" presId="urn:microsoft.com/office/officeart/2005/8/layout/vList4"/>
    <dgm:cxn modelId="{CC73C830-41E2-4FE2-A236-BE3EEA6814C9}" type="presParOf" srcId="{531453B1-D2EA-4317-828B-25FFBE7EF98B}" destId="{C00F6D73-6789-4749-9AF3-9FA9ACE48E79}" srcOrd="2" destOrd="0" presId="urn:microsoft.com/office/officeart/2005/8/layout/vList4"/>
    <dgm:cxn modelId="{9FFCFA8E-4E54-4D34-A0BC-047B878C73CB}" type="presParOf" srcId="{EA331C5E-3D89-4A18-9AA8-104DF1492F4D}" destId="{4BC7D25B-EB7F-45F5-B3B3-D5AE0CD0A81A}" srcOrd="5" destOrd="0" presId="urn:microsoft.com/office/officeart/2005/8/layout/vList4"/>
    <dgm:cxn modelId="{35C2B59D-EEBF-4AED-812C-5D42031AC7AA}" type="presParOf" srcId="{EA331C5E-3D89-4A18-9AA8-104DF1492F4D}" destId="{C3DF3BE2-8A42-44F8-931D-70EC88CBE304}" srcOrd="6" destOrd="0" presId="urn:microsoft.com/office/officeart/2005/8/layout/vList4"/>
    <dgm:cxn modelId="{1964272C-2188-4E47-80CC-45DC3A52563A}" type="presParOf" srcId="{C3DF3BE2-8A42-44F8-931D-70EC88CBE304}" destId="{34C1E224-DE59-44C3-B2A5-5438ECAD9B79}" srcOrd="0" destOrd="0" presId="urn:microsoft.com/office/officeart/2005/8/layout/vList4"/>
    <dgm:cxn modelId="{48E84430-FEBC-4415-ABF4-37D52D6E1D14}" type="presParOf" srcId="{C3DF3BE2-8A42-44F8-931D-70EC88CBE304}" destId="{012D5F91-333C-4985-A447-B519A38FFDBA}" srcOrd="1" destOrd="0" presId="urn:microsoft.com/office/officeart/2005/8/layout/vList4"/>
    <dgm:cxn modelId="{F7A2A493-A129-4645-B277-51A2988575FD}" type="presParOf" srcId="{C3DF3BE2-8A42-44F8-931D-70EC88CBE304}" destId="{853A33D2-3C3E-4B69-83D7-788A94D28FE3}" srcOrd="2" destOrd="0" presId="urn:microsoft.com/office/officeart/2005/8/layout/vList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76570B-AB8E-4A9C-8318-135E9EB349B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764387C-E3B9-40C4-B5CE-3E00B2512BBA}">
      <dgm:prSet phldrT="[Texte]" custT="1"/>
      <dgm:spPr/>
      <dgm:t>
        <a:bodyPr/>
        <a:lstStyle/>
        <a:p>
          <a:r>
            <a:rPr lang="fr-FR" sz="2400" b="1" dirty="0" smtClean="0"/>
            <a:t>Franchi </a:t>
          </a:r>
          <a:endParaRPr lang="fr-FR" sz="2400" b="1" dirty="0"/>
        </a:p>
      </dgm:t>
    </dgm:pt>
    <dgm:pt modelId="{6DCD8688-D7DC-45F7-8ADE-2CCBB14F3D43}" type="parTrans" cxnId="{71D20ADB-D7EA-41EF-A8C3-D88EC04B02ED}">
      <dgm:prSet/>
      <dgm:spPr/>
      <dgm:t>
        <a:bodyPr/>
        <a:lstStyle/>
        <a:p>
          <a:endParaRPr lang="fr-FR"/>
        </a:p>
      </dgm:t>
    </dgm:pt>
    <dgm:pt modelId="{966D1142-FEDE-4665-9607-B6DB48A4FCC6}" type="sibTrans" cxnId="{71D20ADB-D7EA-41EF-A8C3-D88EC04B02ED}">
      <dgm:prSet/>
      <dgm:spPr/>
      <dgm:t>
        <a:bodyPr/>
        <a:lstStyle/>
        <a:p>
          <a:endParaRPr lang="fr-FR"/>
        </a:p>
      </dgm:t>
    </dgm:pt>
    <dgm:pt modelId="{0D92ABD9-07B3-40BC-BE55-7C797A3EB492}">
      <dgm:prSet phldrT="[Texte]" custT="1"/>
      <dgm:spPr/>
      <dgm:t>
        <a:bodyPr/>
        <a:lstStyle/>
        <a:p>
          <a:r>
            <a:rPr lang="fr-FR" sz="2400" b="1" dirty="0" smtClean="0"/>
            <a:t>Non franchi </a:t>
          </a:r>
          <a:endParaRPr lang="fr-FR" sz="2400" b="1" dirty="0"/>
        </a:p>
      </dgm:t>
    </dgm:pt>
    <dgm:pt modelId="{91D0CE66-44C5-4548-9A92-3AB2CB5F913A}" type="parTrans" cxnId="{9E789B47-9C67-44AE-8197-89488AD6B98A}">
      <dgm:prSet/>
      <dgm:spPr/>
      <dgm:t>
        <a:bodyPr/>
        <a:lstStyle/>
        <a:p>
          <a:endParaRPr lang="fr-FR"/>
        </a:p>
      </dgm:t>
    </dgm:pt>
    <dgm:pt modelId="{09CA27AE-DB10-44F4-8A14-7C0122B862A9}" type="sibTrans" cxnId="{9E789B47-9C67-44AE-8197-89488AD6B98A}">
      <dgm:prSet/>
      <dgm:spPr/>
      <dgm:t>
        <a:bodyPr/>
        <a:lstStyle/>
        <a:p>
          <a:endParaRPr lang="fr-FR"/>
        </a:p>
      </dgm:t>
    </dgm:pt>
    <dgm:pt modelId="{A744BB94-E297-4AB1-8040-546FAB7CFB0B}">
      <dgm:prSet phldrT="[Texte]" custT="1"/>
      <dgm:spPr/>
      <dgm:t>
        <a:bodyPr/>
        <a:lstStyle/>
        <a:p>
          <a:r>
            <a:rPr lang="fr-FR" sz="2400" b="1" dirty="0" smtClean="0"/>
            <a:t>Non calculable en l’état </a:t>
          </a:r>
          <a:endParaRPr lang="fr-FR" sz="2400" b="1" dirty="0"/>
        </a:p>
      </dgm:t>
    </dgm:pt>
    <dgm:pt modelId="{D948C8D7-2944-47D6-92D5-B8E62873167C}" type="parTrans" cxnId="{5E2FF1C8-7DF1-47CF-94A1-5B4A55018EA8}">
      <dgm:prSet/>
      <dgm:spPr/>
      <dgm:t>
        <a:bodyPr/>
        <a:lstStyle/>
        <a:p>
          <a:endParaRPr lang="fr-FR"/>
        </a:p>
      </dgm:t>
    </dgm:pt>
    <dgm:pt modelId="{91571802-1AD3-461F-A11F-C9243C5843FF}" type="sibTrans" cxnId="{5E2FF1C8-7DF1-47CF-94A1-5B4A55018EA8}">
      <dgm:prSet/>
      <dgm:spPr/>
      <dgm:t>
        <a:bodyPr/>
        <a:lstStyle/>
        <a:p>
          <a:endParaRPr lang="fr-FR"/>
        </a:p>
      </dgm:t>
    </dgm:pt>
    <dgm:pt modelId="{00103FFE-8750-4E22-8A4B-CAEEAF52D7B8}">
      <dgm:prSet/>
      <dgm:spPr/>
      <dgm:t>
        <a:bodyPr/>
        <a:lstStyle/>
        <a:p>
          <a:r>
            <a:rPr lang="fr-FR" dirty="0" smtClean="0"/>
            <a:t>Concentration CO2 &gt; 350 ppm</a:t>
          </a:r>
          <a:endParaRPr lang="fr-FR" dirty="0"/>
        </a:p>
      </dgm:t>
    </dgm:pt>
    <dgm:pt modelId="{FA5FE17A-E9BA-4C4D-868D-7BF61CAAE23C}" type="parTrans" cxnId="{B6F1C144-243E-4B81-B888-0DD5B12E2234}">
      <dgm:prSet/>
      <dgm:spPr/>
      <dgm:t>
        <a:bodyPr/>
        <a:lstStyle/>
        <a:p>
          <a:endParaRPr lang="fr-FR"/>
        </a:p>
      </dgm:t>
    </dgm:pt>
    <dgm:pt modelId="{6B5A2E98-1D1A-499F-BC29-F7BC7D9DDCC0}" type="sibTrans" cxnId="{B6F1C144-243E-4B81-B888-0DD5B12E2234}">
      <dgm:prSet/>
      <dgm:spPr/>
      <dgm:t>
        <a:bodyPr/>
        <a:lstStyle/>
        <a:p>
          <a:endParaRPr lang="fr-FR"/>
        </a:p>
      </dgm:t>
    </dgm:pt>
    <dgm:pt modelId="{D3364235-C3EF-444B-999F-A668217B694C}">
      <dgm:prSet/>
      <dgm:spPr/>
      <dgm:t>
        <a:bodyPr/>
        <a:lstStyle/>
        <a:p>
          <a:r>
            <a:rPr lang="fr-FR" dirty="0" smtClean="0"/>
            <a:t>Érosion biodiversité </a:t>
          </a:r>
          <a:endParaRPr lang="fr-FR" dirty="0"/>
        </a:p>
      </dgm:t>
    </dgm:pt>
    <dgm:pt modelId="{4B1E802F-8A56-4FAF-8E66-73BC11EA11A8}" type="parTrans" cxnId="{C652087B-B288-42E3-9FF7-80A462A78E1B}">
      <dgm:prSet/>
      <dgm:spPr/>
      <dgm:t>
        <a:bodyPr/>
        <a:lstStyle/>
        <a:p>
          <a:endParaRPr lang="fr-FR"/>
        </a:p>
      </dgm:t>
    </dgm:pt>
    <dgm:pt modelId="{7887908D-A7C7-4528-8EBE-B754A43A44E1}" type="sibTrans" cxnId="{C652087B-B288-42E3-9FF7-80A462A78E1B}">
      <dgm:prSet/>
      <dgm:spPr/>
      <dgm:t>
        <a:bodyPr/>
        <a:lstStyle/>
        <a:p>
          <a:endParaRPr lang="fr-FR"/>
        </a:p>
      </dgm:t>
    </dgm:pt>
    <dgm:pt modelId="{F94BA288-FA34-4E63-B85B-C78D3EE78811}">
      <dgm:prSet/>
      <dgm:spPr/>
      <dgm:t>
        <a:bodyPr/>
        <a:lstStyle/>
        <a:p>
          <a:r>
            <a:rPr lang="fr-FR" dirty="0" smtClean="0"/>
            <a:t>Perturbation cycle azote phosphore</a:t>
          </a:r>
          <a:endParaRPr lang="fr-FR" dirty="0"/>
        </a:p>
      </dgm:t>
    </dgm:pt>
    <dgm:pt modelId="{0942747C-7E30-4368-842D-056A7393A9ED}" type="parTrans" cxnId="{46507B88-ACA0-4B2D-9248-31049B6D421B}">
      <dgm:prSet/>
      <dgm:spPr/>
      <dgm:t>
        <a:bodyPr/>
        <a:lstStyle/>
        <a:p>
          <a:endParaRPr lang="fr-FR"/>
        </a:p>
      </dgm:t>
    </dgm:pt>
    <dgm:pt modelId="{799E30D2-14BC-4969-8535-650C085C3109}" type="sibTrans" cxnId="{46507B88-ACA0-4B2D-9248-31049B6D421B}">
      <dgm:prSet/>
      <dgm:spPr/>
      <dgm:t>
        <a:bodyPr/>
        <a:lstStyle/>
        <a:p>
          <a:endParaRPr lang="fr-FR"/>
        </a:p>
      </dgm:t>
    </dgm:pt>
    <dgm:pt modelId="{7CCDD444-15A4-4467-A89E-C76568B8C8CC}">
      <dgm:prSet/>
      <dgm:spPr/>
      <dgm:t>
        <a:bodyPr/>
        <a:lstStyle/>
        <a:p>
          <a:r>
            <a:rPr lang="fr-FR" dirty="0" smtClean="0"/>
            <a:t>Modification usage des sols </a:t>
          </a:r>
          <a:endParaRPr lang="fr-FR" dirty="0"/>
        </a:p>
      </dgm:t>
    </dgm:pt>
    <dgm:pt modelId="{FC0D562F-0F15-4FD3-B021-E9020B431AD2}" type="parTrans" cxnId="{395FE8A8-C7A0-4504-BF27-B57D0CD850B4}">
      <dgm:prSet/>
      <dgm:spPr/>
      <dgm:t>
        <a:bodyPr/>
        <a:lstStyle/>
        <a:p>
          <a:endParaRPr lang="fr-FR"/>
        </a:p>
      </dgm:t>
    </dgm:pt>
    <dgm:pt modelId="{AB736DEF-2625-4757-B667-EBFBF532B982}" type="sibTrans" cxnId="{395FE8A8-C7A0-4504-BF27-B57D0CD850B4}">
      <dgm:prSet/>
      <dgm:spPr/>
      <dgm:t>
        <a:bodyPr/>
        <a:lstStyle/>
        <a:p>
          <a:endParaRPr lang="fr-FR"/>
        </a:p>
      </dgm:t>
    </dgm:pt>
    <dgm:pt modelId="{61103EB8-7D97-4C62-A758-A9AF9F7B913E}">
      <dgm:prSet/>
      <dgm:spPr/>
      <dgm:t>
        <a:bodyPr/>
        <a:lstStyle/>
        <a:p>
          <a:r>
            <a:rPr lang="fr-FR" dirty="0" smtClean="0"/>
            <a:t>Utilisation d’eau douce </a:t>
          </a:r>
          <a:endParaRPr lang="fr-FR" dirty="0"/>
        </a:p>
      </dgm:t>
    </dgm:pt>
    <dgm:pt modelId="{A1330D1E-7A37-43BE-81B8-43509CA90002}" type="parTrans" cxnId="{0B0214F2-E4FF-4CC8-8A14-F0CB32CF2CEB}">
      <dgm:prSet/>
      <dgm:spPr/>
      <dgm:t>
        <a:bodyPr/>
        <a:lstStyle/>
        <a:p>
          <a:endParaRPr lang="fr-FR"/>
        </a:p>
      </dgm:t>
    </dgm:pt>
    <dgm:pt modelId="{112BF244-EB8E-4A1D-B079-16EAE0AC67F0}" type="sibTrans" cxnId="{0B0214F2-E4FF-4CC8-8A14-F0CB32CF2CEB}">
      <dgm:prSet/>
      <dgm:spPr/>
      <dgm:t>
        <a:bodyPr/>
        <a:lstStyle/>
        <a:p>
          <a:endParaRPr lang="fr-FR"/>
        </a:p>
      </dgm:t>
    </dgm:pt>
    <dgm:pt modelId="{FF35C5DF-8D85-45CA-9B2A-F7929B1B4EDB}">
      <dgm:prSet/>
      <dgm:spPr/>
      <dgm:t>
        <a:bodyPr/>
        <a:lstStyle/>
        <a:p>
          <a:endParaRPr lang="fr-FR" dirty="0"/>
        </a:p>
      </dgm:t>
    </dgm:pt>
    <dgm:pt modelId="{2D93855B-50FD-437A-B253-F4F81A72F0A2}" type="parTrans" cxnId="{6CC1AAA8-5D4C-43E2-87BE-0F5E50739F21}">
      <dgm:prSet/>
      <dgm:spPr/>
      <dgm:t>
        <a:bodyPr/>
        <a:lstStyle/>
        <a:p>
          <a:endParaRPr lang="fr-FR"/>
        </a:p>
      </dgm:t>
    </dgm:pt>
    <dgm:pt modelId="{AA968930-566E-4E66-AE9F-08CFEFD34954}" type="sibTrans" cxnId="{6CC1AAA8-5D4C-43E2-87BE-0F5E50739F21}">
      <dgm:prSet/>
      <dgm:spPr/>
      <dgm:t>
        <a:bodyPr/>
        <a:lstStyle/>
        <a:p>
          <a:endParaRPr lang="fr-FR"/>
        </a:p>
      </dgm:t>
    </dgm:pt>
    <dgm:pt modelId="{A6CFF77B-2FF0-4FAA-9F6F-B527683417B8}">
      <dgm:prSet/>
      <dgm:spPr/>
      <dgm:t>
        <a:bodyPr/>
        <a:lstStyle/>
        <a:p>
          <a:r>
            <a:rPr lang="fr-FR" dirty="0" smtClean="0"/>
            <a:t>Diminution de la couche d’ozone</a:t>
          </a:r>
          <a:endParaRPr lang="fr-FR" dirty="0"/>
        </a:p>
      </dgm:t>
    </dgm:pt>
    <dgm:pt modelId="{2CAFF547-1B77-4598-AA80-094EC95BA323}" type="parTrans" cxnId="{7EA8808E-6467-44AC-AEA2-E9E10D016D09}">
      <dgm:prSet/>
      <dgm:spPr/>
      <dgm:t>
        <a:bodyPr/>
        <a:lstStyle/>
        <a:p>
          <a:endParaRPr lang="fr-FR"/>
        </a:p>
      </dgm:t>
    </dgm:pt>
    <dgm:pt modelId="{256B2E7B-023A-4B04-8527-079E2FC53B8E}" type="sibTrans" cxnId="{7EA8808E-6467-44AC-AEA2-E9E10D016D09}">
      <dgm:prSet/>
      <dgm:spPr/>
      <dgm:t>
        <a:bodyPr/>
        <a:lstStyle/>
        <a:p>
          <a:endParaRPr lang="fr-FR"/>
        </a:p>
      </dgm:t>
    </dgm:pt>
    <dgm:pt modelId="{A65EA085-7759-49CF-BA6E-0A2929A30B2C}">
      <dgm:prSet/>
      <dgm:spPr/>
      <dgm:t>
        <a:bodyPr/>
        <a:lstStyle/>
        <a:p>
          <a:r>
            <a:rPr lang="fr-FR" dirty="0" smtClean="0"/>
            <a:t>Acidification des océans </a:t>
          </a:r>
          <a:endParaRPr lang="fr-FR" dirty="0"/>
        </a:p>
      </dgm:t>
    </dgm:pt>
    <dgm:pt modelId="{4C3FCD35-43FB-4C88-BC24-ECEA865B1650}" type="parTrans" cxnId="{E2AE382B-B554-4BE2-B7A2-A4BEA6BD81E5}">
      <dgm:prSet/>
      <dgm:spPr/>
      <dgm:t>
        <a:bodyPr/>
        <a:lstStyle/>
        <a:p>
          <a:endParaRPr lang="fr-FR"/>
        </a:p>
      </dgm:t>
    </dgm:pt>
    <dgm:pt modelId="{97680EA7-FDDB-4F7D-90B6-DD328C22DCC4}" type="sibTrans" cxnId="{E2AE382B-B554-4BE2-B7A2-A4BEA6BD81E5}">
      <dgm:prSet/>
      <dgm:spPr/>
      <dgm:t>
        <a:bodyPr/>
        <a:lstStyle/>
        <a:p>
          <a:endParaRPr lang="fr-FR"/>
        </a:p>
      </dgm:t>
    </dgm:pt>
    <dgm:pt modelId="{FD8C7D18-C412-401A-B77A-55873C8F4B1A}">
      <dgm:prSet/>
      <dgm:spPr/>
      <dgm:t>
        <a:bodyPr/>
        <a:lstStyle/>
        <a:p>
          <a:r>
            <a:rPr lang="fr-FR" dirty="0" smtClean="0"/>
            <a:t>Pollution chimique </a:t>
          </a:r>
          <a:endParaRPr lang="fr-FR" dirty="0"/>
        </a:p>
      </dgm:t>
    </dgm:pt>
    <dgm:pt modelId="{02BE7699-05AA-476B-A661-B0F99A571CDF}" type="parTrans" cxnId="{52BA2005-CD72-43AA-8FB7-BE73BF3D7240}">
      <dgm:prSet/>
      <dgm:spPr/>
      <dgm:t>
        <a:bodyPr/>
        <a:lstStyle/>
        <a:p>
          <a:endParaRPr lang="fr-FR"/>
        </a:p>
      </dgm:t>
    </dgm:pt>
    <dgm:pt modelId="{11F21548-5946-4A3D-A048-F902E8679C3D}" type="sibTrans" cxnId="{52BA2005-CD72-43AA-8FB7-BE73BF3D7240}">
      <dgm:prSet/>
      <dgm:spPr/>
      <dgm:t>
        <a:bodyPr/>
        <a:lstStyle/>
        <a:p>
          <a:endParaRPr lang="fr-FR"/>
        </a:p>
      </dgm:t>
    </dgm:pt>
    <dgm:pt modelId="{D00551ED-1483-4F08-919B-13444EE53EF8}">
      <dgm:prSet/>
      <dgm:spPr/>
      <dgm:t>
        <a:bodyPr/>
        <a:lstStyle/>
        <a:p>
          <a:r>
            <a:rPr lang="fr-FR" dirty="0" smtClean="0"/>
            <a:t>Concentration des aérosols atmosphérique</a:t>
          </a:r>
          <a:endParaRPr lang="fr-FR" dirty="0"/>
        </a:p>
      </dgm:t>
    </dgm:pt>
    <dgm:pt modelId="{34BB1559-1B9F-4252-81E1-2393FEDABCAE}" type="parTrans" cxnId="{1547C626-C35C-411C-A53F-14177E17B485}">
      <dgm:prSet/>
      <dgm:spPr/>
      <dgm:t>
        <a:bodyPr/>
        <a:lstStyle/>
        <a:p>
          <a:endParaRPr lang="fr-FR"/>
        </a:p>
      </dgm:t>
    </dgm:pt>
    <dgm:pt modelId="{E80EA558-3625-4B5E-9A3A-B1ACCBB41239}" type="sibTrans" cxnId="{1547C626-C35C-411C-A53F-14177E17B485}">
      <dgm:prSet/>
      <dgm:spPr/>
      <dgm:t>
        <a:bodyPr/>
        <a:lstStyle/>
        <a:p>
          <a:endParaRPr lang="fr-FR"/>
        </a:p>
      </dgm:t>
    </dgm:pt>
    <dgm:pt modelId="{2B963362-C885-4E0B-AB7D-A6288190B8BE}" type="pres">
      <dgm:prSet presAssocID="{1B76570B-AB8E-4A9C-8318-135E9EB349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FDDF9A6-018B-455B-910E-2562E141CE43}" type="pres">
      <dgm:prSet presAssocID="{4764387C-E3B9-40C4-B5CE-3E00B2512BBA}" presName="parentLin" presStyleCnt="0"/>
      <dgm:spPr/>
    </dgm:pt>
    <dgm:pt modelId="{3AC8FAA5-92A9-4975-A2AB-8AFDA5ED986C}" type="pres">
      <dgm:prSet presAssocID="{4764387C-E3B9-40C4-B5CE-3E00B2512BBA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7A61E2B4-AB25-4721-A099-C4F5D005568D}" type="pres">
      <dgm:prSet presAssocID="{4764387C-E3B9-40C4-B5CE-3E00B2512BB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47310F-2EC5-4B3E-94F3-A0400532D640}" type="pres">
      <dgm:prSet presAssocID="{4764387C-E3B9-40C4-B5CE-3E00B2512BBA}" presName="negativeSpace" presStyleCnt="0"/>
      <dgm:spPr/>
    </dgm:pt>
    <dgm:pt modelId="{8D6EE24B-1DF6-4EAF-9323-F5A2A77C297E}" type="pres">
      <dgm:prSet presAssocID="{4764387C-E3B9-40C4-B5CE-3E00B2512BB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C478E1-685E-469B-B8BD-DF63BDA035BE}" type="pres">
      <dgm:prSet presAssocID="{966D1142-FEDE-4665-9607-B6DB48A4FCC6}" presName="spaceBetweenRectangles" presStyleCnt="0"/>
      <dgm:spPr/>
    </dgm:pt>
    <dgm:pt modelId="{5553D18A-46B3-44E4-BC99-4C4F32BCD789}" type="pres">
      <dgm:prSet presAssocID="{0D92ABD9-07B3-40BC-BE55-7C797A3EB492}" presName="parentLin" presStyleCnt="0"/>
      <dgm:spPr/>
    </dgm:pt>
    <dgm:pt modelId="{96C86752-98DC-4294-A120-BD5140A3C4E7}" type="pres">
      <dgm:prSet presAssocID="{0D92ABD9-07B3-40BC-BE55-7C797A3EB492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DE0DE9DB-A18E-4ABA-BA7A-016DE2DC07B7}" type="pres">
      <dgm:prSet presAssocID="{0D92ABD9-07B3-40BC-BE55-7C797A3EB4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6771C6-E09F-490A-A21E-D65DE7136ECF}" type="pres">
      <dgm:prSet presAssocID="{0D92ABD9-07B3-40BC-BE55-7C797A3EB492}" presName="negativeSpace" presStyleCnt="0"/>
      <dgm:spPr/>
    </dgm:pt>
    <dgm:pt modelId="{C291E2FD-24B8-40D4-BCA6-7A1B92151779}" type="pres">
      <dgm:prSet presAssocID="{0D92ABD9-07B3-40BC-BE55-7C797A3EB49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6705EF-075C-4C91-B86D-23948C648F45}" type="pres">
      <dgm:prSet presAssocID="{09CA27AE-DB10-44F4-8A14-7C0122B862A9}" presName="spaceBetweenRectangles" presStyleCnt="0"/>
      <dgm:spPr/>
    </dgm:pt>
    <dgm:pt modelId="{FB4F9995-E77C-4342-84A2-C98E3F19FE4A}" type="pres">
      <dgm:prSet presAssocID="{A744BB94-E297-4AB1-8040-546FAB7CFB0B}" presName="parentLin" presStyleCnt="0"/>
      <dgm:spPr/>
    </dgm:pt>
    <dgm:pt modelId="{8D4DB098-8932-4F3E-B840-D907035769CA}" type="pres">
      <dgm:prSet presAssocID="{A744BB94-E297-4AB1-8040-546FAB7CFB0B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4B753685-8FEF-4E39-AB15-217C69D0CFC4}" type="pres">
      <dgm:prSet presAssocID="{A744BB94-E297-4AB1-8040-546FAB7CFB0B}" presName="parentText" presStyleLbl="node1" presStyleIdx="2" presStyleCnt="3" custScaleX="12291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531C7B-367C-4DCF-B5AE-A605925ADB46}" type="pres">
      <dgm:prSet presAssocID="{A744BB94-E297-4AB1-8040-546FAB7CFB0B}" presName="negativeSpace" presStyleCnt="0"/>
      <dgm:spPr/>
    </dgm:pt>
    <dgm:pt modelId="{9E21AB3A-F74C-46AD-BC15-156415B5B93F}" type="pres">
      <dgm:prSet presAssocID="{A744BB94-E297-4AB1-8040-546FAB7CFB0B}" presName="childText" presStyleLbl="conFgAcc1" presStyleIdx="2" presStyleCnt="3" custLinFactNeighborX="1888" custLinFactNeighborY="300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1D20ADB-D7EA-41EF-A8C3-D88EC04B02ED}" srcId="{1B76570B-AB8E-4A9C-8318-135E9EB349BC}" destId="{4764387C-E3B9-40C4-B5CE-3E00B2512BBA}" srcOrd="0" destOrd="0" parTransId="{6DCD8688-D7DC-45F7-8ADE-2CCBB14F3D43}" sibTransId="{966D1142-FEDE-4665-9607-B6DB48A4FCC6}"/>
    <dgm:cxn modelId="{54A859F2-E9CF-4840-A903-430D2EE19121}" type="presOf" srcId="{0D92ABD9-07B3-40BC-BE55-7C797A3EB492}" destId="{DE0DE9DB-A18E-4ABA-BA7A-016DE2DC07B7}" srcOrd="1" destOrd="0" presId="urn:microsoft.com/office/officeart/2005/8/layout/list1"/>
    <dgm:cxn modelId="{0E2B5B1B-C234-485B-8B22-8945F2D7438D}" type="presOf" srcId="{4764387C-E3B9-40C4-B5CE-3E00B2512BBA}" destId="{7A61E2B4-AB25-4721-A099-C4F5D005568D}" srcOrd="1" destOrd="0" presId="urn:microsoft.com/office/officeart/2005/8/layout/list1"/>
    <dgm:cxn modelId="{C652087B-B288-42E3-9FF7-80A462A78E1B}" srcId="{4764387C-E3B9-40C4-B5CE-3E00B2512BBA}" destId="{D3364235-C3EF-444B-999F-A668217B694C}" srcOrd="1" destOrd="0" parTransId="{4B1E802F-8A56-4FAF-8E66-73BC11EA11A8}" sibTransId="{7887908D-A7C7-4528-8EBE-B754A43A44E1}"/>
    <dgm:cxn modelId="{D8ECF04B-B319-457F-A795-51DE5BB777AB}" type="presOf" srcId="{FD8C7D18-C412-401A-B77A-55873C8F4B1A}" destId="{9E21AB3A-F74C-46AD-BC15-156415B5B93F}" srcOrd="0" destOrd="0" presId="urn:microsoft.com/office/officeart/2005/8/layout/list1"/>
    <dgm:cxn modelId="{E89C2629-7325-4DC7-94F4-FC1C41062929}" type="presOf" srcId="{F94BA288-FA34-4E63-B85B-C78D3EE78811}" destId="{8D6EE24B-1DF6-4EAF-9323-F5A2A77C297E}" srcOrd="0" destOrd="2" presId="urn:microsoft.com/office/officeart/2005/8/layout/list1"/>
    <dgm:cxn modelId="{E2AE382B-B554-4BE2-B7A2-A4BEA6BD81E5}" srcId="{0D92ABD9-07B3-40BC-BE55-7C797A3EB492}" destId="{A65EA085-7759-49CF-BA6E-0A2929A30B2C}" srcOrd="3" destOrd="0" parTransId="{4C3FCD35-43FB-4C88-BC24-ECEA865B1650}" sibTransId="{97680EA7-FDDB-4F7D-90B6-DD328C22DCC4}"/>
    <dgm:cxn modelId="{E0B91A37-9C8D-4C9D-981B-EBE3A6F84B1C}" type="presOf" srcId="{0D92ABD9-07B3-40BC-BE55-7C797A3EB492}" destId="{96C86752-98DC-4294-A120-BD5140A3C4E7}" srcOrd="0" destOrd="0" presId="urn:microsoft.com/office/officeart/2005/8/layout/list1"/>
    <dgm:cxn modelId="{023B9F77-0EEE-4E98-B891-FF7134DFAA28}" type="presOf" srcId="{A744BB94-E297-4AB1-8040-546FAB7CFB0B}" destId="{4B753685-8FEF-4E39-AB15-217C69D0CFC4}" srcOrd="1" destOrd="0" presId="urn:microsoft.com/office/officeart/2005/8/layout/list1"/>
    <dgm:cxn modelId="{6CC1AAA8-5D4C-43E2-87BE-0F5E50739F21}" srcId="{0D92ABD9-07B3-40BC-BE55-7C797A3EB492}" destId="{FF35C5DF-8D85-45CA-9B2A-F7929B1B4EDB}" srcOrd="4" destOrd="0" parTransId="{2D93855B-50FD-437A-B253-F4F81A72F0A2}" sibTransId="{AA968930-566E-4E66-AE9F-08CFEFD34954}"/>
    <dgm:cxn modelId="{DCA0CF76-5F21-41CF-94D1-09BC459DB63A}" type="presOf" srcId="{A6CFF77B-2FF0-4FAA-9F6F-B527683417B8}" destId="{C291E2FD-24B8-40D4-BCA6-7A1B92151779}" srcOrd="0" destOrd="2" presId="urn:microsoft.com/office/officeart/2005/8/layout/list1"/>
    <dgm:cxn modelId="{AFAE3E46-565D-4A5A-8722-B4325EDAD505}" type="presOf" srcId="{D3364235-C3EF-444B-999F-A668217B694C}" destId="{8D6EE24B-1DF6-4EAF-9323-F5A2A77C297E}" srcOrd="0" destOrd="1" presId="urn:microsoft.com/office/officeart/2005/8/layout/list1"/>
    <dgm:cxn modelId="{3B06913D-883B-4A5F-9ED5-2EB27C0B542C}" type="presOf" srcId="{A744BB94-E297-4AB1-8040-546FAB7CFB0B}" destId="{8D4DB098-8932-4F3E-B840-D907035769CA}" srcOrd="0" destOrd="0" presId="urn:microsoft.com/office/officeart/2005/8/layout/list1"/>
    <dgm:cxn modelId="{8CEF30AE-2BEF-4EE2-80CC-DF671C043C2B}" type="presOf" srcId="{A65EA085-7759-49CF-BA6E-0A2929A30B2C}" destId="{C291E2FD-24B8-40D4-BCA6-7A1B92151779}" srcOrd="0" destOrd="3" presId="urn:microsoft.com/office/officeart/2005/8/layout/list1"/>
    <dgm:cxn modelId="{200D2CBC-12A2-43C1-97E2-9E2DC4810884}" type="presOf" srcId="{7CCDD444-15A4-4467-A89E-C76568B8C8CC}" destId="{C291E2FD-24B8-40D4-BCA6-7A1B92151779}" srcOrd="0" destOrd="0" presId="urn:microsoft.com/office/officeart/2005/8/layout/list1"/>
    <dgm:cxn modelId="{B6F1C144-243E-4B81-B888-0DD5B12E2234}" srcId="{4764387C-E3B9-40C4-B5CE-3E00B2512BBA}" destId="{00103FFE-8750-4E22-8A4B-CAEEAF52D7B8}" srcOrd="0" destOrd="0" parTransId="{FA5FE17A-E9BA-4C4D-868D-7BF61CAAE23C}" sibTransId="{6B5A2E98-1D1A-499F-BC29-F7BC7D9DDCC0}"/>
    <dgm:cxn modelId="{52BA2005-CD72-43AA-8FB7-BE73BF3D7240}" srcId="{A744BB94-E297-4AB1-8040-546FAB7CFB0B}" destId="{FD8C7D18-C412-401A-B77A-55873C8F4B1A}" srcOrd="0" destOrd="0" parTransId="{02BE7699-05AA-476B-A661-B0F99A571CDF}" sibTransId="{11F21548-5946-4A3D-A048-F902E8679C3D}"/>
    <dgm:cxn modelId="{1547C626-C35C-411C-A53F-14177E17B485}" srcId="{A744BB94-E297-4AB1-8040-546FAB7CFB0B}" destId="{D00551ED-1483-4F08-919B-13444EE53EF8}" srcOrd="1" destOrd="0" parTransId="{34BB1559-1B9F-4252-81E1-2393FEDABCAE}" sibTransId="{E80EA558-3625-4B5E-9A3A-B1ACCBB41239}"/>
    <dgm:cxn modelId="{7EA8808E-6467-44AC-AEA2-E9E10D016D09}" srcId="{0D92ABD9-07B3-40BC-BE55-7C797A3EB492}" destId="{A6CFF77B-2FF0-4FAA-9F6F-B527683417B8}" srcOrd="2" destOrd="0" parTransId="{2CAFF547-1B77-4598-AA80-094EC95BA323}" sibTransId="{256B2E7B-023A-4B04-8527-079E2FC53B8E}"/>
    <dgm:cxn modelId="{395FE8A8-C7A0-4504-BF27-B57D0CD850B4}" srcId="{0D92ABD9-07B3-40BC-BE55-7C797A3EB492}" destId="{7CCDD444-15A4-4467-A89E-C76568B8C8CC}" srcOrd="0" destOrd="0" parTransId="{FC0D562F-0F15-4FD3-B021-E9020B431AD2}" sibTransId="{AB736DEF-2625-4757-B667-EBFBF532B982}"/>
    <dgm:cxn modelId="{72025DBC-930C-432E-A9D8-F1C81D65F000}" type="presOf" srcId="{FF35C5DF-8D85-45CA-9B2A-F7929B1B4EDB}" destId="{C291E2FD-24B8-40D4-BCA6-7A1B92151779}" srcOrd="0" destOrd="4" presId="urn:microsoft.com/office/officeart/2005/8/layout/list1"/>
    <dgm:cxn modelId="{07D7468E-C870-4D70-9652-587BCECE14D5}" type="presOf" srcId="{61103EB8-7D97-4C62-A758-A9AF9F7B913E}" destId="{C291E2FD-24B8-40D4-BCA6-7A1B92151779}" srcOrd="0" destOrd="1" presId="urn:microsoft.com/office/officeart/2005/8/layout/list1"/>
    <dgm:cxn modelId="{851215C4-8CB7-425C-861B-A46792E02AC3}" type="presOf" srcId="{D00551ED-1483-4F08-919B-13444EE53EF8}" destId="{9E21AB3A-F74C-46AD-BC15-156415B5B93F}" srcOrd="0" destOrd="1" presId="urn:microsoft.com/office/officeart/2005/8/layout/list1"/>
    <dgm:cxn modelId="{46507B88-ACA0-4B2D-9248-31049B6D421B}" srcId="{4764387C-E3B9-40C4-B5CE-3E00B2512BBA}" destId="{F94BA288-FA34-4E63-B85B-C78D3EE78811}" srcOrd="2" destOrd="0" parTransId="{0942747C-7E30-4368-842D-056A7393A9ED}" sibTransId="{799E30D2-14BC-4969-8535-650C085C3109}"/>
    <dgm:cxn modelId="{082C69EB-8918-463B-90A1-33A9E197D358}" type="presOf" srcId="{1B76570B-AB8E-4A9C-8318-135E9EB349BC}" destId="{2B963362-C885-4E0B-AB7D-A6288190B8BE}" srcOrd="0" destOrd="0" presId="urn:microsoft.com/office/officeart/2005/8/layout/list1"/>
    <dgm:cxn modelId="{721502E6-ABF8-491B-B5C0-DB13C932A16C}" type="presOf" srcId="{4764387C-E3B9-40C4-B5CE-3E00B2512BBA}" destId="{3AC8FAA5-92A9-4975-A2AB-8AFDA5ED986C}" srcOrd="0" destOrd="0" presId="urn:microsoft.com/office/officeart/2005/8/layout/list1"/>
    <dgm:cxn modelId="{C50976FF-2312-488C-82B6-B0C5998B33B1}" type="presOf" srcId="{00103FFE-8750-4E22-8A4B-CAEEAF52D7B8}" destId="{8D6EE24B-1DF6-4EAF-9323-F5A2A77C297E}" srcOrd="0" destOrd="0" presId="urn:microsoft.com/office/officeart/2005/8/layout/list1"/>
    <dgm:cxn modelId="{9E789B47-9C67-44AE-8197-89488AD6B98A}" srcId="{1B76570B-AB8E-4A9C-8318-135E9EB349BC}" destId="{0D92ABD9-07B3-40BC-BE55-7C797A3EB492}" srcOrd="1" destOrd="0" parTransId="{91D0CE66-44C5-4548-9A92-3AB2CB5F913A}" sibTransId="{09CA27AE-DB10-44F4-8A14-7C0122B862A9}"/>
    <dgm:cxn modelId="{0B0214F2-E4FF-4CC8-8A14-F0CB32CF2CEB}" srcId="{0D92ABD9-07B3-40BC-BE55-7C797A3EB492}" destId="{61103EB8-7D97-4C62-A758-A9AF9F7B913E}" srcOrd="1" destOrd="0" parTransId="{A1330D1E-7A37-43BE-81B8-43509CA90002}" sibTransId="{112BF244-EB8E-4A1D-B079-16EAE0AC67F0}"/>
    <dgm:cxn modelId="{5E2FF1C8-7DF1-47CF-94A1-5B4A55018EA8}" srcId="{1B76570B-AB8E-4A9C-8318-135E9EB349BC}" destId="{A744BB94-E297-4AB1-8040-546FAB7CFB0B}" srcOrd="2" destOrd="0" parTransId="{D948C8D7-2944-47D6-92D5-B8E62873167C}" sibTransId="{91571802-1AD3-461F-A11F-C9243C5843FF}"/>
    <dgm:cxn modelId="{478D4659-56E8-49FC-9550-870429F847CE}" type="presParOf" srcId="{2B963362-C885-4E0B-AB7D-A6288190B8BE}" destId="{2FDDF9A6-018B-455B-910E-2562E141CE43}" srcOrd="0" destOrd="0" presId="urn:microsoft.com/office/officeart/2005/8/layout/list1"/>
    <dgm:cxn modelId="{49DF5D47-147E-4512-B1BB-10E9065D0C27}" type="presParOf" srcId="{2FDDF9A6-018B-455B-910E-2562E141CE43}" destId="{3AC8FAA5-92A9-4975-A2AB-8AFDA5ED986C}" srcOrd="0" destOrd="0" presId="urn:microsoft.com/office/officeart/2005/8/layout/list1"/>
    <dgm:cxn modelId="{509B9E7F-CFF6-4532-8C1F-6ECBE24A65FC}" type="presParOf" srcId="{2FDDF9A6-018B-455B-910E-2562E141CE43}" destId="{7A61E2B4-AB25-4721-A099-C4F5D005568D}" srcOrd="1" destOrd="0" presId="urn:microsoft.com/office/officeart/2005/8/layout/list1"/>
    <dgm:cxn modelId="{26B29F8D-3A44-4F65-9FF3-831C757DD32C}" type="presParOf" srcId="{2B963362-C885-4E0B-AB7D-A6288190B8BE}" destId="{DA47310F-2EC5-4B3E-94F3-A0400532D640}" srcOrd="1" destOrd="0" presId="urn:microsoft.com/office/officeart/2005/8/layout/list1"/>
    <dgm:cxn modelId="{BE8FFEC6-6CA9-4F4D-A619-44815E2BF537}" type="presParOf" srcId="{2B963362-C885-4E0B-AB7D-A6288190B8BE}" destId="{8D6EE24B-1DF6-4EAF-9323-F5A2A77C297E}" srcOrd="2" destOrd="0" presId="urn:microsoft.com/office/officeart/2005/8/layout/list1"/>
    <dgm:cxn modelId="{D6E82C0C-8B72-4FFD-9526-8F8A3B3A3F0C}" type="presParOf" srcId="{2B963362-C885-4E0B-AB7D-A6288190B8BE}" destId="{10C478E1-685E-469B-B8BD-DF63BDA035BE}" srcOrd="3" destOrd="0" presId="urn:microsoft.com/office/officeart/2005/8/layout/list1"/>
    <dgm:cxn modelId="{6C37B808-2253-46D7-9E10-93FF6C877FDF}" type="presParOf" srcId="{2B963362-C885-4E0B-AB7D-A6288190B8BE}" destId="{5553D18A-46B3-44E4-BC99-4C4F32BCD789}" srcOrd="4" destOrd="0" presId="urn:microsoft.com/office/officeart/2005/8/layout/list1"/>
    <dgm:cxn modelId="{2FF46ACF-096F-462F-B020-D100273A00DC}" type="presParOf" srcId="{5553D18A-46B3-44E4-BC99-4C4F32BCD789}" destId="{96C86752-98DC-4294-A120-BD5140A3C4E7}" srcOrd="0" destOrd="0" presId="urn:microsoft.com/office/officeart/2005/8/layout/list1"/>
    <dgm:cxn modelId="{01C15E4D-1BA5-43A6-B947-21DFA03E717F}" type="presParOf" srcId="{5553D18A-46B3-44E4-BC99-4C4F32BCD789}" destId="{DE0DE9DB-A18E-4ABA-BA7A-016DE2DC07B7}" srcOrd="1" destOrd="0" presId="urn:microsoft.com/office/officeart/2005/8/layout/list1"/>
    <dgm:cxn modelId="{C509E3F1-FC02-4635-9586-C4D7C65F5073}" type="presParOf" srcId="{2B963362-C885-4E0B-AB7D-A6288190B8BE}" destId="{2E6771C6-E09F-490A-A21E-D65DE7136ECF}" srcOrd="5" destOrd="0" presId="urn:microsoft.com/office/officeart/2005/8/layout/list1"/>
    <dgm:cxn modelId="{56761EA9-EE70-4D9A-BF51-BB9839D16BF7}" type="presParOf" srcId="{2B963362-C885-4E0B-AB7D-A6288190B8BE}" destId="{C291E2FD-24B8-40D4-BCA6-7A1B92151779}" srcOrd="6" destOrd="0" presId="urn:microsoft.com/office/officeart/2005/8/layout/list1"/>
    <dgm:cxn modelId="{B50C922A-FE28-4F1E-AD9C-0C0112BC0809}" type="presParOf" srcId="{2B963362-C885-4E0B-AB7D-A6288190B8BE}" destId="{0B6705EF-075C-4C91-B86D-23948C648F45}" srcOrd="7" destOrd="0" presId="urn:microsoft.com/office/officeart/2005/8/layout/list1"/>
    <dgm:cxn modelId="{F7D54536-C826-46C4-A503-62A0DB891E5C}" type="presParOf" srcId="{2B963362-C885-4E0B-AB7D-A6288190B8BE}" destId="{FB4F9995-E77C-4342-84A2-C98E3F19FE4A}" srcOrd="8" destOrd="0" presId="urn:microsoft.com/office/officeart/2005/8/layout/list1"/>
    <dgm:cxn modelId="{7690D0DE-4DFB-442A-A787-2B77183C217D}" type="presParOf" srcId="{FB4F9995-E77C-4342-84A2-C98E3F19FE4A}" destId="{8D4DB098-8932-4F3E-B840-D907035769CA}" srcOrd="0" destOrd="0" presId="urn:microsoft.com/office/officeart/2005/8/layout/list1"/>
    <dgm:cxn modelId="{5256F434-EDAF-427C-AC11-244ECE6C2F34}" type="presParOf" srcId="{FB4F9995-E77C-4342-84A2-C98E3F19FE4A}" destId="{4B753685-8FEF-4E39-AB15-217C69D0CFC4}" srcOrd="1" destOrd="0" presId="urn:microsoft.com/office/officeart/2005/8/layout/list1"/>
    <dgm:cxn modelId="{B7794158-50BA-4ABF-B235-A3E102D6491F}" type="presParOf" srcId="{2B963362-C885-4E0B-AB7D-A6288190B8BE}" destId="{F5531C7B-367C-4DCF-B5AE-A605925ADB46}" srcOrd="9" destOrd="0" presId="urn:microsoft.com/office/officeart/2005/8/layout/list1"/>
    <dgm:cxn modelId="{5420CAD6-F457-422A-96B9-36F9AC61FF51}" type="presParOf" srcId="{2B963362-C885-4E0B-AB7D-A6288190B8BE}" destId="{9E21AB3A-F74C-46AD-BC15-156415B5B93F}" srcOrd="10" destOrd="0" presId="urn:microsoft.com/office/officeart/2005/8/layout/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E935BC-7BD0-42B5-A077-3F8D20D2647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E75CB94-B900-4D39-90C1-E7D0270594EF}">
      <dgm:prSet phldrT="[Texte]"/>
      <dgm:spPr/>
      <dgm:t>
        <a:bodyPr/>
        <a:lstStyle/>
        <a:p>
          <a:r>
            <a:rPr lang="fr-FR" b="1" dirty="0" smtClean="0"/>
            <a:t>Effondrement lent, rapide, partiel ou total ?</a:t>
          </a:r>
          <a:endParaRPr lang="fr-FR" b="1" dirty="0"/>
        </a:p>
      </dgm:t>
    </dgm:pt>
    <dgm:pt modelId="{418533F0-25E9-4B8C-B0AA-20053EEB2A5B}" type="parTrans" cxnId="{4F80EE53-8ED4-49F2-B25C-2A0D2A529C42}">
      <dgm:prSet/>
      <dgm:spPr/>
      <dgm:t>
        <a:bodyPr/>
        <a:lstStyle/>
        <a:p>
          <a:endParaRPr lang="fr-FR"/>
        </a:p>
      </dgm:t>
    </dgm:pt>
    <dgm:pt modelId="{52FD2CB3-A50A-4CAC-900D-38CA729F1B5D}" type="sibTrans" cxnId="{4F80EE53-8ED4-49F2-B25C-2A0D2A529C42}">
      <dgm:prSet/>
      <dgm:spPr/>
      <dgm:t>
        <a:bodyPr/>
        <a:lstStyle/>
        <a:p>
          <a:endParaRPr lang="fr-FR"/>
        </a:p>
      </dgm:t>
    </dgm:pt>
    <dgm:pt modelId="{749EF72F-224A-45DE-B12A-BA42CC4AA4B4}" type="pres">
      <dgm:prSet presAssocID="{AAE935BC-7BD0-42B5-A077-3F8D20D26471}" presName="Name0" presStyleCnt="0">
        <dgm:presLayoutVars>
          <dgm:dir/>
          <dgm:resizeHandles val="exact"/>
        </dgm:presLayoutVars>
      </dgm:prSet>
      <dgm:spPr/>
    </dgm:pt>
    <dgm:pt modelId="{A2149EB0-5FF4-47AC-B0CC-3BE6DBD2CD16}" type="pres">
      <dgm:prSet presAssocID="{AAE935BC-7BD0-42B5-A077-3F8D20D26471}" presName="fgShape" presStyleLbl="fgShp" presStyleIdx="0" presStyleCnt="1"/>
      <dgm:spPr/>
    </dgm:pt>
    <dgm:pt modelId="{DCC6BB07-70AD-461B-A5F1-90DA239614BA}" type="pres">
      <dgm:prSet presAssocID="{AAE935BC-7BD0-42B5-A077-3F8D20D26471}" presName="linComp" presStyleCnt="0"/>
      <dgm:spPr/>
    </dgm:pt>
    <dgm:pt modelId="{A38689F8-EAA0-417E-94F3-33792796943B}" type="pres">
      <dgm:prSet presAssocID="{2E75CB94-B900-4D39-90C1-E7D0270594EF}" presName="compNode" presStyleCnt="0"/>
      <dgm:spPr/>
    </dgm:pt>
    <dgm:pt modelId="{1EDCA7FC-099E-4169-A8E6-F5307557A45E}" type="pres">
      <dgm:prSet presAssocID="{2E75CB94-B900-4D39-90C1-E7D0270594EF}" presName="bkgdShape" presStyleLbl="node1" presStyleIdx="0" presStyleCnt="1" custLinFactNeighborX="-1739"/>
      <dgm:spPr/>
      <dgm:t>
        <a:bodyPr/>
        <a:lstStyle/>
        <a:p>
          <a:endParaRPr lang="fr-FR"/>
        </a:p>
      </dgm:t>
    </dgm:pt>
    <dgm:pt modelId="{6D8DDBC0-A551-4757-A4FA-6AE5FF836F2B}" type="pres">
      <dgm:prSet presAssocID="{2E75CB94-B900-4D39-90C1-E7D0270594EF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0F16EB-180B-469B-A639-205E7E463081}" type="pres">
      <dgm:prSet presAssocID="{2E75CB94-B900-4D39-90C1-E7D0270594EF}" presName="invisiNode" presStyleLbl="node1" presStyleIdx="0" presStyleCnt="1"/>
      <dgm:spPr/>
    </dgm:pt>
    <dgm:pt modelId="{8CA78D45-3AAF-49C0-B6D2-732B9E8BD314}" type="pres">
      <dgm:prSet presAssocID="{2E75CB94-B900-4D39-90C1-E7D0270594EF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46E8041-EB5D-49A5-ABB9-6BEE4A0ED98C}" type="presOf" srcId="{2E75CB94-B900-4D39-90C1-E7D0270594EF}" destId="{1EDCA7FC-099E-4169-A8E6-F5307557A45E}" srcOrd="0" destOrd="0" presId="urn:microsoft.com/office/officeart/2005/8/layout/hList7"/>
    <dgm:cxn modelId="{4F80EE53-8ED4-49F2-B25C-2A0D2A529C42}" srcId="{AAE935BC-7BD0-42B5-A077-3F8D20D26471}" destId="{2E75CB94-B900-4D39-90C1-E7D0270594EF}" srcOrd="0" destOrd="0" parTransId="{418533F0-25E9-4B8C-B0AA-20053EEB2A5B}" sibTransId="{52FD2CB3-A50A-4CAC-900D-38CA729F1B5D}"/>
    <dgm:cxn modelId="{C049574D-E115-4E5E-ADDA-E25D398737A1}" type="presOf" srcId="{AAE935BC-7BD0-42B5-A077-3F8D20D26471}" destId="{749EF72F-224A-45DE-B12A-BA42CC4AA4B4}" srcOrd="0" destOrd="0" presId="urn:microsoft.com/office/officeart/2005/8/layout/hList7"/>
    <dgm:cxn modelId="{9AF70A2E-67D7-4FF1-A960-4BC01C33CD21}" type="presOf" srcId="{2E75CB94-B900-4D39-90C1-E7D0270594EF}" destId="{6D8DDBC0-A551-4757-A4FA-6AE5FF836F2B}" srcOrd="1" destOrd="0" presId="urn:microsoft.com/office/officeart/2005/8/layout/hList7"/>
    <dgm:cxn modelId="{72A16180-93E7-4B74-AEF7-CFC22894CB87}" type="presParOf" srcId="{749EF72F-224A-45DE-B12A-BA42CC4AA4B4}" destId="{A2149EB0-5FF4-47AC-B0CC-3BE6DBD2CD16}" srcOrd="0" destOrd="0" presId="urn:microsoft.com/office/officeart/2005/8/layout/hList7"/>
    <dgm:cxn modelId="{84BE1433-7875-4F58-BCEF-C28F86A048E1}" type="presParOf" srcId="{749EF72F-224A-45DE-B12A-BA42CC4AA4B4}" destId="{DCC6BB07-70AD-461B-A5F1-90DA239614BA}" srcOrd="1" destOrd="0" presId="urn:microsoft.com/office/officeart/2005/8/layout/hList7"/>
    <dgm:cxn modelId="{DBEAC85A-8AD7-4E5B-B41A-8097DA05002B}" type="presParOf" srcId="{DCC6BB07-70AD-461B-A5F1-90DA239614BA}" destId="{A38689F8-EAA0-417E-94F3-33792796943B}" srcOrd="0" destOrd="0" presId="urn:microsoft.com/office/officeart/2005/8/layout/hList7"/>
    <dgm:cxn modelId="{31C34791-4436-41F9-B435-BA9C935DE690}" type="presParOf" srcId="{A38689F8-EAA0-417E-94F3-33792796943B}" destId="{1EDCA7FC-099E-4169-A8E6-F5307557A45E}" srcOrd="0" destOrd="0" presId="urn:microsoft.com/office/officeart/2005/8/layout/hList7"/>
    <dgm:cxn modelId="{91478088-4DBC-4337-A573-AB62BC389B1E}" type="presParOf" srcId="{A38689F8-EAA0-417E-94F3-33792796943B}" destId="{6D8DDBC0-A551-4757-A4FA-6AE5FF836F2B}" srcOrd="1" destOrd="0" presId="urn:microsoft.com/office/officeart/2005/8/layout/hList7"/>
    <dgm:cxn modelId="{48E07B52-CCF7-45DC-9432-308F36B801D4}" type="presParOf" srcId="{A38689F8-EAA0-417E-94F3-33792796943B}" destId="{170F16EB-180B-469B-A639-205E7E463081}" srcOrd="2" destOrd="0" presId="urn:microsoft.com/office/officeart/2005/8/layout/hList7"/>
    <dgm:cxn modelId="{75F1B166-8ED8-4F15-A53D-1BDB9ED2CC10}" type="presParOf" srcId="{A38689F8-EAA0-417E-94F3-33792796943B}" destId="{8CA78D45-3AAF-49C0-B6D2-732B9E8BD314}" srcOrd="3" destOrd="0" presId="urn:microsoft.com/office/officeart/2005/8/layout/hList7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E935BC-7BD0-42B5-A077-3F8D20D2647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E75CB94-B900-4D39-90C1-E7D0270594EF}">
      <dgm:prSet phldrT="[Texte]"/>
      <dgm:spPr/>
      <dgm:t>
        <a:bodyPr/>
        <a:lstStyle/>
        <a:p>
          <a:r>
            <a:rPr lang="fr-FR" b="1" dirty="0" smtClean="0"/>
            <a:t>Effondrement lent, rapide, partiel ou total ?</a:t>
          </a:r>
          <a:endParaRPr lang="fr-FR" b="1" dirty="0"/>
        </a:p>
      </dgm:t>
    </dgm:pt>
    <dgm:pt modelId="{418533F0-25E9-4B8C-B0AA-20053EEB2A5B}" type="parTrans" cxnId="{4F80EE53-8ED4-49F2-B25C-2A0D2A529C42}">
      <dgm:prSet/>
      <dgm:spPr/>
      <dgm:t>
        <a:bodyPr/>
        <a:lstStyle/>
        <a:p>
          <a:endParaRPr lang="fr-FR"/>
        </a:p>
      </dgm:t>
    </dgm:pt>
    <dgm:pt modelId="{52FD2CB3-A50A-4CAC-900D-38CA729F1B5D}" type="sibTrans" cxnId="{4F80EE53-8ED4-49F2-B25C-2A0D2A529C42}">
      <dgm:prSet/>
      <dgm:spPr/>
      <dgm:t>
        <a:bodyPr/>
        <a:lstStyle/>
        <a:p>
          <a:endParaRPr lang="fr-FR"/>
        </a:p>
      </dgm:t>
    </dgm:pt>
    <dgm:pt modelId="{749EF72F-224A-45DE-B12A-BA42CC4AA4B4}" type="pres">
      <dgm:prSet presAssocID="{AAE935BC-7BD0-42B5-A077-3F8D20D26471}" presName="Name0" presStyleCnt="0">
        <dgm:presLayoutVars>
          <dgm:dir/>
          <dgm:resizeHandles val="exact"/>
        </dgm:presLayoutVars>
      </dgm:prSet>
      <dgm:spPr/>
    </dgm:pt>
    <dgm:pt modelId="{A2149EB0-5FF4-47AC-B0CC-3BE6DBD2CD16}" type="pres">
      <dgm:prSet presAssocID="{AAE935BC-7BD0-42B5-A077-3F8D20D26471}" presName="fgShape" presStyleLbl="fgShp" presStyleIdx="0" presStyleCnt="1"/>
      <dgm:spPr/>
    </dgm:pt>
    <dgm:pt modelId="{DCC6BB07-70AD-461B-A5F1-90DA239614BA}" type="pres">
      <dgm:prSet presAssocID="{AAE935BC-7BD0-42B5-A077-3F8D20D26471}" presName="linComp" presStyleCnt="0"/>
      <dgm:spPr/>
    </dgm:pt>
    <dgm:pt modelId="{A38689F8-EAA0-417E-94F3-33792796943B}" type="pres">
      <dgm:prSet presAssocID="{2E75CB94-B900-4D39-90C1-E7D0270594EF}" presName="compNode" presStyleCnt="0"/>
      <dgm:spPr/>
    </dgm:pt>
    <dgm:pt modelId="{1EDCA7FC-099E-4169-A8E6-F5307557A45E}" type="pres">
      <dgm:prSet presAssocID="{2E75CB94-B900-4D39-90C1-E7D0270594EF}" presName="bkgdShape" presStyleLbl="node1" presStyleIdx="0" presStyleCnt="1" custLinFactNeighborX="-1739"/>
      <dgm:spPr/>
      <dgm:t>
        <a:bodyPr/>
        <a:lstStyle/>
        <a:p>
          <a:endParaRPr lang="fr-FR"/>
        </a:p>
      </dgm:t>
    </dgm:pt>
    <dgm:pt modelId="{6D8DDBC0-A551-4757-A4FA-6AE5FF836F2B}" type="pres">
      <dgm:prSet presAssocID="{2E75CB94-B900-4D39-90C1-E7D0270594EF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0F16EB-180B-469B-A639-205E7E463081}" type="pres">
      <dgm:prSet presAssocID="{2E75CB94-B900-4D39-90C1-E7D0270594EF}" presName="invisiNode" presStyleLbl="node1" presStyleIdx="0" presStyleCnt="1"/>
      <dgm:spPr/>
    </dgm:pt>
    <dgm:pt modelId="{8CA78D45-3AAF-49C0-B6D2-732B9E8BD314}" type="pres">
      <dgm:prSet presAssocID="{2E75CB94-B900-4D39-90C1-E7D0270594EF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CF3B4A9-74C2-4997-B68F-B0A22A94CAED}" type="presOf" srcId="{2E75CB94-B900-4D39-90C1-E7D0270594EF}" destId="{1EDCA7FC-099E-4169-A8E6-F5307557A45E}" srcOrd="0" destOrd="0" presId="urn:microsoft.com/office/officeart/2005/8/layout/hList7"/>
    <dgm:cxn modelId="{B81EA37C-2E3C-4DB4-91E8-DCDBDD2C6FCC}" type="presOf" srcId="{2E75CB94-B900-4D39-90C1-E7D0270594EF}" destId="{6D8DDBC0-A551-4757-A4FA-6AE5FF836F2B}" srcOrd="1" destOrd="0" presId="urn:microsoft.com/office/officeart/2005/8/layout/hList7"/>
    <dgm:cxn modelId="{4F80EE53-8ED4-49F2-B25C-2A0D2A529C42}" srcId="{AAE935BC-7BD0-42B5-A077-3F8D20D26471}" destId="{2E75CB94-B900-4D39-90C1-E7D0270594EF}" srcOrd="0" destOrd="0" parTransId="{418533F0-25E9-4B8C-B0AA-20053EEB2A5B}" sibTransId="{52FD2CB3-A50A-4CAC-900D-38CA729F1B5D}"/>
    <dgm:cxn modelId="{8A0623E4-8962-4D0F-80B8-8CE5DEA959A2}" type="presOf" srcId="{AAE935BC-7BD0-42B5-A077-3F8D20D26471}" destId="{749EF72F-224A-45DE-B12A-BA42CC4AA4B4}" srcOrd="0" destOrd="0" presId="urn:microsoft.com/office/officeart/2005/8/layout/hList7"/>
    <dgm:cxn modelId="{A4A67D2D-3036-4C77-9ABF-244D5990D66F}" type="presParOf" srcId="{749EF72F-224A-45DE-B12A-BA42CC4AA4B4}" destId="{A2149EB0-5FF4-47AC-B0CC-3BE6DBD2CD16}" srcOrd="0" destOrd="0" presId="urn:microsoft.com/office/officeart/2005/8/layout/hList7"/>
    <dgm:cxn modelId="{F83F0728-3B20-474B-A9BB-CD688F3EDF41}" type="presParOf" srcId="{749EF72F-224A-45DE-B12A-BA42CC4AA4B4}" destId="{DCC6BB07-70AD-461B-A5F1-90DA239614BA}" srcOrd="1" destOrd="0" presId="urn:microsoft.com/office/officeart/2005/8/layout/hList7"/>
    <dgm:cxn modelId="{1BAA7AA7-CC99-4F64-B98C-98BF41F4564E}" type="presParOf" srcId="{DCC6BB07-70AD-461B-A5F1-90DA239614BA}" destId="{A38689F8-EAA0-417E-94F3-33792796943B}" srcOrd="0" destOrd="0" presId="urn:microsoft.com/office/officeart/2005/8/layout/hList7"/>
    <dgm:cxn modelId="{F3BC878E-A5E4-4529-97B6-C0695D9FE4AB}" type="presParOf" srcId="{A38689F8-EAA0-417E-94F3-33792796943B}" destId="{1EDCA7FC-099E-4169-A8E6-F5307557A45E}" srcOrd="0" destOrd="0" presId="urn:microsoft.com/office/officeart/2005/8/layout/hList7"/>
    <dgm:cxn modelId="{13076260-8162-4807-A069-E755DADA1668}" type="presParOf" srcId="{A38689F8-EAA0-417E-94F3-33792796943B}" destId="{6D8DDBC0-A551-4757-A4FA-6AE5FF836F2B}" srcOrd="1" destOrd="0" presId="urn:microsoft.com/office/officeart/2005/8/layout/hList7"/>
    <dgm:cxn modelId="{A71951DE-998C-4F11-A60D-34806FADC91B}" type="presParOf" srcId="{A38689F8-EAA0-417E-94F3-33792796943B}" destId="{170F16EB-180B-469B-A639-205E7E463081}" srcOrd="2" destOrd="0" presId="urn:microsoft.com/office/officeart/2005/8/layout/hList7"/>
    <dgm:cxn modelId="{31A9A2F6-3E2A-492E-8930-C15A8EE27229}" type="presParOf" srcId="{A38689F8-EAA0-417E-94F3-33792796943B}" destId="{8CA78D45-3AAF-49C0-B6D2-732B9E8BD314}" srcOrd="3" destOrd="0" presId="urn:microsoft.com/office/officeart/2005/8/layout/hList7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E935BC-7BD0-42B5-A077-3F8D20D2647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E75CB94-B900-4D39-90C1-E7D0270594EF}">
      <dgm:prSet phldrT="[Texte]" custT="1"/>
      <dgm:spPr/>
      <dgm:t>
        <a:bodyPr/>
        <a:lstStyle/>
        <a:p>
          <a:r>
            <a:rPr lang="fr-FR" sz="2800" b="1" dirty="0" smtClean="0"/>
            <a:t>Il n’ y a pas ou peu de modèles globaux  </a:t>
          </a:r>
          <a:endParaRPr lang="fr-FR" sz="2800" b="1" dirty="0"/>
        </a:p>
      </dgm:t>
    </dgm:pt>
    <dgm:pt modelId="{418533F0-25E9-4B8C-B0AA-20053EEB2A5B}" type="parTrans" cxnId="{4F80EE53-8ED4-49F2-B25C-2A0D2A529C42}">
      <dgm:prSet/>
      <dgm:spPr/>
      <dgm:t>
        <a:bodyPr/>
        <a:lstStyle/>
        <a:p>
          <a:endParaRPr lang="fr-FR"/>
        </a:p>
      </dgm:t>
    </dgm:pt>
    <dgm:pt modelId="{52FD2CB3-A50A-4CAC-900D-38CA729F1B5D}" type="sibTrans" cxnId="{4F80EE53-8ED4-49F2-B25C-2A0D2A529C42}">
      <dgm:prSet/>
      <dgm:spPr/>
      <dgm:t>
        <a:bodyPr/>
        <a:lstStyle/>
        <a:p>
          <a:endParaRPr lang="fr-FR"/>
        </a:p>
      </dgm:t>
    </dgm:pt>
    <dgm:pt modelId="{749EF72F-224A-45DE-B12A-BA42CC4AA4B4}" type="pres">
      <dgm:prSet presAssocID="{AAE935BC-7BD0-42B5-A077-3F8D20D26471}" presName="Name0" presStyleCnt="0">
        <dgm:presLayoutVars>
          <dgm:dir/>
          <dgm:resizeHandles val="exact"/>
        </dgm:presLayoutVars>
      </dgm:prSet>
      <dgm:spPr/>
    </dgm:pt>
    <dgm:pt modelId="{A2149EB0-5FF4-47AC-B0CC-3BE6DBD2CD16}" type="pres">
      <dgm:prSet presAssocID="{AAE935BC-7BD0-42B5-A077-3F8D20D26471}" presName="fgShape" presStyleLbl="fgShp" presStyleIdx="0" presStyleCnt="1"/>
      <dgm:spPr/>
    </dgm:pt>
    <dgm:pt modelId="{DCC6BB07-70AD-461B-A5F1-90DA239614BA}" type="pres">
      <dgm:prSet presAssocID="{AAE935BC-7BD0-42B5-A077-3F8D20D26471}" presName="linComp" presStyleCnt="0"/>
      <dgm:spPr/>
    </dgm:pt>
    <dgm:pt modelId="{A38689F8-EAA0-417E-94F3-33792796943B}" type="pres">
      <dgm:prSet presAssocID="{2E75CB94-B900-4D39-90C1-E7D0270594EF}" presName="compNode" presStyleCnt="0"/>
      <dgm:spPr/>
    </dgm:pt>
    <dgm:pt modelId="{1EDCA7FC-099E-4169-A8E6-F5307557A45E}" type="pres">
      <dgm:prSet presAssocID="{2E75CB94-B900-4D39-90C1-E7D0270594EF}" presName="bkgdShape" presStyleLbl="node1" presStyleIdx="0" presStyleCnt="1" custLinFactNeighborX="-1739"/>
      <dgm:spPr/>
      <dgm:t>
        <a:bodyPr/>
        <a:lstStyle/>
        <a:p>
          <a:endParaRPr lang="fr-FR"/>
        </a:p>
      </dgm:t>
    </dgm:pt>
    <dgm:pt modelId="{6D8DDBC0-A551-4757-A4FA-6AE5FF836F2B}" type="pres">
      <dgm:prSet presAssocID="{2E75CB94-B900-4D39-90C1-E7D0270594EF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0F16EB-180B-469B-A639-205E7E463081}" type="pres">
      <dgm:prSet presAssocID="{2E75CB94-B900-4D39-90C1-E7D0270594EF}" presName="invisiNode" presStyleLbl="node1" presStyleIdx="0" presStyleCnt="1"/>
      <dgm:spPr/>
    </dgm:pt>
    <dgm:pt modelId="{8CA78D45-3AAF-49C0-B6D2-732B9E8BD314}" type="pres">
      <dgm:prSet presAssocID="{2E75CB94-B900-4D39-90C1-E7D0270594EF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F80EE53-8ED4-49F2-B25C-2A0D2A529C42}" srcId="{AAE935BC-7BD0-42B5-A077-3F8D20D26471}" destId="{2E75CB94-B900-4D39-90C1-E7D0270594EF}" srcOrd="0" destOrd="0" parTransId="{418533F0-25E9-4B8C-B0AA-20053EEB2A5B}" sibTransId="{52FD2CB3-A50A-4CAC-900D-38CA729F1B5D}"/>
    <dgm:cxn modelId="{DEEFF760-1095-4333-BED3-82A0BB22EB82}" type="presOf" srcId="{2E75CB94-B900-4D39-90C1-E7D0270594EF}" destId="{6D8DDBC0-A551-4757-A4FA-6AE5FF836F2B}" srcOrd="1" destOrd="0" presId="urn:microsoft.com/office/officeart/2005/8/layout/hList7"/>
    <dgm:cxn modelId="{817E1E46-07B8-49DF-B170-9AD785DD7FA1}" type="presOf" srcId="{2E75CB94-B900-4D39-90C1-E7D0270594EF}" destId="{1EDCA7FC-099E-4169-A8E6-F5307557A45E}" srcOrd="0" destOrd="0" presId="urn:microsoft.com/office/officeart/2005/8/layout/hList7"/>
    <dgm:cxn modelId="{33B24F71-6861-4988-9D45-1C6ACD21C202}" type="presOf" srcId="{AAE935BC-7BD0-42B5-A077-3F8D20D26471}" destId="{749EF72F-224A-45DE-B12A-BA42CC4AA4B4}" srcOrd="0" destOrd="0" presId="urn:microsoft.com/office/officeart/2005/8/layout/hList7"/>
    <dgm:cxn modelId="{78F95B3F-D1A2-442A-8274-A291D39A655E}" type="presParOf" srcId="{749EF72F-224A-45DE-B12A-BA42CC4AA4B4}" destId="{A2149EB0-5FF4-47AC-B0CC-3BE6DBD2CD16}" srcOrd="0" destOrd="0" presId="urn:microsoft.com/office/officeart/2005/8/layout/hList7"/>
    <dgm:cxn modelId="{546EA4AA-A901-4B56-A795-F318BD05A7C0}" type="presParOf" srcId="{749EF72F-224A-45DE-B12A-BA42CC4AA4B4}" destId="{DCC6BB07-70AD-461B-A5F1-90DA239614BA}" srcOrd="1" destOrd="0" presId="urn:microsoft.com/office/officeart/2005/8/layout/hList7"/>
    <dgm:cxn modelId="{07CB3EA7-61E8-45AF-AAAD-E4486CC94007}" type="presParOf" srcId="{DCC6BB07-70AD-461B-A5F1-90DA239614BA}" destId="{A38689F8-EAA0-417E-94F3-33792796943B}" srcOrd="0" destOrd="0" presId="urn:microsoft.com/office/officeart/2005/8/layout/hList7"/>
    <dgm:cxn modelId="{437928E6-5084-4357-A49C-CA9ADEF496C0}" type="presParOf" srcId="{A38689F8-EAA0-417E-94F3-33792796943B}" destId="{1EDCA7FC-099E-4169-A8E6-F5307557A45E}" srcOrd="0" destOrd="0" presId="urn:microsoft.com/office/officeart/2005/8/layout/hList7"/>
    <dgm:cxn modelId="{703B99C0-770B-496C-B0A8-046F9569F1C4}" type="presParOf" srcId="{A38689F8-EAA0-417E-94F3-33792796943B}" destId="{6D8DDBC0-A551-4757-A4FA-6AE5FF836F2B}" srcOrd="1" destOrd="0" presId="urn:microsoft.com/office/officeart/2005/8/layout/hList7"/>
    <dgm:cxn modelId="{48E63D13-8010-4B48-8868-5422B5768708}" type="presParOf" srcId="{A38689F8-EAA0-417E-94F3-33792796943B}" destId="{170F16EB-180B-469B-A639-205E7E463081}" srcOrd="2" destOrd="0" presId="urn:microsoft.com/office/officeart/2005/8/layout/hList7"/>
    <dgm:cxn modelId="{A73B22B0-F639-435A-95D0-FECBAD6BF589}" type="presParOf" srcId="{A38689F8-EAA0-417E-94F3-33792796943B}" destId="{8CA78D45-3AAF-49C0-B6D2-732B9E8BD314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5BA50-0CE0-43B9-9B9D-AF0DC8A29FFC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8980A-55E3-45C9-B536-AF719F02DC7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3F1E2-59CD-44EE-A3CE-D315FDFEA4F0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F162-B8DB-4BE1-9005-6AB0902C16DE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F162-B8DB-4BE1-9005-6AB0902C16DE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F162-B8DB-4BE1-9005-6AB0902C16DE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F162-B8DB-4BE1-9005-6AB0902C16DE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F162-B8DB-4BE1-9005-6AB0902C16DE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F162-B8DB-4BE1-9005-6AB0902C16DE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F162-B8DB-4BE1-9005-6AB0902C16DE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F162-B8DB-4BE1-9005-6AB0902C16DE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F162-B8DB-4BE1-9005-6AB0902C16DE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F162-B8DB-4BE1-9005-6AB0902C16DE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3F1E2-59CD-44EE-A3CE-D315FDFEA4F0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F162-B8DB-4BE1-9005-6AB0902C16DE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F162-B8DB-4BE1-9005-6AB0902C16DE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F162-B8DB-4BE1-9005-6AB0902C16DE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F162-B8DB-4BE1-9005-6AB0902C16DE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F162-B8DB-4BE1-9005-6AB0902C16DE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3F1E2-59CD-44EE-A3CE-D315FDFEA4F0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3F1E2-59CD-44EE-A3CE-D315FDFEA4F0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3F1E2-59CD-44EE-A3CE-D315FDFEA4F0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F162-B8DB-4BE1-9005-6AB0902C16DE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F162-B8DB-4BE1-9005-6AB0902C16DE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F162-B8DB-4BE1-9005-6AB0902C16DE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F162-B8DB-4BE1-9005-6AB0902C16DE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F162-B8DB-4BE1-9005-6AB0902C16DE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F162-B8DB-4BE1-9005-6AB0902C16DE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CF162-B8DB-4BE1-9005-6AB0902C16DE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D460-C4C4-47A7-AC0C-82A68167C110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E937-DC76-4C0F-84ED-E094ECD5FC6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D460-C4C4-47A7-AC0C-82A68167C110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E937-DC76-4C0F-84ED-E094ECD5FC6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D460-C4C4-47A7-AC0C-82A68167C110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E937-DC76-4C0F-84ED-E094ECD5FC6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D460-C4C4-47A7-AC0C-82A68167C110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E937-DC76-4C0F-84ED-E094ECD5FC6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D460-C4C4-47A7-AC0C-82A68167C110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E937-DC76-4C0F-84ED-E094ECD5FC6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D460-C4C4-47A7-AC0C-82A68167C110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E937-DC76-4C0F-84ED-E094ECD5FC6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D460-C4C4-47A7-AC0C-82A68167C110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E937-DC76-4C0F-84ED-E094ECD5FC6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D460-C4C4-47A7-AC0C-82A68167C110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E937-DC76-4C0F-84ED-E094ECD5FC6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D460-C4C4-47A7-AC0C-82A68167C110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E937-DC76-4C0F-84ED-E094ECD5FC6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D460-C4C4-47A7-AC0C-82A68167C110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E937-DC76-4C0F-84ED-E094ECD5FC6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D460-C4C4-47A7-AC0C-82A68167C110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BE937-DC76-4C0F-84ED-E094ECD5FC6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9D460-C4C4-47A7-AC0C-82A68167C110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BE937-DC76-4C0F-84ED-E094ECD5FC6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6.xml"/><Relationship Id="rId7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QuickStyle" Target="../diagrams/quickStyle13.xml"/><Relationship Id="rId18" Type="http://schemas.openxmlformats.org/officeDocument/2006/relationships/diagramColors" Target="../diagrams/colors14.xml"/><Relationship Id="rId26" Type="http://schemas.openxmlformats.org/officeDocument/2006/relationships/diagramColors" Target="../diagrams/colors16.xml"/><Relationship Id="rId3" Type="http://schemas.openxmlformats.org/officeDocument/2006/relationships/diagramData" Target="../diagrams/data11.xml"/><Relationship Id="rId21" Type="http://schemas.openxmlformats.org/officeDocument/2006/relationships/diagramQuickStyle" Target="../diagrams/quickStyle15.xml"/><Relationship Id="rId7" Type="http://schemas.openxmlformats.org/officeDocument/2006/relationships/diagramData" Target="../diagrams/data12.xml"/><Relationship Id="rId12" Type="http://schemas.openxmlformats.org/officeDocument/2006/relationships/diagramLayout" Target="../diagrams/layout13.xml"/><Relationship Id="rId17" Type="http://schemas.openxmlformats.org/officeDocument/2006/relationships/diagramQuickStyle" Target="../diagrams/quickStyle14.xml"/><Relationship Id="rId25" Type="http://schemas.openxmlformats.org/officeDocument/2006/relationships/diagramQuickStyle" Target="../diagrams/quickStyle16.xml"/><Relationship Id="rId2" Type="http://schemas.openxmlformats.org/officeDocument/2006/relationships/image" Target="../media/image1.jpeg"/><Relationship Id="rId16" Type="http://schemas.openxmlformats.org/officeDocument/2006/relationships/diagramLayout" Target="../diagrams/layout14.xml"/><Relationship Id="rId20" Type="http://schemas.openxmlformats.org/officeDocument/2006/relationships/diagramLayout" Target="../diagrams/layout15.xml"/><Relationship Id="rId29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Data" Target="../diagrams/data13.xml"/><Relationship Id="rId24" Type="http://schemas.openxmlformats.org/officeDocument/2006/relationships/diagramLayout" Target="../diagrams/layout16.xml"/><Relationship Id="rId5" Type="http://schemas.openxmlformats.org/officeDocument/2006/relationships/diagramQuickStyle" Target="../diagrams/quickStyle11.xml"/><Relationship Id="rId15" Type="http://schemas.openxmlformats.org/officeDocument/2006/relationships/diagramData" Target="../diagrams/data14.xml"/><Relationship Id="rId23" Type="http://schemas.openxmlformats.org/officeDocument/2006/relationships/diagramData" Target="../diagrams/data16.xml"/><Relationship Id="rId28" Type="http://schemas.openxmlformats.org/officeDocument/2006/relationships/diagramLayout" Target="../diagrams/layout17.xml"/><Relationship Id="rId10" Type="http://schemas.openxmlformats.org/officeDocument/2006/relationships/diagramColors" Target="../diagrams/colors12.xml"/><Relationship Id="rId19" Type="http://schemas.openxmlformats.org/officeDocument/2006/relationships/diagramData" Target="../diagrams/data15.xml"/><Relationship Id="rId31" Type="http://schemas.openxmlformats.org/officeDocument/2006/relationships/image" Target="../media/image3.jpeg"/><Relationship Id="rId4" Type="http://schemas.openxmlformats.org/officeDocument/2006/relationships/diagramLayout" Target="../diagrams/layout11.xml"/><Relationship Id="rId9" Type="http://schemas.openxmlformats.org/officeDocument/2006/relationships/diagramQuickStyle" Target="../diagrams/quickStyle12.xml"/><Relationship Id="rId14" Type="http://schemas.openxmlformats.org/officeDocument/2006/relationships/diagramColors" Target="../diagrams/colors13.xml"/><Relationship Id="rId22" Type="http://schemas.openxmlformats.org/officeDocument/2006/relationships/diagramColors" Target="../diagrams/colors15.xml"/><Relationship Id="rId27" Type="http://schemas.openxmlformats.org/officeDocument/2006/relationships/diagramData" Target="../diagrams/data17.xml"/><Relationship Id="rId30" Type="http://schemas.openxmlformats.org/officeDocument/2006/relationships/diagramColors" Target="../diagrams/colors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3.jpeg"/><Relationship Id="rId4" Type="http://schemas.openxmlformats.org/officeDocument/2006/relationships/image" Target="../media/image43.jpeg"/><Relationship Id="rId9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9.jpeg"/><Relationship Id="rId5" Type="http://schemas.openxmlformats.org/officeDocument/2006/relationships/image" Target="../media/image44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3.jpeg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9.xml"/><Relationship Id="rId12" Type="http://schemas.openxmlformats.org/officeDocument/2006/relationships/diagramColors" Target="../diagrams/colors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19.xml"/><Relationship Id="rId11" Type="http://schemas.openxmlformats.org/officeDocument/2006/relationships/diagramQuickStyle" Target="../diagrams/quickStyle20.xml"/><Relationship Id="rId5" Type="http://schemas.openxmlformats.org/officeDocument/2006/relationships/diagramLayout" Target="../diagrams/layout19.xml"/><Relationship Id="rId10" Type="http://schemas.openxmlformats.org/officeDocument/2006/relationships/diagramLayout" Target="../diagrams/layout20.xml"/><Relationship Id="rId4" Type="http://schemas.openxmlformats.org/officeDocument/2006/relationships/diagramData" Target="../diagrams/data19.xml"/><Relationship Id="rId9" Type="http://schemas.openxmlformats.org/officeDocument/2006/relationships/diagramData" Target="../diagrams/data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3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.jpeg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image" Target="../media/image7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10" Type="http://schemas.openxmlformats.org/officeDocument/2006/relationships/image" Target="../media/image3.jpe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.jpeg"/><Relationship Id="rId4" Type="http://schemas.openxmlformats.org/officeDocument/2006/relationships/image" Target="../media/image8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image" Target="../media/image3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.jpeg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cer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-24"/>
            <a:ext cx="952500" cy="95250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00034" y="0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chemeClr val="accent2"/>
                </a:solidFill>
              </a:rPr>
              <a:t>La ou les théories</a:t>
            </a:r>
          </a:p>
          <a:p>
            <a:pPr algn="ctr"/>
            <a:r>
              <a:rPr lang="fr-FR" sz="5400" b="1" dirty="0" smtClean="0">
                <a:solidFill>
                  <a:schemeClr val="accent2"/>
                </a:solidFill>
              </a:rPr>
              <a:t> de l’effondrement ? </a:t>
            </a:r>
            <a:endParaRPr lang="fr-FR" sz="5400" b="1" dirty="0">
              <a:solidFill>
                <a:schemeClr val="accent2"/>
              </a:solidFill>
            </a:endParaRPr>
          </a:p>
        </p:txBody>
      </p:sp>
      <p:pic>
        <p:nvPicPr>
          <p:cNvPr id="24" name="Image 23" descr="Imag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714488"/>
            <a:ext cx="5643602" cy="4851518"/>
          </a:xfrm>
          <a:prstGeom prst="rect">
            <a:avLst/>
          </a:prstGeom>
        </p:spPr>
      </p:pic>
      <p:pic>
        <p:nvPicPr>
          <p:cNvPr id="7" name="Image 6" descr="logo-obveco-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168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 90" descr="cer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357158" y="1357298"/>
            <a:ext cx="3071834" cy="4643470"/>
          </a:xfrm>
          <a:prstGeom prst="rect">
            <a:avLst/>
          </a:prstGeom>
          <a:solidFill>
            <a:schemeClr val="accent1">
              <a:alpha val="17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 rot="18838222">
            <a:off x="-184350" y="291191"/>
            <a:ext cx="146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STEFFAN</a:t>
            </a:r>
            <a:endParaRPr lang="fr-FR" sz="2400" b="1" dirty="0">
              <a:solidFill>
                <a:schemeClr val="bg1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 rot="5400000">
            <a:off x="-2000693" y="3928669"/>
            <a:ext cx="4714908" cy="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10800000">
            <a:off x="357158" y="6286520"/>
            <a:ext cx="8143932" cy="1588"/>
          </a:xfrm>
          <a:prstGeom prst="line">
            <a:avLst/>
          </a:prstGeom>
          <a:ln w="508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518508" y="6429396"/>
            <a:ext cx="625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1"/>
                </a:solidFill>
              </a:rPr>
              <a:t>TEMPS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402956" y="1335437"/>
            <a:ext cx="8183105" cy="3763505"/>
          </a:xfrm>
          <a:custGeom>
            <a:avLst/>
            <a:gdLst>
              <a:gd name="connsiteX0" fmla="*/ 0 w 8183105"/>
              <a:gd name="connsiteY0" fmla="*/ 183397 h 3763505"/>
              <a:gd name="connsiteX1" fmla="*/ 3502617 w 8183105"/>
              <a:gd name="connsiteY1" fmla="*/ 260888 h 3763505"/>
              <a:gd name="connsiteX2" fmla="*/ 4726983 w 8183105"/>
              <a:gd name="connsiteY2" fmla="*/ 1748726 h 3763505"/>
              <a:gd name="connsiteX3" fmla="*/ 5331417 w 8183105"/>
              <a:gd name="connsiteY3" fmla="*/ 2988590 h 3763505"/>
              <a:gd name="connsiteX4" fmla="*/ 6431797 w 8183105"/>
              <a:gd name="connsiteY4" fmla="*/ 3577526 h 3763505"/>
              <a:gd name="connsiteX5" fmla="*/ 8183105 w 8183105"/>
              <a:gd name="connsiteY5" fmla="*/ 3763505 h 376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83105" h="3763505">
                <a:moveTo>
                  <a:pt x="0" y="183397"/>
                </a:moveTo>
                <a:cubicBezTo>
                  <a:pt x="1357393" y="91698"/>
                  <a:pt x="2714787" y="0"/>
                  <a:pt x="3502617" y="260888"/>
                </a:cubicBezTo>
                <a:cubicBezTo>
                  <a:pt x="4290447" y="521776"/>
                  <a:pt x="4422183" y="1294109"/>
                  <a:pt x="4726983" y="1748726"/>
                </a:cubicBezTo>
                <a:cubicBezTo>
                  <a:pt x="5031783" y="2203343"/>
                  <a:pt x="5047281" y="2683790"/>
                  <a:pt x="5331417" y="2988590"/>
                </a:cubicBezTo>
                <a:cubicBezTo>
                  <a:pt x="5615553" y="3293390"/>
                  <a:pt x="5956516" y="3448374"/>
                  <a:pt x="6431797" y="3577526"/>
                </a:cubicBezTo>
                <a:cubicBezTo>
                  <a:pt x="6907078" y="3706678"/>
                  <a:pt x="7545091" y="3735091"/>
                  <a:pt x="8183105" y="3763505"/>
                </a:cubicBezTo>
              </a:path>
            </a:pathLst>
          </a:custGeom>
          <a:ln w="762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480447" y="2931763"/>
            <a:ext cx="8198604" cy="1875294"/>
          </a:xfrm>
          <a:custGeom>
            <a:avLst/>
            <a:gdLst>
              <a:gd name="connsiteX0" fmla="*/ 0 w 8198604"/>
              <a:gd name="connsiteY0" fmla="*/ 1578244 h 1875294"/>
              <a:gd name="connsiteX1" fmla="*/ 898902 w 8198604"/>
              <a:gd name="connsiteY1" fmla="*/ 1314773 h 1875294"/>
              <a:gd name="connsiteX2" fmla="*/ 3115160 w 8198604"/>
              <a:gd name="connsiteY2" fmla="*/ 400373 h 1875294"/>
              <a:gd name="connsiteX3" fmla="*/ 4695987 w 8198604"/>
              <a:gd name="connsiteY3" fmla="*/ 152400 h 1875294"/>
              <a:gd name="connsiteX4" fmla="*/ 5625885 w 8198604"/>
              <a:gd name="connsiteY4" fmla="*/ 1314773 h 1875294"/>
              <a:gd name="connsiteX5" fmla="*/ 7253207 w 8198604"/>
              <a:gd name="connsiteY5" fmla="*/ 1810718 h 1875294"/>
              <a:gd name="connsiteX6" fmla="*/ 8198604 w 8198604"/>
              <a:gd name="connsiteY6" fmla="*/ 1702230 h 187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8604" h="1875294">
                <a:moveTo>
                  <a:pt x="0" y="1578244"/>
                </a:moveTo>
                <a:cubicBezTo>
                  <a:pt x="189854" y="1544664"/>
                  <a:pt x="379709" y="1511085"/>
                  <a:pt x="898902" y="1314773"/>
                </a:cubicBezTo>
                <a:cubicBezTo>
                  <a:pt x="1418095" y="1118461"/>
                  <a:pt x="2482313" y="594102"/>
                  <a:pt x="3115160" y="400373"/>
                </a:cubicBezTo>
                <a:cubicBezTo>
                  <a:pt x="3748007" y="206644"/>
                  <a:pt x="4277533" y="0"/>
                  <a:pt x="4695987" y="152400"/>
                </a:cubicBezTo>
                <a:cubicBezTo>
                  <a:pt x="5114441" y="304800"/>
                  <a:pt x="5199682" y="1038387"/>
                  <a:pt x="5625885" y="1314773"/>
                </a:cubicBezTo>
                <a:cubicBezTo>
                  <a:pt x="6052088" y="1591159"/>
                  <a:pt x="6824421" y="1746142"/>
                  <a:pt x="7253207" y="1810718"/>
                </a:cubicBezTo>
                <a:cubicBezTo>
                  <a:pt x="7681994" y="1875294"/>
                  <a:pt x="7940299" y="1788762"/>
                  <a:pt x="8198604" y="1702230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371959" y="3228813"/>
            <a:ext cx="8260597" cy="2149099"/>
          </a:xfrm>
          <a:custGeom>
            <a:avLst/>
            <a:gdLst>
              <a:gd name="connsiteX0" fmla="*/ 0 w 8260597"/>
              <a:gd name="connsiteY0" fmla="*/ 2149099 h 2149099"/>
              <a:gd name="connsiteX1" fmla="*/ 2061275 w 8260597"/>
              <a:gd name="connsiteY1" fmla="*/ 1823634 h 2149099"/>
              <a:gd name="connsiteX2" fmla="*/ 3611105 w 8260597"/>
              <a:gd name="connsiteY2" fmla="*/ 971228 h 2149099"/>
              <a:gd name="connsiteX3" fmla="*/ 5145438 w 8260597"/>
              <a:gd name="connsiteY3" fmla="*/ 25831 h 2149099"/>
              <a:gd name="connsiteX4" fmla="*/ 7051729 w 8260597"/>
              <a:gd name="connsiteY4" fmla="*/ 816245 h 2149099"/>
              <a:gd name="connsiteX5" fmla="*/ 8260597 w 8260597"/>
              <a:gd name="connsiteY5" fmla="*/ 1141709 h 214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0597" h="2149099">
                <a:moveTo>
                  <a:pt x="0" y="2149099"/>
                </a:moveTo>
                <a:cubicBezTo>
                  <a:pt x="729712" y="2084522"/>
                  <a:pt x="1459424" y="2019946"/>
                  <a:pt x="2061275" y="1823634"/>
                </a:cubicBezTo>
                <a:cubicBezTo>
                  <a:pt x="2663126" y="1627322"/>
                  <a:pt x="3097078" y="1270862"/>
                  <a:pt x="3611105" y="971228"/>
                </a:cubicBezTo>
                <a:cubicBezTo>
                  <a:pt x="4125132" y="671594"/>
                  <a:pt x="4572001" y="51662"/>
                  <a:pt x="5145438" y="25831"/>
                </a:cubicBezTo>
                <a:cubicBezTo>
                  <a:pt x="5718875" y="0"/>
                  <a:pt x="6532536" y="630265"/>
                  <a:pt x="7051729" y="816245"/>
                </a:cubicBezTo>
                <a:cubicBezTo>
                  <a:pt x="7570922" y="1002225"/>
                  <a:pt x="7915759" y="1071967"/>
                  <a:pt x="8260597" y="1141709"/>
                </a:cubicBezTo>
              </a:path>
            </a:pathLst>
          </a:cu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387458" y="2159431"/>
            <a:ext cx="8167606" cy="3481952"/>
          </a:xfrm>
          <a:custGeom>
            <a:avLst/>
            <a:gdLst>
              <a:gd name="connsiteX0" fmla="*/ 0 w 8167606"/>
              <a:gd name="connsiteY0" fmla="*/ 3404461 h 3481952"/>
              <a:gd name="connsiteX1" fmla="*/ 1239864 w 8167606"/>
              <a:gd name="connsiteY1" fmla="*/ 3125491 h 3481952"/>
              <a:gd name="connsiteX2" fmla="*/ 3022169 w 8167606"/>
              <a:gd name="connsiteY2" fmla="*/ 2118101 h 3481952"/>
              <a:gd name="connsiteX3" fmla="*/ 4091552 w 8167606"/>
              <a:gd name="connsiteY3" fmla="*/ 940230 h 3481952"/>
              <a:gd name="connsiteX4" fmla="*/ 4742481 w 8167606"/>
              <a:gd name="connsiteY4" fmla="*/ 273803 h 3481952"/>
              <a:gd name="connsiteX5" fmla="*/ 5114440 w 8167606"/>
              <a:gd name="connsiteY5" fmla="*/ 320298 h 3481952"/>
              <a:gd name="connsiteX6" fmla="*/ 6044339 w 8167606"/>
              <a:gd name="connsiteY6" fmla="*/ 2195593 h 3481952"/>
              <a:gd name="connsiteX7" fmla="*/ 8167606 w 8167606"/>
              <a:gd name="connsiteY7" fmla="*/ 3481952 h 34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67606" h="3481952">
                <a:moveTo>
                  <a:pt x="0" y="3404461"/>
                </a:moveTo>
                <a:cubicBezTo>
                  <a:pt x="368084" y="3372172"/>
                  <a:pt x="736169" y="3339884"/>
                  <a:pt x="1239864" y="3125491"/>
                </a:cubicBezTo>
                <a:cubicBezTo>
                  <a:pt x="1743559" y="2911098"/>
                  <a:pt x="2546888" y="2482311"/>
                  <a:pt x="3022169" y="2118101"/>
                </a:cubicBezTo>
                <a:cubicBezTo>
                  <a:pt x="3497450" y="1753891"/>
                  <a:pt x="3804833" y="1247613"/>
                  <a:pt x="4091552" y="940230"/>
                </a:cubicBezTo>
                <a:cubicBezTo>
                  <a:pt x="4378271" y="632847"/>
                  <a:pt x="4572000" y="377125"/>
                  <a:pt x="4742481" y="273803"/>
                </a:cubicBezTo>
                <a:cubicBezTo>
                  <a:pt x="4912962" y="170481"/>
                  <a:pt x="4897464" y="0"/>
                  <a:pt x="5114440" y="320298"/>
                </a:cubicBezTo>
                <a:cubicBezTo>
                  <a:pt x="5331416" y="640596"/>
                  <a:pt x="5535478" y="1668651"/>
                  <a:pt x="6044339" y="2195593"/>
                </a:cubicBezTo>
                <a:cubicBezTo>
                  <a:pt x="6553200" y="2722535"/>
                  <a:pt x="7813728" y="3275308"/>
                  <a:pt x="8167606" y="3481952"/>
                </a:cubicBezTo>
              </a:path>
            </a:pathLst>
          </a:custGeom>
          <a:ln w="762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604434" y="3675682"/>
            <a:ext cx="8028122" cy="2198176"/>
          </a:xfrm>
          <a:custGeom>
            <a:avLst/>
            <a:gdLst>
              <a:gd name="connsiteX0" fmla="*/ 0 w 8028122"/>
              <a:gd name="connsiteY0" fmla="*/ 2136182 h 2198176"/>
              <a:gd name="connsiteX1" fmla="*/ 1999281 w 8028122"/>
              <a:gd name="connsiteY1" fmla="*/ 1500752 h 2198176"/>
              <a:gd name="connsiteX2" fmla="*/ 4122549 w 8028122"/>
              <a:gd name="connsiteY2" fmla="*/ 229891 h 2198176"/>
              <a:gd name="connsiteX3" fmla="*/ 4572000 w 8028122"/>
              <a:gd name="connsiteY3" fmla="*/ 121403 h 2198176"/>
              <a:gd name="connsiteX4" fmla="*/ 5036949 w 8028122"/>
              <a:gd name="connsiteY4" fmla="*/ 694840 h 2198176"/>
              <a:gd name="connsiteX5" fmla="*/ 5331417 w 8028122"/>
              <a:gd name="connsiteY5" fmla="*/ 1221782 h 2198176"/>
              <a:gd name="connsiteX6" fmla="*/ 5920352 w 8028122"/>
              <a:gd name="connsiteY6" fmla="*/ 1717728 h 2198176"/>
              <a:gd name="connsiteX7" fmla="*/ 6881247 w 8028122"/>
              <a:gd name="connsiteY7" fmla="*/ 2089687 h 2198176"/>
              <a:gd name="connsiteX8" fmla="*/ 8028122 w 8028122"/>
              <a:gd name="connsiteY8" fmla="*/ 2198176 h 219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8122" h="2198176">
                <a:moveTo>
                  <a:pt x="0" y="2136182"/>
                </a:moveTo>
                <a:cubicBezTo>
                  <a:pt x="656094" y="1977324"/>
                  <a:pt x="1312189" y="1818467"/>
                  <a:pt x="1999281" y="1500752"/>
                </a:cubicBezTo>
                <a:cubicBezTo>
                  <a:pt x="2686373" y="1183037"/>
                  <a:pt x="3693763" y="459782"/>
                  <a:pt x="4122549" y="229891"/>
                </a:cubicBezTo>
                <a:cubicBezTo>
                  <a:pt x="4551335" y="0"/>
                  <a:pt x="4419600" y="43912"/>
                  <a:pt x="4572000" y="121403"/>
                </a:cubicBezTo>
                <a:cubicBezTo>
                  <a:pt x="4724400" y="198894"/>
                  <a:pt x="4910380" y="511444"/>
                  <a:pt x="5036949" y="694840"/>
                </a:cubicBezTo>
                <a:cubicBezTo>
                  <a:pt x="5163519" y="878237"/>
                  <a:pt x="5184183" y="1051301"/>
                  <a:pt x="5331417" y="1221782"/>
                </a:cubicBezTo>
                <a:cubicBezTo>
                  <a:pt x="5478651" y="1392263"/>
                  <a:pt x="5662047" y="1573077"/>
                  <a:pt x="5920352" y="1717728"/>
                </a:cubicBezTo>
                <a:cubicBezTo>
                  <a:pt x="6178657" y="1862379"/>
                  <a:pt x="6529952" y="2009612"/>
                  <a:pt x="6881247" y="2089687"/>
                </a:cubicBezTo>
                <a:cubicBezTo>
                  <a:pt x="7232542" y="2169762"/>
                  <a:pt x="7836976" y="2185261"/>
                  <a:pt x="8028122" y="2198176"/>
                </a:cubicBezTo>
              </a:path>
            </a:pathLst>
          </a:custGeom>
          <a:ln w="762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402956" y="3884909"/>
            <a:ext cx="8136610" cy="2097437"/>
          </a:xfrm>
          <a:custGeom>
            <a:avLst/>
            <a:gdLst>
              <a:gd name="connsiteX0" fmla="*/ 0 w 8136610"/>
              <a:gd name="connsiteY0" fmla="*/ 2097437 h 2097437"/>
              <a:gd name="connsiteX1" fmla="*/ 2882685 w 8136610"/>
              <a:gd name="connsiteY1" fmla="*/ 1942454 h 2097437"/>
              <a:gd name="connsiteX2" fmla="*/ 4246536 w 8136610"/>
              <a:gd name="connsiteY2" fmla="*/ 1539498 h 2097437"/>
              <a:gd name="connsiteX3" fmla="*/ 5036949 w 8136610"/>
              <a:gd name="connsiteY3" fmla="*/ 718088 h 2097437"/>
              <a:gd name="connsiteX4" fmla="*/ 5517397 w 8136610"/>
              <a:gd name="connsiteY4" fmla="*/ 113654 h 2097437"/>
              <a:gd name="connsiteX5" fmla="*/ 5858359 w 8136610"/>
              <a:gd name="connsiteY5" fmla="*/ 175647 h 2097437"/>
              <a:gd name="connsiteX6" fmla="*/ 6571281 w 8136610"/>
              <a:gd name="connsiteY6" fmla="*/ 1167538 h 2097437"/>
              <a:gd name="connsiteX7" fmla="*/ 7253207 w 8136610"/>
              <a:gd name="connsiteY7" fmla="*/ 1663484 h 2097437"/>
              <a:gd name="connsiteX8" fmla="*/ 8136610 w 8136610"/>
              <a:gd name="connsiteY8" fmla="*/ 1957952 h 209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6610" h="2097437">
                <a:moveTo>
                  <a:pt x="0" y="2097437"/>
                </a:moveTo>
                <a:cubicBezTo>
                  <a:pt x="1087464" y="2066440"/>
                  <a:pt x="2174929" y="2035444"/>
                  <a:pt x="2882685" y="1942454"/>
                </a:cubicBezTo>
                <a:cubicBezTo>
                  <a:pt x="3590441" y="1849464"/>
                  <a:pt x="3887492" y="1743559"/>
                  <a:pt x="4246536" y="1539498"/>
                </a:cubicBezTo>
                <a:cubicBezTo>
                  <a:pt x="4605580" y="1335437"/>
                  <a:pt x="4825139" y="955729"/>
                  <a:pt x="5036949" y="718088"/>
                </a:cubicBezTo>
                <a:cubicBezTo>
                  <a:pt x="5248759" y="480447"/>
                  <a:pt x="5380495" y="204061"/>
                  <a:pt x="5517397" y="113654"/>
                </a:cubicBezTo>
                <a:cubicBezTo>
                  <a:pt x="5654299" y="23247"/>
                  <a:pt x="5682712" y="0"/>
                  <a:pt x="5858359" y="175647"/>
                </a:cubicBezTo>
                <a:cubicBezTo>
                  <a:pt x="6034006" y="351294"/>
                  <a:pt x="6338806" y="919565"/>
                  <a:pt x="6571281" y="1167538"/>
                </a:cubicBezTo>
                <a:cubicBezTo>
                  <a:pt x="6803756" y="1415511"/>
                  <a:pt x="6992319" y="1531748"/>
                  <a:pt x="7253207" y="1663484"/>
                </a:cubicBezTo>
                <a:cubicBezTo>
                  <a:pt x="7514095" y="1795220"/>
                  <a:pt x="7825352" y="1876586"/>
                  <a:pt x="8136610" y="1957952"/>
                </a:cubicBezTo>
              </a:path>
            </a:pathLst>
          </a:cu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57158" y="6000768"/>
            <a:ext cx="3071834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715008" y="6000768"/>
            <a:ext cx="314327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428992" y="6000768"/>
            <a:ext cx="1143008" cy="28575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572000" y="6000768"/>
            <a:ext cx="571504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00034" y="1643050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Stock de ressources non renouvelables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929422" y="3143248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POPULATION</a:t>
            </a:r>
            <a:endParaRPr lang="fr-FR" sz="20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357158" y="450057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3"/>
                </a:solidFill>
              </a:rPr>
              <a:t>Service par habitant</a:t>
            </a:r>
            <a:endParaRPr lang="fr-FR" sz="2000" b="1" dirty="0">
              <a:solidFill>
                <a:schemeClr val="accent3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80996" y="3357562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/>
                </a:solidFill>
              </a:rPr>
              <a:t>Nourriture par habitant</a:t>
            </a:r>
            <a:endParaRPr lang="fr-FR" sz="2000" b="1" dirty="0">
              <a:solidFill>
                <a:schemeClr val="accent6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429124" y="550070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Pollution</a:t>
            </a:r>
            <a:endParaRPr lang="fr-FR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571868" y="450057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Production par habitant</a:t>
            </a:r>
            <a:endParaRPr lang="fr-FR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2" name="Connecteur droit 41"/>
          <p:cNvCxnSpPr/>
          <p:nvPr/>
        </p:nvCxnSpPr>
        <p:spPr>
          <a:xfrm rot="10800000" flipV="1">
            <a:off x="357158" y="5357826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rot="10800000" flipV="1">
            <a:off x="357158" y="4786322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10800000" flipV="1">
            <a:off x="357158" y="4214818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10800000" flipV="1">
            <a:off x="357158" y="3643314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0800000" flipV="1">
            <a:off x="357158" y="3071810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rot="10800000" flipV="1">
            <a:off x="357158" y="2500306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rot="10800000" flipV="1">
            <a:off x="357158" y="1928802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rot="10800000" flipV="1">
            <a:off x="357158" y="1357298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285720" y="59886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1900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786050" y="59886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1970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929058" y="598862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2000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6286512" y="59886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2050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8286776" y="59886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2100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500694" y="635795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2030</a:t>
            </a:r>
            <a:endParaRPr lang="fr-FR" b="1" dirty="0"/>
          </a:p>
        </p:txBody>
      </p:sp>
      <p:sp>
        <p:nvSpPr>
          <p:cNvPr id="60" name="ZoneTexte 59"/>
          <p:cNvSpPr txBox="1"/>
          <p:nvPr/>
        </p:nvSpPr>
        <p:spPr>
          <a:xfrm>
            <a:off x="4572000" y="59886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2014</a:t>
            </a:r>
            <a:endParaRPr lang="fr-FR" b="1" dirty="0"/>
          </a:p>
        </p:txBody>
      </p:sp>
      <p:sp>
        <p:nvSpPr>
          <p:cNvPr id="61" name="Rectangle 60"/>
          <p:cNvSpPr/>
          <p:nvPr/>
        </p:nvSpPr>
        <p:spPr>
          <a:xfrm>
            <a:off x="5143504" y="6000768"/>
            <a:ext cx="57150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3428992" y="1357298"/>
            <a:ext cx="1143008" cy="4643470"/>
          </a:xfrm>
          <a:prstGeom prst="rect">
            <a:avLst/>
          </a:prstGeom>
          <a:solidFill>
            <a:schemeClr val="bg1">
              <a:lumMod val="6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4572000" y="1428736"/>
            <a:ext cx="571504" cy="4572032"/>
          </a:xfrm>
          <a:prstGeom prst="rect">
            <a:avLst/>
          </a:prstGeom>
          <a:solidFill>
            <a:schemeClr val="accent6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Forme libre 70"/>
          <p:cNvSpPr/>
          <p:nvPr/>
        </p:nvSpPr>
        <p:spPr>
          <a:xfrm>
            <a:off x="385011" y="1425073"/>
            <a:ext cx="3096126" cy="82885"/>
          </a:xfrm>
          <a:custGeom>
            <a:avLst/>
            <a:gdLst>
              <a:gd name="connsiteX0" fmla="*/ 0 w 3096126"/>
              <a:gd name="connsiteY0" fmla="*/ 82885 h 82885"/>
              <a:gd name="connsiteX1" fmla="*/ 2422357 w 3096126"/>
              <a:gd name="connsiteY1" fmla="*/ 2674 h 82885"/>
              <a:gd name="connsiteX2" fmla="*/ 3096126 w 3096126"/>
              <a:gd name="connsiteY2" fmla="*/ 66843 h 8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6126" h="82885">
                <a:moveTo>
                  <a:pt x="0" y="82885"/>
                </a:moveTo>
                <a:lnTo>
                  <a:pt x="2422357" y="2674"/>
                </a:lnTo>
                <a:cubicBezTo>
                  <a:pt x="2938378" y="0"/>
                  <a:pt x="3096126" y="66843"/>
                  <a:pt x="3096126" y="66843"/>
                </a:cubicBezTo>
              </a:path>
            </a:pathLst>
          </a:custGeom>
          <a:ln w="127000">
            <a:solidFill>
              <a:schemeClr val="accent4">
                <a:lumMod val="75000"/>
                <a:alpha val="63000"/>
              </a:schemeClr>
            </a:solidFill>
          </a:ln>
          <a:effectLst>
            <a:outerShdw blurRad="76200" dist="50800" dir="8100000" algn="tr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orme libre 72"/>
          <p:cNvSpPr/>
          <p:nvPr/>
        </p:nvSpPr>
        <p:spPr>
          <a:xfrm>
            <a:off x="493287" y="3357562"/>
            <a:ext cx="2935705" cy="1138990"/>
          </a:xfrm>
          <a:custGeom>
            <a:avLst/>
            <a:gdLst>
              <a:gd name="connsiteX0" fmla="*/ 0 w 2935705"/>
              <a:gd name="connsiteY0" fmla="*/ 1138990 h 1138990"/>
              <a:gd name="connsiteX1" fmla="*/ 1459832 w 2935705"/>
              <a:gd name="connsiteY1" fmla="*/ 673769 h 1138990"/>
              <a:gd name="connsiteX2" fmla="*/ 2935705 w 2935705"/>
              <a:gd name="connsiteY2" fmla="*/ 0 h 113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5705" h="1138990">
                <a:moveTo>
                  <a:pt x="0" y="1138990"/>
                </a:moveTo>
                <a:cubicBezTo>
                  <a:pt x="485274" y="1001295"/>
                  <a:pt x="970548" y="863601"/>
                  <a:pt x="1459832" y="673769"/>
                </a:cubicBezTo>
                <a:cubicBezTo>
                  <a:pt x="1949116" y="483937"/>
                  <a:pt x="2850147" y="8021"/>
                  <a:pt x="2935705" y="0"/>
                </a:cubicBezTo>
              </a:path>
            </a:pathLst>
          </a:custGeom>
          <a:ln w="127000">
            <a:solidFill>
              <a:schemeClr val="accent6">
                <a:alpha val="70000"/>
              </a:schemeClr>
            </a:soli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Forme libre 73"/>
          <p:cNvSpPr/>
          <p:nvPr/>
        </p:nvSpPr>
        <p:spPr>
          <a:xfrm>
            <a:off x="401053" y="4572008"/>
            <a:ext cx="3015915" cy="802105"/>
          </a:xfrm>
          <a:custGeom>
            <a:avLst/>
            <a:gdLst>
              <a:gd name="connsiteX0" fmla="*/ 0 w 3015915"/>
              <a:gd name="connsiteY0" fmla="*/ 802105 h 802105"/>
              <a:gd name="connsiteX1" fmla="*/ 1748589 w 3015915"/>
              <a:gd name="connsiteY1" fmla="*/ 609600 h 802105"/>
              <a:gd name="connsiteX2" fmla="*/ 3015915 w 3015915"/>
              <a:gd name="connsiteY2" fmla="*/ 0 h 80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5915" h="802105">
                <a:moveTo>
                  <a:pt x="0" y="802105"/>
                </a:moveTo>
                <a:cubicBezTo>
                  <a:pt x="622968" y="772694"/>
                  <a:pt x="1245937" y="743284"/>
                  <a:pt x="1748589" y="609600"/>
                </a:cubicBezTo>
                <a:cubicBezTo>
                  <a:pt x="2251241" y="475916"/>
                  <a:pt x="2633578" y="237958"/>
                  <a:pt x="3015915" y="0"/>
                </a:cubicBezTo>
              </a:path>
            </a:pathLst>
          </a:custGeom>
          <a:ln w="152400">
            <a:solidFill>
              <a:schemeClr val="tx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Forme libre 75"/>
          <p:cNvSpPr/>
          <p:nvPr/>
        </p:nvSpPr>
        <p:spPr>
          <a:xfrm>
            <a:off x="402956" y="5827363"/>
            <a:ext cx="3073831" cy="123986"/>
          </a:xfrm>
          <a:custGeom>
            <a:avLst/>
            <a:gdLst>
              <a:gd name="connsiteX0" fmla="*/ 0 w 3073831"/>
              <a:gd name="connsiteY0" fmla="*/ 123986 h 123986"/>
              <a:gd name="connsiteX1" fmla="*/ 1596325 w 3073831"/>
              <a:gd name="connsiteY1" fmla="*/ 108488 h 123986"/>
              <a:gd name="connsiteX2" fmla="*/ 2836190 w 3073831"/>
              <a:gd name="connsiteY2" fmla="*/ 30996 h 123986"/>
              <a:gd name="connsiteX3" fmla="*/ 3022169 w 3073831"/>
              <a:gd name="connsiteY3" fmla="*/ 0 h 12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3831" h="123986">
                <a:moveTo>
                  <a:pt x="0" y="123986"/>
                </a:moveTo>
                <a:lnTo>
                  <a:pt x="1596325" y="108488"/>
                </a:lnTo>
                <a:cubicBezTo>
                  <a:pt x="2069023" y="92990"/>
                  <a:pt x="2598549" y="49077"/>
                  <a:pt x="2836190" y="30996"/>
                </a:cubicBezTo>
                <a:cubicBezTo>
                  <a:pt x="3073831" y="12915"/>
                  <a:pt x="3022169" y="0"/>
                  <a:pt x="3022169" y="0"/>
                </a:cubicBezTo>
              </a:path>
            </a:pathLst>
          </a:custGeom>
          <a:ln w="127000">
            <a:solidFill>
              <a:schemeClr val="bg2">
                <a:lumMod val="50000"/>
                <a:alpha val="58000"/>
              </a:schemeClr>
            </a:solidFill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Forme libre 76"/>
          <p:cNvSpPr/>
          <p:nvPr/>
        </p:nvSpPr>
        <p:spPr>
          <a:xfrm>
            <a:off x="464949" y="4757980"/>
            <a:ext cx="2944678" cy="1084881"/>
          </a:xfrm>
          <a:custGeom>
            <a:avLst/>
            <a:gdLst>
              <a:gd name="connsiteX0" fmla="*/ 0 w 2944678"/>
              <a:gd name="connsiteY0" fmla="*/ 1084881 h 1084881"/>
              <a:gd name="connsiteX1" fmla="*/ 666427 w 2944678"/>
              <a:gd name="connsiteY1" fmla="*/ 960895 h 1084881"/>
              <a:gd name="connsiteX2" fmla="*/ 1782305 w 2944678"/>
              <a:gd name="connsiteY2" fmla="*/ 604434 h 1084881"/>
              <a:gd name="connsiteX3" fmla="*/ 2944678 w 2944678"/>
              <a:gd name="connsiteY3" fmla="*/ 0 h 108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4678" h="1084881">
                <a:moveTo>
                  <a:pt x="0" y="1084881"/>
                </a:moveTo>
                <a:cubicBezTo>
                  <a:pt x="184688" y="1062925"/>
                  <a:pt x="369376" y="1040970"/>
                  <a:pt x="666427" y="960895"/>
                </a:cubicBezTo>
                <a:cubicBezTo>
                  <a:pt x="963478" y="880821"/>
                  <a:pt x="1402597" y="764583"/>
                  <a:pt x="1782305" y="604434"/>
                </a:cubicBezTo>
                <a:cubicBezTo>
                  <a:pt x="2162013" y="444285"/>
                  <a:pt x="2753532" y="108488"/>
                  <a:pt x="2944678" y="0"/>
                </a:cubicBezTo>
              </a:path>
            </a:pathLst>
          </a:custGeom>
          <a:ln w="127000">
            <a:solidFill>
              <a:schemeClr val="accent2">
                <a:lumMod val="60000"/>
                <a:lumOff val="40000"/>
                <a:alpha val="56000"/>
              </a:schemeClr>
            </a:solidFill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orme libre 78"/>
          <p:cNvSpPr/>
          <p:nvPr/>
        </p:nvSpPr>
        <p:spPr>
          <a:xfrm>
            <a:off x="356461" y="4200041"/>
            <a:ext cx="3115159" cy="1394847"/>
          </a:xfrm>
          <a:custGeom>
            <a:avLst/>
            <a:gdLst>
              <a:gd name="connsiteX0" fmla="*/ 0 w 3115159"/>
              <a:gd name="connsiteY0" fmla="*/ 1394847 h 1394847"/>
              <a:gd name="connsiteX1" fmla="*/ 557939 w 3115159"/>
              <a:gd name="connsiteY1" fmla="*/ 1332854 h 1394847"/>
              <a:gd name="connsiteX2" fmla="*/ 1317356 w 3115159"/>
              <a:gd name="connsiteY2" fmla="*/ 1115878 h 1394847"/>
              <a:gd name="connsiteX3" fmla="*/ 2340244 w 3115159"/>
              <a:gd name="connsiteY3" fmla="*/ 542440 h 1394847"/>
              <a:gd name="connsiteX4" fmla="*/ 3115159 w 3115159"/>
              <a:gd name="connsiteY4" fmla="*/ 0 h 139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5159" h="1394847">
                <a:moveTo>
                  <a:pt x="0" y="1394847"/>
                </a:moveTo>
                <a:cubicBezTo>
                  <a:pt x="169190" y="1387098"/>
                  <a:pt x="338380" y="1379349"/>
                  <a:pt x="557939" y="1332854"/>
                </a:cubicBezTo>
                <a:cubicBezTo>
                  <a:pt x="777498" y="1286359"/>
                  <a:pt x="1020305" y="1247614"/>
                  <a:pt x="1317356" y="1115878"/>
                </a:cubicBezTo>
                <a:cubicBezTo>
                  <a:pt x="1614407" y="984142"/>
                  <a:pt x="2040610" y="728420"/>
                  <a:pt x="2340244" y="542440"/>
                </a:cubicBezTo>
                <a:cubicBezTo>
                  <a:pt x="2639878" y="356460"/>
                  <a:pt x="2877518" y="178230"/>
                  <a:pt x="3115159" y="0"/>
                </a:cubicBezTo>
              </a:path>
            </a:pathLst>
          </a:custGeom>
          <a:ln w="127000">
            <a:solidFill>
              <a:schemeClr val="accent3">
                <a:alpha val="57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Connecteur droit 52"/>
          <p:cNvCxnSpPr/>
          <p:nvPr/>
        </p:nvCxnSpPr>
        <p:spPr>
          <a:xfrm>
            <a:off x="113816" y="500042"/>
            <a:ext cx="928694" cy="1588"/>
          </a:xfrm>
          <a:prstGeom prst="line">
            <a:avLst/>
          </a:prstGeom>
          <a:ln w="127000">
            <a:solidFill>
              <a:schemeClr val="tx1">
                <a:lumMod val="50000"/>
                <a:lumOff val="50000"/>
                <a:alpha val="59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113816" y="785794"/>
            <a:ext cx="928694" cy="1588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113816" y="1142984"/>
            <a:ext cx="928694" cy="1588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1042510" y="285728"/>
            <a:ext cx="361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Tendance historique de 1900 à 1970</a:t>
            </a:r>
            <a:endParaRPr lang="fr-FR" b="1" dirty="0"/>
          </a:p>
        </p:txBody>
      </p:sp>
      <p:sp>
        <p:nvSpPr>
          <p:cNvPr id="64" name="ZoneTexte 63"/>
          <p:cNvSpPr txBox="1"/>
          <p:nvPr/>
        </p:nvSpPr>
        <p:spPr>
          <a:xfrm>
            <a:off x="1042510" y="642918"/>
            <a:ext cx="273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Trajectoire prévue en 1972</a:t>
            </a:r>
            <a:endParaRPr lang="fr-FR" b="1" dirty="0"/>
          </a:p>
        </p:txBody>
      </p:sp>
      <p:sp>
        <p:nvSpPr>
          <p:cNvPr id="65" name="ZoneTexte 64"/>
          <p:cNvSpPr txBox="1"/>
          <p:nvPr/>
        </p:nvSpPr>
        <p:spPr>
          <a:xfrm>
            <a:off x="1113948" y="928670"/>
            <a:ext cx="281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Trajectoire observée depuis</a:t>
            </a:r>
            <a:endParaRPr lang="fr-FR" b="1" dirty="0"/>
          </a:p>
        </p:txBody>
      </p:sp>
      <p:sp>
        <p:nvSpPr>
          <p:cNvPr id="66" name="ZoneTexte 65"/>
          <p:cNvSpPr txBox="1"/>
          <p:nvPr/>
        </p:nvSpPr>
        <p:spPr>
          <a:xfrm>
            <a:off x="7000892" y="1428736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L. STEFFAN</a:t>
            </a:r>
            <a:endParaRPr lang="fr-FR" sz="2400" b="1" dirty="0"/>
          </a:p>
        </p:txBody>
      </p:sp>
      <p:sp>
        <p:nvSpPr>
          <p:cNvPr id="70" name="Forme libre 69"/>
          <p:cNvSpPr/>
          <p:nvPr/>
        </p:nvSpPr>
        <p:spPr>
          <a:xfrm>
            <a:off x="3502617" y="1503336"/>
            <a:ext cx="1100380" cy="402956"/>
          </a:xfrm>
          <a:custGeom>
            <a:avLst/>
            <a:gdLst>
              <a:gd name="connsiteX0" fmla="*/ 0 w 1100380"/>
              <a:gd name="connsiteY0" fmla="*/ 0 h 402956"/>
              <a:gd name="connsiteX1" fmla="*/ 852407 w 1100380"/>
              <a:gd name="connsiteY1" fmla="*/ 216976 h 402956"/>
              <a:gd name="connsiteX2" fmla="*/ 1100380 w 1100380"/>
              <a:gd name="connsiteY2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0380" h="402956">
                <a:moveTo>
                  <a:pt x="0" y="0"/>
                </a:moveTo>
                <a:cubicBezTo>
                  <a:pt x="334505" y="74908"/>
                  <a:pt x="669010" y="149817"/>
                  <a:pt x="852407" y="216976"/>
                </a:cubicBezTo>
                <a:cubicBezTo>
                  <a:pt x="1035804" y="284135"/>
                  <a:pt x="1068092" y="343545"/>
                  <a:pt x="1100380" y="402956"/>
                </a:cubicBezTo>
              </a:path>
            </a:pathLst>
          </a:cu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orme libre 71"/>
          <p:cNvSpPr/>
          <p:nvPr/>
        </p:nvSpPr>
        <p:spPr>
          <a:xfrm>
            <a:off x="3378631" y="2929180"/>
            <a:ext cx="1131376" cy="433952"/>
          </a:xfrm>
          <a:custGeom>
            <a:avLst/>
            <a:gdLst>
              <a:gd name="connsiteX0" fmla="*/ 0 w 1131376"/>
              <a:gd name="connsiteY0" fmla="*/ 433952 h 433952"/>
              <a:gd name="connsiteX1" fmla="*/ 511444 w 1131376"/>
              <a:gd name="connsiteY1" fmla="*/ 387457 h 433952"/>
              <a:gd name="connsiteX2" fmla="*/ 790413 w 1131376"/>
              <a:gd name="connsiteY2" fmla="*/ 185979 h 433952"/>
              <a:gd name="connsiteX3" fmla="*/ 1131376 w 1131376"/>
              <a:gd name="connsiteY3" fmla="*/ 0 h 43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6" h="433952">
                <a:moveTo>
                  <a:pt x="0" y="433952"/>
                </a:moveTo>
                <a:cubicBezTo>
                  <a:pt x="189854" y="431369"/>
                  <a:pt x="379709" y="428786"/>
                  <a:pt x="511444" y="387457"/>
                </a:cubicBezTo>
                <a:cubicBezTo>
                  <a:pt x="643180" y="346128"/>
                  <a:pt x="687091" y="250555"/>
                  <a:pt x="790413" y="185979"/>
                </a:cubicBezTo>
                <a:cubicBezTo>
                  <a:pt x="893735" y="121403"/>
                  <a:pt x="1077132" y="33580"/>
                  <a:pt x="1131376" y="0"/>
                </a:cubicBezTo>
              </a:path>
            </a:pathLst>
          </a:cu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Forme libre 74"/>
          <p:cNvSpPr/>
          <p:nvPr/>
        </p:nvSpPr>
        <p:spPr>
          <a:xfrm>
            <a:off x="3471620" y="2882685"/>
            <a:ext cx="1084882" cy="1317356"/>
          </a:xfrm>
          <a:custGeom>
            <a:avLst/>
            <a:gdLst>
              <a:gd name="connsiteX0" fmla="*/ 0 w 1084882"/>
              <a:gd name="connsiteY0" fmla="*/ 1317356 h 1317356"/>
              <a:gd name="connsiteX1" fmla="*/ 247973 w 1084882"/>
              <a:gd name="connsiteY1" fmla="*/ 914400 h 1317356"/>
              <a:gd name="connsiteX2" fmla="*/ 635431 w 1084882"/>
              <a:gd name="connsiteY2" fmla="*/ 526942 h 1317356"/>
              <a:gd name="connsiteX3" fmla="*/ 774916 w 1084882"/>
              <a:gd name="connsiteY3" fmla="*/ 356461 h 1317356"/>
              <a:gd name="connsiteX4" fmla="*/ 1084882 w 1084882"/>
              <a:gd name="connsiteY4" fmla="*/ 0 h 131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882" h="1317356">
                <a:moveTo>
                  <a:pt x="0" y="1317356"/>
                </a:moveTo>
                <a:cubicBezTo>
                  <a:pt x="71034" y="1181746"/>
                  <a:pt x="142068" y="1046136"/>
                  <a:pt x="247973" y="914400"/>
                </a:cubicBezTo>
                <a:cubicBezTo>
                  <a:pt x="353878" y="782664"/>
                  <a:pt x="547607" y="619932"/>
                  <a:pt x="635431" y="526942"/>
                </a:cubicBezTo>
                <a:cubicBezTo>
                  <a:pt x="723255" y="433952"/>
                  <a:pt x="700008" y="444285"/>
                  <a:pt x="774916" y="356461"/>
                </a:cubicBezTo>
                <a:cubicBezTo>
                  <a:pt x="849825" y="268637"/>
                  <a:pt x="967353" y="134318"/>
                  <a:pt x="1084882" y="0"/>
                </a:cubicBezTo>
              </a:path>
            </a:pathLst>
          </a:custGeom>
          <a:ln w="889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Forme libre 77"/>
          <p:cNvSpPr/>
          <p:nvPr/>
        </p:nvSpPr>
        <p:spPr>
          <a:xfrm>
            <a:off x="3425125" y="3766088"/>
            <a:ext cx="1131377" cy="790414"/>
          </a:xfrm>
          <a:custGeom>
            <a:avLst/>
            <a:gdLst>
              <a:gd name="connsiteX0" fmla="*/ 0 w 1131377"/>
              <a:gd name="connsiteY0" fmla="*/ 790414 h 790414"/>
              <a:gd name="connsiteX1" fmla="*/ 666428 w 1131377"/>
              <a:gd name="connsiteY1" fmla="*/ 387458 h 790414"/>
              <a:gd name="connsiteX2" fmla="*/ 1007390 w 1131377"/>
              <a:gd name="connsiteY2" fmla="*/ 108488 h 790414"/>
              <a:gd name="connsiteX3" fmla="*/ 1131377 w 1131377"/>
              <a:gd name="connsiteY3" fmla="*/ 0 h 79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7" h="790414">
                <a:moveTo>
                  <a:pt x="0" y="790414"/>
                </a:moveTo>
                <a:cubicBezTo>
                  <a:pt x="249265" y="645763"/>
                  <a:pt x="498530" y="501112"/>
                  <a:pt x="666428" y="387458"/>
                </a:cubicBezTo>
                <a:cubicBezTo>
                  <a:pt x="834326" y="273804"/>
                  <a:pt x="929899" y="173064"/>
                  <a:pt x="1007390" y="108488"/>
                </a:cubicBezTo>
                <a:cubicBezTo>
                  <a:pt x="1084881" y="43912"/>
                  <a:pt x="1131377" y="0"/>
                  <a:pt x="1131377" y="0"/>
                </a:cubicBezTo>
              </a:path>
            </a:pathLst>
          </a:cu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orme libre 79"/>
          <p:cNvSpPr/>
          <p:nvPr/>
        </p:nvSpPr>
        <p:spPr>
          <a:xfrm>
            <a:off x="3425125" y="4277532"/>
            <a:ext cx="1131377" cy="511444"/>
          </a:xfrm>
          <a:custGeom>
            <a:avLst/>
            <a:gdLst>
              <a:gd name="connsiteX0" fmla="*/ 0 w 1131377"/>
              <a:gd name="connsiteY0" fmla="*/ 511444 h 511444"/>
              <a:gd name="connsiteX1" fmla="*/ 294468 w 1131377"/>
              <a:gd name="connsiteY1" fmla="*/ 325465 h 511444"/>
              <a:gd name="connsiteX2" fmla="*/ 619933 w 1131377"/>
              <a:gd name="connsiteY2" fmla="*/ 263471 h 511444"/>
              <a:gd name="connsiteX3" fmla="*/ 774916 w 1131377"/>
              <a:gd name="connsiteY3" fmla="*/ 185980 h 511444"/>
              <a:gd name="connsiteX4" fmla="*/ 1007390 w 1131377"/>
              <a:gd name="connsiteY4" fmla="*/ 61993 h 511444"/>
              <a:gd name="connsiteX5" fmla="*/ 1131377 w 1131377"/>
              <a:gd name="connsiteY5" fmla="*/ 0 h 51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377" h="511444">
                <a:moveTo>
                  <a:pt x="0" y="511444"/>
                </a:moveTo>
                <a:cubicBezTo>
                  <a:pt x="95573" y="439119"/>
                  <a:pt x="191146" y="366794"/>
                  <a:pt x="294468" y="325465"/>
                </a:cubicBezTo>
                <a:cubicBezTo>
                  <a:pt x="397790" y="284136"/>
                  <a:pt x="539858" y="286719"/>
                  <a:pt x="619933" y="263471"/>
                </a:cubicBezTo>
                <a:cubicBezTo>
                  <a:pt x="700008" y="240224"/>
                  <a:pt x="710340" y="219560"/>
                  <a:pt x="774916" y="185980"/>
                </a:cubicBezTo>
                <a:cubicBezTo>
                  <a:pt x="839492" y="152400"/>
                  <a:pt x="947980" y="92990"/>
                  <a:pt x="1007390" y="61993"/>
                </a:cubicBezTo>
                <a:cubicBezTo>
                  <a:pt x="1066800" y="30996"/>
                  <a:pt x="1099088" y="15498"/>
                  <a:pt x="1131377" y="0"/>
                </a:cubicBezTo>
              </a:path>
            </a:pathLst>
          </a:custGeom>
          <a:ln w="889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orme libre 80"/>
          <p:cNvSpPr/>
          <p:nvPr/>
        </p:nvSpPr>
        <p:spPr>
          <a:xfrm>
            <a:off x="3456122" y="5563892"/>
            <a:ext cx="1146875" cy="263471"/>
          </a:xfrm>
          <a:custGeom>
            <a:avLst/>
            <a:gdLst>
              <a:gd name="connsiteX0" fmla="*/ 0 w 1146875"/>
              <a:gd name="connsiteY0" fmla="*/ 263471 h 263471"/>
              <a:gd name="connsiteX1" fmla="*/ 542441 w 1146875"/>
              <a:gd name="connsiteY1" fmla="*/ 170481 h 263471"/>
              <a:gd name="connsiteX2" fmla="*/ 976393 w 1146875"/>
              <a:gd name="connsiteY2" fmla="*/ 77491 h 263471"/>
              <a:gd name="connsiteX3" fmla="*/ 1146875 w 1146875"/>
              <a:gd name="connsiteY3" fmla="*/ 0 h 26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875" h="263471">
                <a:moveTo>
                  <a:pt x="0" y="263471"/>
                </a:moveTo>
                <a:lnTo>
                  <a:pt x="542441" y="170481"/>
                </a:lnTo>
                <a:cubicBezTo>
                  <a:pt x="705173" y="139484"/>
                  <a:pt x="875654" y="105905"/>
                  <a:pt x="976393" y="77491"/>
                </a:cubicBezTo>
                <a:cubicBezTo>
                  <a:pt x="1077132" y="49078"/>
                  <a:pt x="1112003" y="24539"/>
                  <a:pt x="1146875" y="0"/>
                </a:cubicBezTo>
              </a:path>
            </a:pathLst>
          </a:custGeom>
          <a:ln w="889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Forme libre 81"/>
          <p:cNvSpPr/>
          <p:nvPr/>
        </p:nvSpPr>
        <p:spPr>
          <a:xfrm>
            <a:off x="4633993" y="1921790"/>
            <a:ext cx="480448" cy="790413"/>
          </a:xfrm>
          <a:custGeom>
            <a:avLst/>
            <a:gdLst>
              <a:gd name="connsiteX0" fmla="*/ 0 w 480448"/>
              <a:gd name="connsiteY0" fmla="*/ 0 h 790413"/>
              <a:gd name="connsiteX1" fmla="*/ 123987 w 480448"/>
              <a:gd name="connsiteY1" fmla="*/ 185979 h 790413"/>
              <a:gd name="connsiteX2" fmla="*/ 340963 w 480448"/>
              <a:gd name="connsiteY2" fmla="*/ 511444 h 790413"/>
              <a:gd name="connsiteX3" fmla="*/ 480448 w 480448"/>
              <a:gd name="connsiteY3" fmla="*/ 790413 h 79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448" h="790413">
                <a:moveTo>
                  <a:pt x="0" y="0"/>
                </a:moveTo>
                <a:lnTo>
                  <a:pt x="123987" y="185979"/>
                </a:lnTo>
                <a:cubicBezTo>
                  <a:pt x="180814" y="271220"/>
                  <a:pt x="281553" y="410705"/>
                  <a:pt x="340963" y="511444"/>
                </a:cubicBezTo>
                <a:cubicBezTo>
                  <a:pt x="400373" y="612183"/>
                  <a:pt x="440410" y="701298"/>
                  <a:pt x="480448" y="790413"/>
                </a:cubicBezTo>
              </a:path>
            </a:pathLst>
          </a:custGeom>
          <a:ln w="889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Forme libre 82"/>
          <p:cNvSpPr/>
          <p:nvPr/>
        </p:nvSpPr>
        <p:spPr>
          <a:xfrm>
            <a:off x="4541003" y="2433234"/>
            <a:ext cx="650929" cy="433952"/>
          </a:xfrm>
          <a:custGeom>
            <a:avLst/>
            <a:gdLst>
              <a:gd name="connsiteX0" fmla="*/ 0 w 650929"/>
              <a:gd name="connsiteY0" fmla="*/ 433952 h 433952"/>
              <a:gd name="connsiteX1" fmla="*/ 325465 w 650929"/>
              <a:gd name="connsiteY1" fmla="*/ 154983 h 433952"/>
              <a:gd name="connsiteX2" fmla="*/ 650929 w 650929"/>
              <a:gd name="connsiteY2" fmla="*/ 0 h 43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929" h="433952">
                <a:moveTo>
                  <a:pt x="0" y="433952"/>
                </a:moveTo>
                <a:cubicBezTo>
                  <a:pt x="108488" y="330630"/>
                  <a:pt x="216977" y="227308"/>
                  <a:pt x="325465" y="154983"/>
                </a:cubicBezTo>
                <a:cubicBezTo>
                  <a:pt x="433953" y="82658"/>
                  <a:pt x="542441" y="41329"/>
                  <a:pt x="650929" y="0"/>
                </a:cubicBezTo>
              </a:path>
            </a:pathLst>
          </a:custGeom>
          <a:ln w="889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Forme libre 83"/>
          <p:cNvSpPr/>
          <p:nvPr/>
        </p:nvSpPr>
        <p:spPr>
          <a:xfrm>
            <a:off x="4401519" y="2939512"/>
            <a:ext cx="743918" cy="51661"/>
          </a:xfrm>
          <a:custGeom>
            <a:avLst/>
            <a:gdLst>
              <a:gd name="connsiteX0" fmla="*/ 0 w 743918"/>
              <a:gd name="connsiteY0" fmla="*/ 20664 h 51661"/>
              <a:gd name="connsiteX1" fmla="*/ 340962 w 743918"/>
              <a:gd name="connsiteY1" fmla="*/ 5166 h 51661"/>
              <a:gd name="connsiteX2" fmla="*/ 743918 w 743918"/>
              <a:gd name="connsiteY2" fmla="*/ 51661 h 5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3918" h="51661">
                <a:moveTo>
                  <a:pt x="0" y="20664"/>
                </a:moveTo>
                <a:cubicBezTo>
                  <a:pt x="108488" y="10332"/>
                  <a:pt x="216976" y="0"/>
                  <a:pt x="340962" y="5166"/>
                </a:cubicBezTo>
                <a:cubicBezTo>
                  <a:pt x="464948" y="10332"/>
                  <a:pt x="604433" y="30996"/>
                  <a:pt x="743918" y="51661"/>
                </a:cubicBezTo>
              </a:path>
            </a:pathLst>
          </a:cu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Forme libre 84"/>
          <p:cNvSpPr/>
          <p:nvPr/>
        </p:nvSpPr>
        <p:spPr>
          <a:xfrm>
            <a:off x="4541003" y="3363132"/>
            <a:ext cx="604434" cy="387458"/>
          </a:xfrm>
          <a:custGeom>
            <a:avLst/>
            <a:gdLst>
              <a:gd name="connsiteX0" fmla="*/ 0 w 604434"/>
              <a:gd name="connsiteY0" fmla="*/ 387458 h 387458"/>
              <a:gd name="connsiteX1" fmla="*/ 356461 w 604434"/>
              <a:gd name="connsiteY1" fmla="*/ 77492 h 387458"/>
              <a:gd name="connsiteX2" fmla="*/ 604434 w 604434"/>
              <a:gd name="connsiteY2" fmla="*/ 0 h 38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434" h="387458">
                <a:moveTo>
                  <a:pt x="0" y="387458"/>
                </a:moveTo>
                <a:cubicBezTo>
                  <a:pt x="127861" y="264763"/>
                  <a:pt x="255722" y="142068"/>
                  <a:pt x="356461" y="77492"/>
                </a:cubicBezTo>
                <a:cubicBezTo>
                  <a:pt x="457200" y="12916"/>
                  <a:pt x="530817" y="6458"/>
                  <a:pt x="604434" y="0"/>
                </a:cubicBezTo>
              </a:path>
            </a:pathLst>
          </a:cu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Forme libre 87"/>
          <p:cNvSpPr/>
          <p:nvPr/>
        </p:nvSpPr>
        <p:spPr>
          <a:xfrm>
            <a:off x="4525505" y="3897823"/>
            <a:ext cx="650929" cy="379709"/>
          </a:xfrm>
          <a:custGeom>
            <a:avLst/>
            <a:gdLst>
              <a:gd name="connsiteX0" fmla="*/ 0 w 650929"/>
              <a:gd name="connsiteY0" fmla="*/ 379709 h 379709"/>
              <a:gd name="connsiteX1" fmla="*/ 185980 w 650929"/>
              <a:gd name="connsiteY1" fmla="*/ 193730 h 379709"/>
              <a:gd name="connsiteX2" fmla="*/ 356461 w 650929"/>
              <a:gd name="connsiteY2" fmla="*/ 23248 h 379709"/>
              <a:gd name="connsiteX3" fmla="*/ 650929 w 650929"/>
              <a:gd name="connsiteY3" fmla="*/ 54245 h 37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929" h="379709">
                <a:moveTo>
                  <a:pt x="0" y="379709"/>
                </a:moveTo>
                <a:lnTo>
                  <a:pt x="185980" y="193730"/>
                </a:lnTo>
                <a:cubicBezTo>
                  <a:pt x="245390" y="134320"/>
                  <a:pt x="278969" y="46496"/>
                  <a:pt x="356461" y="23248"/>
                </a:cubicBezTo>
                <a:cubicBezTo>
                  <a:pt x="433953" y="0"/>
                  <a:pt x="650929" y="54245"/>
                  <a:pt x="650929" y="54245"/>
                </a:cubicBezTo>
              </a:path>
            </a:pathLst>
          </a:custGeom>
          <a:ln w="889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Forme libre 88"/>
          <p:cNvSpPr/>
          <p:nvPr/>
        </p:nvSpPr>
        <p:spPr>
          <a:xfrm>
            <a:off x="4572000" y="5122689"/>
            <a:ext cx="526942" cy="449451"/>
          </a:xfrm>
          <a:custGeom>
            <a:avLst/>
            <a:gdLst>
              <a:gd name="connsiteX0" fmla="*/ 0 w 526942"/>
              <a:gd name="connsiteY0" fmla="*/ 449451 h 449451"/>
              <a:gd name="connsiteX1" fmla="*/ 387458 w 526942"/>
              <a:gd name="connsiteY1" fmla="*/ 278970 h 449451"/>
              <a:gd name="connsiteX2" fmla="*/ 526942 w 526942"/>
              <a:gd name="connsiteY2" fmla="*/ 0 h 4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942" h="449451">
                <a:moveTo>
                  <a:pt x="0" y="449451"/>
                </a:moveTo>
                <a:cubicBezTo>
                  <a:pt x="149817" y="401665"/>
                  <a:pt x="299634" y="353879"/>
                  <a:pt x="387458" y="278970"/>
                </a:cubicBezTo>
                <a:cubicBezTo>
                  <a:pt x="475282" y="204062"/>
                  <a:pt x="524359" y="61993"/>
                  <a:pt x="526942" y="0"/>
                </a:cubicBezTo>
              </a:path>
            </a:pathLst>
          </a:custGeom>
          <a:ln w="889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6858016" y="214290"/>
            <a:ext cx="200026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Poursuite trajectoire ?</a:t>
            </a:r>
            <a:endParaRPr lang="fr-FR" dirty="0"/>
          </a:p>
        </p:txBody>
      </p:sp>
      <p:cxnSp>
        <p:nvCxnSpPr>
          <p:cNvPr id="87" name="Connecteur droit avec flèche 86"/>
          <p:cNvCxnSpPr/>
          <p:nvPr/>
        </p:nvCxnSpPr>
        <p:spPr>
          <a:xfrm rot="16200000" flipH="1">
            <a:off x="3643306" y="3857628"/>
            <a:ext cx="4000528" cy="1428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lipse 89"/>
          <p:cNvSpPr/>
          <p:nvPr/>
        </p:nvSpPr>
        <p:spPr>
          <a:xfrm>
            <a:off x="4500562" y="142852"/>
            <a:ext cx="2143140" cy="19288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2030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Déclin Population collapse économique </a:t>
            </a:r>
            <a:endParaRPr lang="fr-FR" b="1" dirty="0"/>
          </a:p>
        </p:txBody>
      </p:sp>
      <p:sp>
        <p:nvSpPr>
          <p:cNvPr id="92" name="ZoneTexte 91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3" name="Image 92" descr="logo-obveco-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170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lanetary_Boundari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4356"/>
            <a:ext cx="5585152" cy="5759687"/>
          </a:xfrm>
          <a:prstGeom prst="rect">
            <a:avLst/>
          </a:prstGeom>
        </p:spPr>
      </p:pic>
      <p:graphicFrame>
        <p:nvGraphicFramePr>
          <p:cNvPr id="5" name="Diagramme 4"/>
          <p:cNvGraphicFramePr/>
          <p:nvPr/>
        </p:nvGraphicFramePr>
        <p:xfrm>
          <a:off x="5572132" y="1500174"/>
          <a:ext cx="378621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 5" descr="certo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85784" y="285728"/>
            <a:ext cx="9144064" cy="8572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Limites planétaires</a:t>
            </a:r>
            <a:endParaRPr lang="fr-FR" dirty="0"/>
          </a:p>
        </p:txBody>
      </p:sp>
      <p:pic>
        <p:nvPicPr>
          <p:cNvPr id="9" name="Image 8" descr="logo-obveco-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761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er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42910" y="1357298"/>
            <a:ext cx="271464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Système économique </a:t>
            </a:r>
            <a:endParaRPr lang="fr-FR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6072198" y="1357298"/>
            <a:ext cx="271464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Système terre</a:t>
            </a:r>
            <a:endParaRPr lang="fr-FR" b="1" dirty="0"/>
          </a:p>
        </p:txBody>
      </p:sp>
      <p:pic>
        <p:nvPicPr>
          <p:cNvPr id="14" name="Image 13" descr="Devellopement-socio-economi-aba18-cc9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85926"/>
            <a:ext cx="4233678" cy="4071942"/>
          </a:xfrm>
          <a:prstGeom prst="rect">
            <a:avLst/>
          </a:prstGeom>
        </p:spPr>
      </p:pic>
      <p:pic>
        <p:nvPicPr>
          <p:cNvPr id="15" name="Image 14" descr="Evolution-du-systeme-ter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362" y="1785926"/>
            <a:ext cx="4086562" cy="407196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285784" y="214290"/>
            <a:ext cx="9144064" cy="8572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La grande accélération</a:t>
            </a:r>
            <a:endParaRPr lang="fr-FR" dirty="0"/>
          </a:p>
        </p:txBody>
      </p:sp>
      <p:pic>
        <p:nvPicPr>
          <p:cNvPr id="9" name="Image 8" descr="logo-obveco-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285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85784" y="285728"/>
            <a:ext cx="9144064" cy="12144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Fragilité : </a:t>
            </a:r>
            <a:r>
              <a:rPr lang="fr-FR" sz="5400" b="1" dirty="0" err="1" smtClean="0"/>
              <a:t>Overshoot</a:t>
            </a:r>
            <a:r>
              <a:rPr lang="fr-FR" sz="5400" b="1" dirty="0" smtClean="0"/>
              <a:t>   </a:t>
            </a:r>
            <a:r>
              <a:rPr lang="fr-FR" sz="3200" b="1" dirty="0" err="1" smtClean="0"/>
              <a:t>Catton</a:t>
            </a:r>
            <a:r>
              <a:rPr lang="fr-FR" sz="5400" b="1" dirty="0" smtClean="0"/>
              <a:t>  </a:t>
            </a:r>
            <a:endParaRPr lang="fr-FR" dirty="0"/>
          </a:p>
        </p:txBody>
      </p:sp>
      <p:pic>
        <p:nvPicPr>
          <p:cNvPr id="4" name="Image 3" descr="empreinte-écologiqu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143248"/>
            <a:ext cx="6643702" cy="31593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7224" y="2357430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/>
              <a:t>Tout cela est très fragile et il faut respecter les équilibres</a:t>
            </a:r>
            <a:endParaRPr lang="fr-FR" sz="2800" b="1" dirty="0"/>
          </a:p>
        </p:txBody>
      </p:sp>
      <p:pic>
        <p:nvPicPr>
          <p:cNvPr id="9" name="Image 8" descr="cert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171448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William Catton, </a:t>
            </a:r>
            <a:r>
              <a:rPr lang="en-US" b="1" i="1" dirty="0" smtClean="0"/>
              <a:t>Overshoot: The Ecological Basis of Revolutionary Change       1980</a:t>
            </a:r>
            <a:endParaRPr lang="fr-FR" b="1" dirty="0"/>
          </a:p>
        </p:txBody>
      </p:sp>
      <p:pic>
        <p:nvPicPr>
          <p:cNvPr id="8" name="Image 7" descr="logo-obveco-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564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85784" y="285728"/>
            <a:ext cx="9144064" cy="12144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Limites</a:t>
            </a:r>
            <a:endParaRPr lang="fr-FR" dirty="0"/>
          </a:p>
        </p:txBody>
      </p:sp>
      <p:pic>
        <p:nvPicPr>
          <p:cNvPr id="9" name="Image 8" descr="cer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 rot="5400000">
            <a:off x="-1177964" y="3821115"/>
            <a:ext cx="3071834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10800000">
            <a:off x="357159" y="5357826"/>
            <a:ext cx="3500462" cy="1588"/>
          </a:xfrm>
          <a:prstGeom prst="line">
            <a:avLst/>
          </a:prstGeom>
          <a:ln w="508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0800000">
            <a:off x="357159" y="3571876"/>
            <a:ext cx="3500462" cy="1588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e libre 11"/>
          <p:cNvSpPr/>
          <p:nvPr/>
        </p:nvSpPr>
        <p:spPr>
          <a:xfrm>
            <a:off x="414582" y="3638604"/>
            <a:ext cx="3450867" cy="742121"/>
          </a:xfrm>
          <a:custGeom>
            <a:avLst/>
            <a:gdLst>
              <a:gd name="connsiteX0" fmla="*/ 0 w 3450867"/>
              <a:gd name="connsiteY0" fmla="*/ 739471 h 742121"/>
              <a:gd name="connsiteX1" fmla="*/ 262394 w 3450867"/>
              <a:gd name="connsiteY1" fmla="*/ 636104 h 742121"/>
              <a:gd name="connsiteX2" fmla="*/ 826936 w 3450867"/>
              <a:gd name="connsiteY2" fmla="*/ 103367 h 742121"/>
              <a:gd name="connsiteX3" fmla="*/ 3450867 w 3450867"/>
              <a:gd name="connsiteY3" fmla="*/ 15903 h 74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0867" h="742121">
                <a:moveTo>
                  <a:pt x="0" y="739471"/>
                </a:moveTo>
                <a:cubicBezTo>
                  <a:pt x="62285" y="740796"/>
                  <a:pt x="124571" y="742121"/>
                  <a:pt x="262394" y="636104"/>
                </a:cubicBezTo>
                <a:cubicBezTo>
                  <a:pt x="400217" y="530087"/>
                  <a:pt x="295524" y="206734"/>
                  <a:pt x="826936" y="103367"/>
                </a:cubicBezTo>
                <a:cubicBezTo>
                  <a:pt x="1358348" y="0"/>
                  <a:pt x="2918130" y="33131"/>
                  <a:pt x="3450867" y="15903"/>
                </a:cubicBezTo>
              </a:path>
            </a:pathLst>
          </a:cu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285853" y="3143248"/>
            <a:ext cx="193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Capacité porteuse 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28597" y="4429132"/>
            <a:ext cx="161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Consommation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00365" y="5429264"/>
            <a:ext cx="625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chemeClr val="accent1"/>
                </a:solidFill>
              </a:rPr>
              <a:t>TEMPS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rot="5400000">
            <a:off x="4507278" y="2779877"/>
            <a:ext cx="1988970" cy="106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10800000">
            <a:off x="5501229" y="3820123"/>
            <a:ext cx="2356919" cy="1028"/>
          </a:xfrm>
          <a:prstGeom prst="line">
            <a:avLst/>
          </a:prstGeom>
          <a:ln w="508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10800000">
            <a:off x="5501229" y="2618519"/>
            <a:ext cx="1202510" cy="1028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 flipV="1">
            <a:off x="6709274" y="2612983"/>
            <a:ext cx="277531" cy="288602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10800000">
            <a:off x="7040441" y="2896050"/>
            <a:ext cx="769606" cy="1028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/>
        </p:nvSpPr>
        <p:spPr>
          <a:xfrm>
            <a:off x="5598784" y="2478957"/>
            <a:ext cx="2173620" cy="578333"/>
          </a:xfrm>
          <a:custGeom>
            <a:avLst/>
            <a:gdLst>
              <a:gd name="connsiteX0" fmla="*/ 0 w 3228229"/>
              <a:gd name="connsiteY0" fmla="*/ 727545 h 893197"/>
              <a:gd name="connsiteX1" fmla="*/ 604299 w 3228229"/>
              <a:gd name="connsiteY1" fmla="*/ 401541 h 893197"/>
              <a:gd name="connsiteX2" fmla="*/ 1121134 w 3228229"/>
              <a:gd name="connsiteY2" fmla="*/ 59635 h 893197"/>
              <a:gd name="connsiteX3" fmla="*/ 1892410 w 3228229"/>
              <a:gd name="connsiteY3" fmla="*/ 759350 h 893197"/>
              <a:gd name="connsiteX4" fmla="*/ 3228229 w 3228229"/>
              <a:gd name="connsiteY4" fmla="*/ 862717 h 89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8229" h="893197">
                <a:moveTo>
                  <a:pt x="0" y="727545"/>
                </a:moveTo>
                <a:cubicBezTo>
                  <a:pt x="208721" y="620202"/>
                  <a:pt x="417443" y="512859"/>
                  <a:pt x="604299" y="401541"/>
                </a:cubicBezTo>
                <a:cubicBezTo>
                  <a:pt x="791155" y="290223"/>
                  <a:pt x="906449" y="0"/>
                  <a:pt x="1121134" y="59635"/>
                </a:cubicBezTo>
                <a:cubicBezTo>
                  <a:pt x="1335819" y="119270"/>
                  <a:pt x="1541228" y="625503"/>
                  <a:pt x="1892410" y="759350"/>
                </a:cubicBezTo>
                <a:cubicBezTo>
                  <a:pt x="2243592" y="893197"/>
                  <a:pt x="2991015" y="846814"/>
                  <a:pt x="3228229" y="862717"/>
                </a:cubicBezTo>
              </a:path>
            </a:pathLst>
          </a:cu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 rot="5400000">
            <a:off x="4483616" y="2803519"/>
            <a:ext cx="2035225" cy="106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588608" y="2285992"/>
            <a:ext cx="184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Capacité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dirty="0" smtClean="0">
                <a:solidFill>
                  <a:schemeClr val="accent1"/>
                </a:solidFill>
              </a:rPr>
              <a:t> porteuse 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837931" y="2071678"/>
            <a:ext cx="987456" cy="239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Dépassement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5597429" y="2988560"/>
            <a:ext cx="1086755" cy="239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Consommation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26" name="Étoile à 6 branches 25"/>
          <p:cNvSpPr/>
          <p:nvPr/>
        </p:nvSpPr>
        <p:spPr>
          <a:xfrm>
            <a:off x="6222735" y="2433499"/>
            <a:ext cx="192402" cy="185020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80943" y="3821152"/>
            <a:ext cx="421154" cy="1793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chemeClr val="accent1"/>
                </a:solidFill>
              </a:rPr>
              <a:t>TEMPS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grpSp>
        <p:nvGrpSpPr>
          <p:cNvPr id="2" name="Groupe 34"/>
          <p:cNvGrpSpPr/>
          <p:nvPr/>
        </p:nvGrpSpPr>
        <p:grpSpPr>
          <a:xfrm>
            <a:off x="5500694" y="4223571"/>
            <a:ext cx="3362863" cy="1920073"/>
            <a:chOff x="357158" y="2786058"/>
            <a:chExt cx="4410122" cy="3420271"/>
          </a:xfrm>
        </p:grpSpPr>
        <p:cxnSp>
          <p:nvCxnSpPr>
            <p:cNvPr id="36" name="Connecteur droit 35"/>
            <p:cNvCxnSpPr/>
            <p:nvPr/>
          </p:nvCxnSpPr>
          <p:spPr>
            <a:xfrm rot="5400000">
              <a:off x="-1177965" y="4321181"/>
              <a:ext cx="307183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rot="10800000">
              <a:off x="357158" y="5857892"/>
              <a:ext cx="3500462" cy="1588"/>
            </a:xfrm>
            <a:prstGeom prst="line">
              <a:avLst/>
            </a:prstGeom>
            <a:ln w="508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rot="10800000">
              <a:off x="357158" y="4071942"/>
              <a:ext cx="1785950" cy="1588"/>
            </a:xfrm>
            <a:prstGeom prst="line">
              <a:avLst/>
            </a:prstGeom>
            <a:ln w="508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rot="16200000" flipV="1">
              <a:off x="1857356" y="4357694"/>
              <a:ext cx="1000132" cy="428628"/>
            </a:xfrm>
            <a:prstGeom prst="line">
              <a:avLst/>
            </a:prstGeom>
            <a:ln w="508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rot="10800000">
              <a:off x="2643174" y="5072074"/>
              <a:ext cx="1143008" cy="1588"/>
            </a:xfrm>
            <a:prstGeom prst="line">
              <a:avLst/>
            </a:prstGeom>
            <a:ln w="508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orme libre 40"/>
            <p:cNvSpPr/>
            <p:nvPr/>
          </p:nvSpPr>
          <p:spPr>
            <a:xfrm>
              <a:off x="430484" y="3405825"/>
              <a:ext cx="3434964" cy="2229015"/>
            </a:xfrm>
            <a:custGeom>
              <a:avLst/>
              <a:gdLst>
                <a:gd name="connsiteX0" fmla="*/ 0 w 3434964"/>
                <a:gd name="connsiteY0" fmla="*/ 1424608 h 2229015"/>
                <a:gd name="connsiteX1" fmla="*/ 198783 w 3434964"/>
                <a:gd name="connsiteY1" fmla="*/ 1321241 h 2229015"/>
                <a:gd name="connsiteX2" fmla="*/ 278296 w 3434964"/>
                <a:gd name="connsiteY2" fmla="*/ 1209923 h 2229015"/>
                <a:gd name="connsiteX3" fmla="*/ 906449 w 3434964"/>
                <a:gd name="connsiteY3" fmla="*/ 112643 h 2229015"/>
                <a:gd name="connsiteX4" fmla="*/ 1868557 w 3434964"/>
                <a:gd name="connsiteY4" fmla="*/ 1885784 h 2229015"/>
                <a:gd name="connsiteX5" fmla="*/ 3434964 w 3434964"/>
                <a:gd name="connsiteY5" fmla="*/ 2172031 h 222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4964" h="2229015">
                  <a:moveTo>
                    <a:pt x="0" y="1424608"/>
                  </a:moveTo>
                  <a:cubicBezTo>
                    <a:pt x="76200" y="1390815"/>
                    <a:pt x="152400" y="1357022"/>
                    <a:pt x="198783" y="1321241"/>
                  </a:cubicBezTo>
                  <a:cubicBezTo>
                    <a:pt x="245166" y="1285460"/>
                    <a:pt x="160352" y="1411356"/>
                    <a:pt x="278296" y="1209923"/>
                  </a:cubicBezTo>
                  <a:cubicBezTo>
                    <a:pt x="396240" y="1008490"/>
                    <a:pt x="641406" y="0"/>
                    <a:pt x="906449" y="112643"/>
                  </a:cubicBezTo>
                  <a:cubicBezTo>
                    <a:pt x="1171493" y="225287"/>
                    <a:pt x="1447138" y="1542553"/>
                    <a:pt x="1868557" y="1885784"/>
                  </a:cubicBezTo>
                  <a:cubicBezTo>
                    <a:pt x="2289976" y="2229015"/>
                    <a:pt x="3310394" y="2176007"/>
                    <a:pt x="3434964" y="2172031"/>
                  </a:cubicBezTo>
                </a:path>
              </a:pathLst>
            </a:cu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3636137" y="4313108"/>
              <a:ext cx="113114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accent1"/>
                  </a:solidFill>
                </a:rPr>
                <a:t>Capacité</a:t>
              </a:r>
              <a:br>
                <a:rPr lang="fr-FR" dirty="0" smtClean="0">
                  <a:solidFill>
                    <a:schemeClr val="accent1"/>
                  </a:solidFill>
                </a:rPr>
              </a:br>
              <a:r>
                <a:rPr lang="fr-FR" dirty="0" smtClean="0">
                  <a:solidFill>
                    <a:schemeClr val="accent1"/>
                  </a:solidFill>
                </a:rPr>
                <a:t> porteuse 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1643042" y="3357562"/>
              <a:ext cx="3117317" cy="65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Dépassement sévère</a:t>
              </a:r>
              <a:endParaRPr lang="fr-FR" dirty="0"/>
            </a:p>
          </p:txBody>
        </p:sp>
        <p:sp>
          <p:nvSpPr>
            <p:cNvPr id="44" name="Étoile à 6 branches 43"/>
            <p:cNvSpPr/>
            <p:nvPr/>
          </p:nvSpPr>
          <p:spPr>
            <a:xfrm>
              <a:off x="1106639" y="3422329"/>
              <a:ext cx="343100" cy="450922"/>
            </a:xfrm>
            <a:prstGeom prst="star6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2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000364" y="5929330"/>
              <a:ext cx="6254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 smtClean="0">
                  <a:solidFill>
                    <a:schemeClr val="accent1"/>
                  </a:solidFill>
                </a:rPr>
                <a:t>TEMPS</a:t>
              </a:r>
              <a:endParaRPr lang="fr-FR" sz="1200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46" name="Image 45" descr="logo-obveco-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235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rot="18838222">
            <a:off x="-184350" y="291191"/>
            <a:ext cx="146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STEFFAN</a:t>
            </a:r>
            <a:endParaRPr lang="fr-F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500034" y="285728"/>
          <a:ext cx="8429684" cy="167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 7" descr="certo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534454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 rot="5400000">
            <a:off x="-1177965" y="4321181"/>
            <a:ext cx="3071834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0800000">
            <a:off x="357158" y="5857892"/>
            <a:ext cx="3500462" cy="1588"/>
          </a:xfrm>
          <a:prstGeom prst="line">
            <a:avLst/>
          </a:prstGeom>
          <a:ln w="508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10800000">
            <a:off x="357158" y="4214818"/>
            <a:ext cx="2857520" cy="1588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Étoile à 6 branches 12"/>
          <p:cNvSpPr/>
          <p:nvPr/>
        </p:nvSpPr>
        <p:spPr>
          <a:xfrm>
            <a:off x="2357422" y="3429000"/>
            <a:ext cx="285752" cy="285752"/>
          </a:xfrm>
          <a:prstGeom prst="star6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00364" y="5929330"/>
            <a:ext cx="625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chemeClr val="accent1"/>
                </a:solidFill>
              </a:rPr>
              <a:t>TEMPS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436728" y="3546144"/>
            <a:ext cx="2374711" cy="1831074"/>
          </a:xfrm>
          <a:custGeom>
            <a:avLst/>
            <a:gdLst>
              <a:gd name="connsiteX0" fmla="*/ 0 w 2374711"/>
              <a:gd name="connsiteY0" fmla="*/ 1667301 h 1831074"/>
              <a:gd name="connsiteX1" fmla="*/ 968991 w 2374711"/>
              <a:gd name="connsiteY1" fmla="*/ 1407993 h 1831074"/>
              <a:gd name="connsiteX2" fmla="*/ 2101756 w 2374711"/>
              <a:gd name="connsiteY2" fmla="*/ 70513 h 1831074"/>
              <a:gd name="connsiteX3" fmla="*/ 2374711 w 2374711"/>
              <a:gd name="connsiteY3" fmla="*/ 1831074 h 183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4711" h="1831074">
                <a:moveTo>
                  <a:pt x="0" y="1667301"/>
                </a:moveTo>
                <a:cubicBezTo>
                  <a:pt x="309349" y="1670712"/>
                  <a:pt x="618698" y="1674124"/>
                  <a:pt x="968991" y="1407993"/>
                </a:cubicBezTo>
                <a:cubicBezTo>
                  <a:pt x="1319284" y="1141862"/>
                  <a:pt x="1867469" y="0"/>
                  <a:pt x="2101756" y="70513"/>
                </a:cubicBezTo>
                <a:cubicBezTo>
                  <a:pt x="2336043" y="141027"/>
                  <a:pt x="2329219" y="1610435"/>
                  <a:pt x="2374711" y="1831074"/>
                </a:cubicBezTo>
              </a:path>
            </a:pathLst>
          </a:cu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857224" y="228599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Falaise de Sénèque     Bardi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Hypothèse des collapsologues  </a:t>
            </a:r>
            <a:endParaRPr lang="fr-FR" dirty="0"/>
          </a:p>
        </p:txBody>
      </p:sp>
      <p:pic>
        <p:nvPicPr>
          <p:cNvPr id="17" name="Image 16" descr="arthur-Kell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058" y="2285992"/>
            <a:ext cx="4976605" cy="3514727"/>
          </a:xfrm>
          <a:prstGeom prst="rect">
            <a:avLst/>
          </a:prstGeom>
        </p:spPr>
      </p:pic>
      <p:pic>
        <p:nvPicPr>
          <p:cNvPr id="18" name="Image 17" descr="logo-obveco-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315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rot="18838222">
            <a:off x="-184350" y="291191"/>
            <a:ext cx="146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STEFFAN</a:t>
            </a:r>
            <a:endParaRPr lang="fr-F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500034" y="285728"/>
          <a:ext cx="842968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 7" descr="certo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pic>
        <p:nvPicPr>
          <p:cNvPr id="16" name="Image 15" descr="arthur-Kell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7290" y="2000240"/>
            <a:ext cx="6643702" cy="4692115"/>
          </a:xfrm>
          <a:prstGeom prst="rect">
            <a:avLst/>
          </a:prstGeom>
        </p:spPr>
      </p:pic>
      <p:pic>
        <p:nvPicPr>
          <p:cNvPr id="17" name="Image 16" descr="certo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Image 8" descr="logo-obveco-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184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rot="18838222">
            <a:off x="-184350" y="291191"/>
            <a:ext cx="146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STEFFAN</a:t>
            </a:r>
            <a:endParaRPr lang="fr-F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500034" y="285728"/>
          <a:ext cx="842968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 7" descr="certo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pic>
        <p:nvPicPr>
          <p:cNvPr id="17" name="Image 16" descr="certo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5720" y="1929364"/>
            <a:ext cx="864399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Juste l’intuition que le système n’est pas durable </a:t>
            </a:r>
          </a:p>
          <a:p>
            <a:endParaRPr lang="fr-FR" sz="800" dirty="0" smtClean="0"/>
          </a:p>
          <a:p>
            <a:r>
              <a:rPr lang="fr-FR" sz="2800" dirty="0" smtClean="0">
                <a:solidFill>
                  <a:schemeClr val="accent2"/>
                </a:solidFill>
              </a:rPr>
              <a:t>Masse de données disponibles</a:t>
            </a:r>
            <a:r>
              <a:rPr lang="fr-FR" sz="2800" dirty="0" smtClean="0"/>
              <a:t> </a:t>
            </a:r>
            <a:br>
              <a:rPr lang="fr-FR" sz="2800" dirty="0" smtClean="0"/>
            </a:br>
            <a:r>
              <a:rPr lang="fr-FR" sz="2800" dirty="0" smtClean="0">
                <a:solidFill>
                  <a:schemeClr val="accent2"/>
                </a:solidFill>
              </a:rPr>
              <a:t>Systémique et systèmes complexes</a:t>
            </a:r>
          </a:p>
          <a:p>
            <a:endParaRPr lang="fr-FR" sz="2800" dirty="0" smtClean="0"/>
          </a:p>
          <a:p>
            <a:endParaRPr lang="fr-FR" sz="800" dirty="0" smtClean="0"/>
          </a:p>
          <a:p>
            <a:r>
              <a:rPr lang="fr-FR" sz="2800" dirty="0" smtClean="0"/>
              <a:t>Cependant la </a:t>
            </a:r>
            <a:r>
              <a:rPr lang="fr-FR" sz="2800" dirty="0" smtClean="0">
                <a:solidFill>
                  <a:schemeClr val="accent2"/>
                </a:solidFill>
              </a:rPr>
              <a:t>frontière est souvent floue </a:t>
            </a:r>
            <a:r>
              <a:rPr lang="fr-FR" sz="2800" dirty="0" smtClean="0"/>
              <a:t>dans ce qui suit entre les </a:t>
            </a:r>
            <a:r>
              <a:rPr lang="fr-FR" sz="2800" dirty="0" smtClean="0">
                <a:solidFill>
                  <a:schemeClr val="accent2"/>
                </a:solidFill>
              </a:rPr>
              <a:t>travaux scientifiques et l’opinion de l’auteur</a:t>
            </a:r>
            <a:r>
              <a:rPr lang="fr-FR" sz="2800" dirty="0" smtClean="0"/>
              <a:t> qui nous amène dans son système de pensée. </a:t>
            </a:r>
            <a:endParaRPr lang="fr-FR" sz="2800" dirty="0"/>
          </a:p>
        </p:txBody>
      </p:sp>
      <p:pic>
        <p:nvPicPr>
          <p:cNvPr id="10" name="Image 9" descr="logo-obveco-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2103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rot="18838222">
            <a:off x="-184350" y="291191"/>
            <a:ext cx="146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STEFFAN</a:t>
            </a:r>
            <a:endParaRPr lang="fr-F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500034" y="285728"/>
          <a:ext cx="842968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 7" descr="certo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pic>
        <p:nvPicPr>
          <p:cNvPr id="17" name="Image 16" descr="certo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5720" y="1929364"/>
            <a:ext cx="86439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On ne peut pas avancer de date comme le fait Yves Cochet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On ne peut pas dire avec certitude ce qui se passera 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Par définition le futur est inconnaissable sauf en grandes tendances</a:t>
            </a:r>
            <a:endParaRPr lang="fr-FR" sz="2800" dirty="0"/>
          </a:p>
        </p:txBody>
      </p:sp>
      <p:pic>
        <p:nvPicPr>
          <p:cNvPr id="10" name="Image 9" descr="logo-obveco-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7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85784" y="285728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S</a:t>
            </a:r>
            <a:r>
              <a:rPr lang="fr-FR" sz="3600" b="1" dirty="0" smtClean="0"/>
              <a:t>cientifiques passeurs et Vulgarisateurs</a:t>
            </a:r>
            <a:endParaRPr lang="fr-FR" sz="3600" dirty="0"/>
          </a:p>
        </p:txBody>
      </p:sp>
      <p:pic>
        <p:nvPicPr>
          <p:cNvPr id="9" name="Image 8" descr="cer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6" name="Diagramme 45"/>
          <p:cNvGraphicFramePr/>
          <p:nvPr/>
        </p:nvGraphicFramePr>
        <p:xfrm>
          <a:off x="142844" y="1539876"/>
          <a:ext cx="1762116" cy="196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7" name="Diagramme 46"/>
          <p:cNvGraphicFramePr/>
          <p:nvPr/>
        </p:nvGraphicFramePr>
        <p:xfrm>
          <a:off x="2000232" y="1500174"/>
          <a:ext cx="1762116" cy="196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8" name="Diagramme 47"/>
          <p:cNvGraphicFramePr/>
          <p:nvPr/>
        </p:nvGraphicFramePr>
        <p:xfrm>
          <a:off x="3857620" y="1500174"/>
          <a:ext cx="1762116" cy="196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49" name="Diagramme 48"/>
          <p:cNvGraphicFramePr/>
          <p:nvPr/>
        </p:nvGraphicFramePr>
        <p:xfrm>
          <a:off x="5715008" y="1500174"/>
          <a:ext cx="1762116" cy="196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50" name="Diagramme 49"/>
          <p:cNvGraphicFramePr/>
          <p:nvPr/>
        </p:nvGraphicFramePr>
        <p:xfrm>
          <a:off x="285720" y="4040206"/>
          <a:ext cx="1762116" cy="196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51" name="Diagramme 50"/>
          <p:cNvGraphicFramePr/>
          <p:nvPr/>
        </p:nvGraphicFramePr>
        <p:xfrm>
          <a:off x="2143108" y="4040206"/>
          <a:ext cx="1762116" cy="196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52" name="Diagramme 51"/>
          <p:cNvGraphicFramePr/>
          <p:nvPr/>
        </p:nvGraphicFramePr>
        <p:xfrm>
          <a:off x="4929190" y="3857628"/>
          <a:ext cx="4000528" cy="267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cxnSp>
        <p:nvCxnSpPr>
          <p:cNvPr id="55" name="Connecteur droit avec flèche 54"/>
          <p:cNvCxnSpPr/>
          <p:nvPr/>
        </p:nvCxnSpPr>
        <p:spPr>
          <a:xfrm>
            <a:off x="3857620" y="3714752"/>
            <a:ext cx="857256" cy="642942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4000496" y="5214950"/>
            <a:ext cx="857256" cy="1588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logo-obveco-m.jp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6" grpId="0">
        <p:bldAsOne/>
      </p:bldGraphic>
      <p:bldGraphic spid="47" grpId="0">
        <p:bldAsOne/>
      </p:bldGraphic>
      <p:bldGraphic spid="48" grpId="0">
        <p:bldAsOne/>
      </p:bldGraphic>
      <p:bldGraphic spid="49" grpId="0">
        <p:bldAsOne/>
      </p:bldGraphic>
      <p:bldGraphic spid="50" grpId="0">
        <p:bldAsOne/>
      </p:bldGraphic>
      <p:bldGraphic spid="51" grpId="0">
        <p:bldAsOne/>
      </p:bldGraphic>
      <p:bldGraphic spid="5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4"/>
          <p:cNvGrpSpPr/>
          <p:nvPr/>
        </p:nvGrpSpPr>
        <p:grpSpPr>
          <a:xfrm>
            <a:off x="1142976" y="1857364"/>
            <a:ext cx="2786756" cy="2572442"/>
            <a:chOff x="1991113" y="1829891"/>
            <a:chExt cx="2287364" cy="2287364"/>
          </a:xfrm>
        </p:grpSpPr>
        <p:sp>
          <p:nvSpPr>
            <p:cNvPr id="6" name=" 3"/>
            <p:cNvSpPr/>
            <p:nvPr/>
          </p:nvSpPr>
          <p:spPr>
            <a:xfrm>
              <a:off x="1991113" y="1829891"/>
              <a:ext cx="2287364" cy="2287364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 4"/>
            <p:cNvSpPr/>
            <p:nvPr/>
          </p:nvSpPr>
          <p:spPr>
            <a:xfrm>
              <a:off x="2566962" y="2409223"/>
              <a:ext cx="1135666" cy="1128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Vulgarisation </a:t>
              </a:r>
              <a:endParaRPr lang="fr-FR" sz="2400" b="1" kern="1200" dirty="0"/>
            </a:p>
          </p:txBody>
        </p:sp>
      </p:grpSp>
      <p:grpSp>
        <p:nvGrpSpPr>
          <p:cNvPr id="3" name="Groupe 7"/>
          <p:cNvGrpSpPr/>
          <p:nvPr/>
        </p:nvGrpSpPr>
        <p:grpSpPr>
          <a:xfrm>
            <a:off x="2857488" y="357166"/>
            <a:ext cx="2786756" cy="2572442"/>
            <a:chOff x="1991113" y="1829891"/>
            <a:chExt cx="2287364" cy="2287364"/>
          </a:xfrm>
        </p:grpSpPr>
        <p:sp>
          <p:nvSpPr>
            <p:cNvPr id="9" name=" 3"/>
            <p:cNvSpPr/>
            <p:nvPr/>
          </p:nvSpPr>
          <p:spPr>
            <a:xfrm>
              <a:off x="1991113" y="1829891"/>
              <a:ext cx="2287364" cy="2287364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 4"/>
            <p:cNvSpPr/>
            <p:nvPr/>
          </p:nvSpPr>
          <p:spPr>
            <a:xfrm>
              <a:off x="2566962" y="2409223"/>
              <a:ext cx="1135666" cy="1128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Théorie </a:t>
              </a:r>
              <a:endParaRPr lang="fr-FR" sz="2400" b="1" kern="1200" dirty="0"/>
            </a:p>
          </p:txBody>
        </p:sp>
      </p:grpSp>
      <p:grpSp>
        <p:nvGrpSpPr>
          <p:cNvPr id="4" name="Groupe 10"/>
          <p:cNvGrpSpPr/>
          <p:nvPr/>
        </p:nvGrpSpPr>
        <p:grpSpPr>
          <a:xfrm>
            <a:off x="2786050" y="3499764"/>
            <a:ext cx="3286148" cy="3072508"/>
            <a:chOff x="1991113" y="1829891"/>
            <a:chExt cx="2287364" cy="2287364"/>
          </a:xfrm>
        </p:grpSpPr>
        <p:sp>
          <p:nvSpPr>
            <p:cNvPr id="12" name=" 3"/>
            <p:cNvSpPr/>
            <p:nvPr/>
          </p:nvSpPr>
          <p:spPr>
            <a:xfrm>
              <a:off x="1991113" y="1829891"/>
              <a:ext cx="2287364" cy="2287364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 4"/>
            <p:cNvSpPr/>
            <p:nvPr/>
          </p:nvSpPr>
          <p:spPr>
            <a:xfrm>
              <a:off x="2566962" y="2409223"/>
              <a:ext cx="1135666" cy="1128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b="1" kern="1200" dirty="0" smtClean="0"/>
                <a:t>Impact </a:t>
              </a:r>
              <a:br>
                <a:rPr lang="fr-FR" sz="2400" b="1" kern="1200" dirty="0" smtClean="0"/>
              </a:br>
              <a:r>
                <a:rPr lang="fr-FR" sz="2400" b="1" kern="1200" dirty="0" smtClean="0"/>
                <a:t>grand public</a:t>
              </a:r>
              <a:endParaRPr lang="fr-FR" sz="2400" b="1" kern="1200" dirty="0"/>
            </a:p>
          </p:txBody>
        </p:sp>
      </p:grpSp>
      <p:sp>
        <p:nvSpPr>
          <p:cNvPr id="15" name="Flèche courbée vers la gauche 14"/>
          <p:cNvSpPr/>
          <p:nvPr/>
        </p:nvSpPr>
        <p:spPr>
          <a:xfrm rot="19542819">
            <a:off x="5235010" y="70067"/>
            <a:ext cx="731520" cy="1565033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Flèche courbée vers la gauche 15"/>
          <p:cNvSpPr/>
          <p:nvPr/>
        </p:nvSpPr>
        <p:spPr>
          <a:xfrm rot="13536992" flipV="1">
            <a:off x="1178842" y="1579500"/>
            <a:ext cx="690894" cy="1590420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Flèche courbée vers la gauche 16"/>
          <p:cNvSpPr/>
          <p:nvPr/>
        </p:nvSpPr>
        <p:spPr>
          <a:xfrm rot="1743319">
            <a:off x="5210505" y="4509987"/>
            <a:ext cx="934720" cy="2577487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57950" y="642918"/>
            <a:ext cx="24288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b="1" dirty="0" smtClean="0"/>
              <a:t>Peu de modèles</a:t>
            </a:r>
            <a:br>
              <a:rPr lang="fr-FR" sz="2000" b="1" dirty="0" smtClean="0"/>
            </a:br>
            <a:r>
              <a:rPr lang="fr-FR" sz="2000" b="1" dirty="0" smtClean="0"/>
              <a:t>On ne lie pas tous</a:t>
            </a:r>
            <a:br>
              <a:rPr lang="fr-FR" sz="2000" b="1" dirty="0" smtClean="0"/>
            </a:br>
            <a:r>
              <a:rPr lang="fr-FR" sz="2000" b="1" dirty="0" smtClean="0"/>
              <a:t> les sujets </a:t>
            </a:r>
          </a:p>
          <a:p>
            <a:pPr>
              <a:buFont typeface="Arial" pitchFamily="34" charset="0"/>
              <a:buChar char="•"/>
            </a:pPr>
            <a:r>
              <a:rPr lang="fr-FR" sz="2000" b="1" dirty="0" smtClean="0"/>
              <a:t>La science est prudente et modeste </a:t>
            </a:r>
            <a:endParaRPr lang="fr-FR" sz="20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85720" y="4357694"/>
            <a:ext cx="27860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b="1" dirty="0" smtClean="0"/>
              <a:t>Qualité variable </a:t>
            </a:r>
          </a:p>
          <a:p>
            <a:pPr>
              <a:buFont typeface="Arial" pitchFamily="34" charset="0"/>
              <a:buChar char="•"/>
            </a:pPr>
            <a:r>
              <a:rPr lang="fr-FR" sz="2000" b="1" dirty="0" smtClean="0"/>
              <a:t> Liens entre tous les sujets et les disciplines</a:t>
            </a:r>
          </a:p>
          <a:p>
            <a:pPr>
              <a:buFont typeface="Arial" pitchFamily="34" charset="0"/>
              <a:buChar char="•"/>
            </a:pPr>
            <a:r>
              <a:rPr lang="fr-FR" sz="2000" b="1" dirty="0" smtClean="0"/>
              <a:t> Parfois des extrapolations des modèles </a:t>
            </a:r>
          </a:p>
          <a:p>
            <a:pPr>
              <a:buFont typeface="Arial" pitchFamily="34" charset="0"/>
              <a:buChar char="•"/>
            </a:pPr>
            <a:r>
              <a:rPr lang="fr-FR" sz="2000" b="1" dirty="0" smtClean="0"/>
              <a:t> Vision assez mécaniste</a:t>
            </a:r>
            <a:endParaRPr lang="fr-FR" sz="20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6429388" y="3633148"/>
            <a:ext cx="27860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b="1" dirty="0" smtClean="0"/>
              <a:t> rejet ou adhésion</a:t>
            </a:r>
          </a:p>
          <a:p>
            <a:pPr>
              <a:buFont typeface="Arial" pitchFamily="34" charset="0"/>
              <a:buChar char="•"/>
            </a:pPr>
            <a:r>
              <a:rPr lang="fr-FR" sz="2000" b="1" dirty="0" smtClean="0"/>
              <a:t> plutôt des gens diplômés</a:t>
            </a:r>
          </a:p>
          <a:p>
            <a:pPr>
              <a:buFont typeface="Arial" pitchFamily="34" charset="0"/>
              <a:buChar char="•"/>
            </a:pPr>
            <a:r>
              <a:rPr lang="fr-FR" sz="2000" b="1" dirty="0" smtClean="0"/>
              <a:t> des imaginaires très différents qui induisent des choix très différents</a:t>
            </a:r>
          </a:p>
          <a:p>
            <a:pPr>
              <a:buFont typeface="Arial" pitchFamily="34" charset="0"/>
              <a:buChar char="•"/>
            </a:pPr>
            <a:endParaRPr lang="fr-FR" sz="2000" b="1" dirty="0" smtClean="0"/>
          </a:p>
          <a:p>
            <a:pPr>
              <a:buFont typeface="Arial" pitchFamily="34" charset="0"/>
              <a:buChar char="•"/>
            </a:pPr>
            <a:r>
              <a:rPr lang="fr-FR" sz="2000" b="1" dirty="0" smtClean="0"/>
              <a:t>Exemple grande accélération</a:t>
            </a:r>
          </a:p>
        </p:txBody>
      </p:sp>
      <p:pic>
        <p:nvPicPr>
          <p:cNvPr id="22" name="Image 21" descr="cert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-24"/>
            <a:ext cx="952500" cy="95250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7534454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Image 19" descr="logo-obveco-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4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85784" y="285728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S</a:t>
            </a:r>
            <a:r>
              <a:rPr lang="fr-FR" sz="3600" b="1" dirty="0" smtClean="0"/>
              <a:t>cientifiques passeurs et Vulgarisateurs</a:t>
            </a:r>
            <a:endParaRPr lang="fr-FR" sz="3600" dirty="0"/>
          </a:p>
        </p:txBody>
      </p:sp>
      <p:pic>
        <p:nvPicPr>
          <p:cNvPr id="9" name="Image 8" descr="cer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4" name="Diagramme 13"/>
          <p:cNvGraphicFramePr/>
          <p:nvPr/>
        </p:nvGraphicFramePr>
        <p:xfrm>
          <a:off x="1428728" y="1397000"/>
          <a:ext cx="7500990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3929058" y="3184754"/>
            <a:ext cx="2428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Notre crise est systémique car les problèmes sont liés 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Groupe 23"/>
          <p:cNvGrpSpPr/>
          <p:nvPr/>
        </p:nvGrpSpPr>
        <p:grpSpPr>
          <a:xfrm>
            <a:off x="214282" y="1500174"/>
            <a:ext cx="1928826" cy="2205825"/>
            <a:chOff x="357158" y="2786058"/>
            <a:chExt cx="3500462" cy="3420271"/>
          </a:xfrm>
        </p:grpSpPr>
        <p:cxnSp>
          <p:nvCxnSpPr>
            <p:cNvPr id="18" name="Connecteur droit 17"/>
            <p:cNvCxnSpPr/>
            <p:nvPr/>
          </p:nvCxnSpPr>
          <p:spPr>
            <a:xfrm rot="5400000">
              <a:off x="-1177965" y="4321181"/>
              <a:ext cx="3071834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rot="10800000">
              <a:off x="357158" y="5857892"/>
              <a:ext cx="3500462" cy="1588"/>
            </a:xfrm>
            <a:prstGeom prst="line">
              <a:avLst/>
            </a:prstGeom>
            <a:ln w="508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0800000">
              <a:off x="357158" y="4214818"/>
              <a:ext cx="2857520" cy="1588"/>
            </a:xfrm>
            <a:prstGeom prst="line">
              <a:avLst/>
            </a:prstGeom>
            <a:ln w="508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Étoile à 6 branches 20"/>
            <p:cNvSpPr/>
            <p:nvPr/>
          </p:nvSpPr>
          <p:spPr>
            <a:xfrm>
              <a:off x="2357422" y="3429000"/>
              <a:ext cx="285752" cy="285752"/>
            </a:xfrm>
            <a:prstGeom prst="star6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00364" y="5929330"/>
              <a:ext cx="6254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 smtClean="0">
                  <a:solidFill>
                    <a:schemeClr val="accent1"/>
                  </a:solidFill>
                </a:rPr>
                <a:t>TEMPS</a:t>
              </a:r>
              <a:endParaRPr lang="fr-FR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23" name="Forme libre 22"/>
            <p:cNvSpPr/>
            <p:nvPr/>
          </p:nvSpPr>
          <p:spPr>
            <a:xfrm>
              <a:off x="436728" y="3546144"/>
              <a:ext cx="2374711" cy="1831074"/>
            </a:xfrm>
            <a:custGeom>
              <a:avLst/>
              <a:gdLst>
                <a:gd name="connsiteX0" fmla="*/ 0 w 2374711"/>
                <a:gd name="connsiteY0" fmla="*/ 1667301 h 1831074"/>
                <a:gd name="connsiteX1" fmla="*/ 968991 w 2374711"/>
                <a:gd name="connsiteY1" fmla="*/ 1407993 h 1831074"/>
                <a:gd name="connsiteX2" fmla="*/ 2101756 w 2374711"/>
                <a:gd name="connsiteY2" fmla="*/ 70513 h 1831074"/>
                <a:gd name="connsiteX3" fmla="*/ 2374711 w 2374711"/>
                <a:gd name="connsiteY3" fmla="*/ 1831074 h 183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711" h="1831074">
                  <a:moveTo>
                    <a:pt x="0" y="1667301"/>
                  </a:moveTo>
                  <a:cubicBezTo>
                    <a:pt x="309349" y="1670712"/>
                    <a:pt x="618698" y="1674124"/>
                    <a:pt x="968991" y="1407993"/>
                  </a:cubicBezTo>
                  <a:cubicBezTo>
                    <a:pt x="1319284" y="1141862"/>
                    <a:pt x="1867469" y="0"/>
                    <a:pt x="2101756" y="70513"/>
                  </a:cubicBezTo>
                  <a:cubicBezTo>
                    <a:pt x="2336043" y="141027"/>
                    <a:pt x="2329219" y="1610435"/>
                    <a:pt x="2374711" y="1831074"/>
                  </a:cubicBezTo>
                </a:path>
              </a:pathLst>
            </a:cu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5" name="Image 14" descr="logo-obveco-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42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51"/>
          <p:cNvGrpSpPr/>
          <p:nvPr/>
        </p:nvGrpSpPr>
        <p:grpSpPr>
          <a:xfrm>
            <a:off x="3131840" y="4293096"/>
            <a:ext cx="2664296" cy="2076141"/>
            <a:chOff x="3131840" y="3219822"/>
            <a:chExt cx="2664296" cy="1557106"/>
          </a:xfrm>
        </p:grpSpPr>
        <p:pic>
          <p:nvPicPr>
            <p:cNvPr id="83970" name="Picture 2" descr="Résultat de recherche d'images pour &quot;plantation foret&quot;"/>
            <p:cNvPicPr>
              <a:picLocks noChangeAspect="1" noChangeArrowheads="1"/>
            </p:cNvPicPr>
            <p:nvPr/>
          </p:nvPicPr>
          <p:blipFill>
            <a:blip r:embed="rId4" cstate="screen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3131840" y="3291830"/>
              <a:ext cx="2664296" cy="1485098"/>
            </a:xfrm>
            <a:prstGeom prst="rect">
              <a:avLst/>
            </a:prstGeom>
            <a:noFill/>
          </p:spPr>
        </p:pic>
        <p:sp>
          <p:nvSpPr>
            <p:cNvPr id="51" name="ZoneTexte 50"/>
            <p:cNvSpPr txBox="1"/>
            <p:nvPr/>
          </p:nvSpPr>
          <p:spPr>
            <a:xfrm>
              <a:off x="5149805" y="3219822"/>
              <a:ext cx="6404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forêt</a:t>
              </a:r>
              <a:endParaRPr lang="fr-FR" dirty="0"/>
            </a:p>
          </p:txBody>
        </p:sp>
      </p:grpSp>
      <p:grpSp>
        <p:nvGrpSpPr>
          <p:cNvPr id="3" name="Groupe 9"/>
          <p:cNvGrpSpPr/>
          <p:nvPr/>
        </p:nvGrpSpPr>
        <p:grpSpPr>
          <a:xfrm>
            <a:off x="251520" y="932723"/>
            <a:ext cx="2448272" cy="2208245"/>
            <a:chOff x="611560" y="771550"/>
            <a:chExt cx="2448272" cy="1656184"/>
          </a:xfrm>
        </p:grpSpPr>
        <p:cxnSp>
          <p:nvCxnSpPr>
            <p:cNvPr id="6" name="Connecteur droit avec flèche 5"/>
            <p:cNvCxnSpPr/>
            <p:nvPr/>
          </p:nvCxnSpPr>
          <p:spPr>
            <a:xfrm flipV="1">
              <a:off x="611560" y="771550"/>
              <a:ext cx="0" cy="16561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>
              <a:off x="611560" y="2427734"/>
              <a:ext cx="24482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ZoneTexte 12"/>
          <p:cNvSpPr txBox="1"/>
          <p:nvPr/>
        </p:nvSpPr>
        <p:spPr>
          <a:xfrm>
            <a:off x="35497" y="3332990"/>
            <a:ext cx="1960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sz="1600" dirty="0" smtClean="0"/>
              <a:t> Ressource </a:t>
            </a:r>
            <a:r>
              <a:rPr lang="fr-FR" sz="1600" b="1" dirty="0" smtClean="0">
                <a:solidFill>
                  <a:srgbClr val="FF0000"/>
                </a:solidFill>
              </a:rPr>
              <a:t>infinie</a:t>
            </a:r>
            <a:r>
              <a:rPr lang="fr-FR" sz="1600" dirty="0" smtClean="0"/>
              <a:t> !</a:t>
            </a:r>
          </a:p>
          <a:p>
            <a:pPr>
              <a:buFontTx/>
              <a:buChar char="-"/>
            </a:pPr>
            <a:r>
              <a:rPr lang="fr-FR" sz="1600" dirty="0" smtClean="0"/>
              <a:t> Croissance continue</a:t>
            </a:r>
            <a:endParaRPr lang="fr-FR" sz="1600" dirty="0"/>
          </a:p>
        </p:txBody>
      </p:sp>
      <p:grpSp>
        <p:nvGrpSpPr>
          <p:cNvPr id="4" name="Groupe 13"/>
          <p:cNvGrpSpPr/>
          <p:nvPr/>
        </p:nvGrpSpPr>
        <p:grpSpPr>
          <a:xfrm>
            <a:off x="3203848" y="932723"/>
            <a:ext cx="2448272" cy="2208245"/>
            <a:chOff x="611560" y="771550"/>
            <a:chExt cx="2448272" cy="1656184"/>
          </a:xfrm>
        </p:grpSpPr>
        <p:cxnSp>
          <p:nvCxnSpPr>
            <p:cNvPr id="15" name="Connecteur droit avec flèche 14"/>
            <p:cNvCxnSpPr/>
            <p:nvPr/>
          </p:nvCxnSpPr>
          <p:spPr>
            <a:xfrm flipV="1">
              <a:off x="611560" y="771550"/>
              <a:ext cx="0" cy="16561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>
              <a:off x="611560" y="2427734"/>
              <a:ext cx="24482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16"/>
          <p:cNvGrpSpPr/>
          <p:nvPr/>
        </p:nvGrpSpPr>
        <p:grpSpPr>
          <a:xfrm>
            <a:off x="6228184" y="932723"/>
            <a:ext cx="2448272" cy="2208245"/>
            <a:chOff x="611560" y="771550"/>
            <a:chExt cx="2448272" cy="1656184"/>
          </a:xfrm>
        </p:grpSpPr>
        <p:cxnSp>
          <p:nvCxnSpPr>
            <p:cNvPr id="18" name="Connecteur droit avec flèche 17"/>
            <p:cNvCxnSpPr/>
            <p:nvPr/>
          </p:nvCxnSpPr>
          <p:spPr>
            <a:xfrm flipV="1">
              <a:off x="611560" y="771550"/>
              <a:ext cx="0" cy="16561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>
              <a:off x="611560" y="2427734"/>
              <a:ext cx="24482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Texte 21"/>
          <p:cNvSpPr txBox="1"/>
          <p:nvPr/>
        </p:nvSpPr>
        <p:spPr>
          <a:xfrm>
            <a:off x="2987824" y="3332990"/>
            <a:ext cx="2388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sz="1600" dirty="0" smtClean="0"/>
              <a:t> Ressource </a:t>
            </a:r>
            <a:r>
              <a:rPr lang="fr-FR" sz="1600" b="1" dirty="0" smtClean="0">
                <a:solidFill>
                  <a:srgbClr val="FF0000"/>
                </a:solidFill>
              </a:rPr>
              <a:t>renouvelable</a:t>
            </a:r>
          </a:p>
          <a:p>
            <a:pPr>
              <a:buFontTx/>
              <a:buChar char="-"/>
            </a:pPr>
            <a:r>
              <a:rPr lang="fr-FR" sz="1600" dirty="0" smtClean="0"/>
              <a:t> Croissance nulle, à terme</a:t>
            </a:r>
            <a:endParaRPr lang="fr-FR" sz="1600" dirty="0"/>
          </a:p>
        </p:txBody>
      </p:sp>
      <p:sp>
        <p:nvSpPr>
          <p:cNvPr id="23" name="Forme libre 22"/>
          <p:cNvSpPr/>
          <p:nvPr/>
        </p:nvSpPr>
        <p:spPr>
          <a:xfrm>
            <a:off x="256605" y="1439793"/>
            <a:ext cx="2321718" cy="1581151"/>
          </a:xfrm>
          <a:custGeom>
            <a:avLst/>
            <a:gdLst>
              <a:gd name="connsiteX0" fmla="*/ 0 w 2321718"/>
              <a:gd name="connsiteY0" fmla="*/ 1185863 h 1185863"/>
              <a:gd name="connsiteX1" fmla="*/ 1493043 w 2321718"/>
              <a:gd name="connsiteY1" fmla="*/ 864394 h 1185863"/>
              <a:gd name="connsiteX2" fmla="*/ 2321718 w 2321718"/>
              <a:gd name="connsiteY2" fmla="*/ 0 h 1185863"/>
              <a:gd name="connsiteX3" fmla="*/ 2321718 w 2321718"/>
              <a:gd name="connsiteY3" fmla="*/ 0 h 1185863"/>
              <a:gd name="connsiteX0" fmla="*/ 0 w 2321718"/>
              <a:gd name="connsiteY0" fmla="*/ 1185863 h 1185863"/>
              <a:gd name="connsiteX1" fmla="*/ 1795115 w 2321718"/>
              <a:gd name="connsiteY1" fmla="*/ 893837 h 1185863"/>
              <a:gd name="connsiteX2" fmla="*/ 2321718 w 2321718"/>
              <a:gd name="connsiteY2" fmla="*/ 0 h 1185863"/>
              <a:gd name="connsiteX3" fmla="*/ 2321718 w 2321718"/>
              <a:gd name="connsiteY3" fmla="*/ 0 h 1185863"/>
              <a:gd name="connsiteX0" fmla="*/ 0 w 2321718"/>
              <a:gd name="connsiteY0" fmla="*/ 1185863 h 1185863"/>
              <a:gd name="connsiteX1" fmla="*/ 1795115 w 2321718"/>
              <a:gd name="connsiteY1" fmla="*/ 893837 h 1185863"/>
              <a:gd name="connsiteX2" fmla="*/ 2321718 w 2321718"/>
              <a:gd name="connsiteY2" fmla="*/ 0 h 1185863"/>
              <a:gd name="connsiteX3" fmla="*/ 2321718 w 2321718"/>
              <a:gd name="connsiteY3" fmla="*/ 0 h 118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1718" h="1185863">
                <a:moveTo>
                  <a:pt x="0" y="1185863"/>
                </a:moveTo>
                <a:cubicBezTo>
                  <a:pt x="553045" y="1123950"/>
                  <a:pt x="1408162" y="1091481"/>
                  <a:pt x="1795115" y="893837"/>
                </a:cubicBezTo>
                <a:cubicBezTo>
                  <a:pt x="2191469" y="561305"/>
                  <a:pt x="2233951" y="148973"/>
                  <a:pt x="2321718" y="0"/>
                </a:cubicBezTo>
                <a:lnTo>
                  <a:pt x="2321718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3199831" y="1637437"/>
            <a:ext cx="2414587" cy="1393031"/>
          </a:xfrm>
          <a:custGeom>
            <a:avLst/>
            <a:gdLst>
              <a:gd name="connsiteX0" fmla="*/ 0 w 2414587"/>
              <a:gd name="connsiteY0" fmla="*/ 1046559 h 1046559"/>
              <a:gd name="connsiteX1" fmla="*/ 1214437 w 2414587"/>
              <a:gd name="connsiteY1" fmla="*/ 882253 h 1046559"/>
              <a:gd name="connsiteX2" fmla="*/ 1793081 w 2414587"/>
              <a:gd name="connsiteY2" fmla="*/ 146447 h 1046559"/>
              <a:gd name="connsiteX3" fmla="*/ 2414587 w 2414587"/>
              <a:gd name="connsiteY3" fmla="*/ 3572 h 1046559"/>
              <a:gd name="connsiteX0" fmla="*/ 0 w 2414587"/>
              <a:gd name="connsiteY0" fmla="*/ 1048084 h 1048084"/>
              <a:gd name="connsiteX1" fmla="*/ 796106 w 2414587"/>
              <a:gd name="connsiteY1" fmla="*/ 892931 h 1048084"/>
              <a:gd name="connsiteX2" fmla="*/ 1793081 w 2414587"/>
              <a:gd name="connsiteY2" fmla="*/ 147972 h 1048084"/>
              <a:gd name="connsiteX3" fmla="*/ 2414587 w 2414587"/>
              <a:gd name="connsiteY3" fmla="*/ 5097 h 1048084"/>
              <a:gd name="connsiteX0" fmla="*/ 0 w 2414587"/>
              <a:gd name="connsiteY0" fmla="*/ 1044773 h 1044773"/>
              <a:gd name="connsiteX1" fmla="*/ 796106 w 2414587"/>
              <a:gd name="connsiteY1" fmla="*/ 889620 h 1044773"/>
              <a:gd name="connsiteX2" fmla="*/ 1228154 w 2414587"/>
              <a:gd name="connsiteY2" fmla="*/ 169540 h 1044773"/>
              <a:gd name="connsiteX3" fmla="*/ 2414587 w 2414587"/>
              <a:gd name="connsiteY3" fmla="*/ 1786 h 104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4587" h="1044773">
                <a:moveTo>
                  <a:pt x="0" y="1044773"/>
                </a:moveTo>
                <a:cubicBezTo>
                  <a:pt x="457795" y="1037629"/>
                  <a:pt x="591414" y="1035492"/>
                  <a:pt x="796106" y="889620"/>
                </a:cubicBezTo>
                <a:cubicBezTo>
                  <a:pt x="1000798" y="743748"/>
                  <a:pt x="958407" y="317512"/>
                  <a:pt x="1228154" y="169540"/>
                </a:cubicBezTo>
                <a:cubicBezTo>
                  <a:pt x="1497901" y="21568"/>
                  <a:pt x="2203846" y="0"/>
                  <a:pt x="2414587" y="1786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868145" y="3332990"/>
            <a:ext cx="2682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sz="1600" dirty="0" smtClean="0"/>
              <a:t> Ressource </a:t>
            </a:r>
            <a:r>
              <a:rPr lang="fr-FR" sz="1600" b="1" dirty="0" smtClean="0">
                <a:solidFill>
                  <a:srgbClr val="FF0000"/>
                </a:solidFill>
              </a:rPr>
              <a:t>non renouvelable</a:t>
            </a:r>
          </a:p>
          <a:p>
            <a:pPr>
              <a:buFontTx/>
              <a:buChar char="-"/>
            </a:pPr>
            <a:r>
              <a:rPr lang="fr-FR" sz="1600" dirty="0" smtClean="0"/>
              <a:t> Croissance… puis déclin</a:t>
            </a:r>
            <a:endParaRPr lang="fr-FR" sz="1600" dirty="0"/>
          </a:p>
        </p:txBody>
      </p:sp>
      <p:grpSp>
        <p:nvGrpSpPr>
          <p:cNvPr id="7" name="Groupe 28"/>
          <p:cNvGrpSpPr/>
          <p:nvPr/>
        </p:nvGrpSpPr>
        <p:grpSpPr>
          <a:xfrm>
            <a:off x="6226380" y="1412777"/>
            <a:ext cx="2295715" cy="1602841"/>
            <a:chOff x="6298387" y="865563"/>
            <a:chExt cx="2504258" cy="1202131"/>
          </a:xfrm>
        </p:grpSpPr>
        <p:sp>
          <p:nvSpPr>
            <p:cNvPr id="27" name="Forme libre 26"/>
            <p:cNvSpPr/>
            <p:nvPr/>
          </p:nvSpPr>
          <p:spPr>
            <a:xfrm>
              <a:off x="6298387" y="865563"/>
              <a:ext cx="1324051" cy="1202131"/>
            </a:xfrm>
            <a:custGeom>
              <a:avLst/>
              <a:gdLst>
                <a:gd name="connsiteX0" fmla="*/ 0 w 1324051"/>
                <a:gd name="connsiteY0" fmla="*/ 1202131 h 1202131"/>
                <a:gd name="connsiteX1" fmla="*/ 577901 w 1324051"/>
                <a:gd name="connsiteY1" fmla="*/ 777849 h 1202131"/>
                <a:gd name="connsiteX2" fmla="*/ 994867 w 1324051"/>
                <a:gd name="connsiteY2" fmla="*/ 126797 h 1202131"/>
                <a:gd name="connsiteX3" fmla="*/ 1324051 w 1324051"/>
                <a:gd name="connsiteY3" fmla="*/ 17069 h 120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051" h="1202131">
                  <a:moveTo>
                    <a:pt x="0" y="1202131"/>
                  </a:moveTo>
                  <a:cubicBezTo>
                    <a:pt x="206045" y="1079601"/>
                    <a:pt x="412090" y="957071"/>
                    <a:pt x="577901" y="777849"/>
                  </a:cubicBezTo>
                  <a:cubicBezTo>
                    <a:pt x="743712" y="598627"/>
                    <a:pt x="870509" y="253594"/>
                    <a:pt x="994867" y="126797"/>
                  </a:cubicBezTo>
                  <a:cubicBezTo>
                    <a:pt x="1119225" y="0"/>
                    <a:pt x="1221638" y="8534"/>
                    <a:pt x="1324051" y="17069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Forme libre 27"/>
            <p:cNvSpPr/>
            <p:nvPr/>
          </p:nvSpPr>
          <p:spPr>
            <a:xfrm flipH="1">
              <a:off x="7478594" y="865563"/>
              <a:ext cx="1324051" cy="1202131"/>
            </a:xfrm>
            <a:custGeom>
              <a:avLst/>
              <a:gdLst>
                <a:gd name="connsiteX0" fmla="*/ 0 w 1324051"/>
                <a:gd name="connsiteY0" fmla="*/ 1202131 h 1202131"/>
                <a:gd name="connsiteX1" fmla="*/ 577901 w 1324051"/>
                <a:gd name="connsiteY1" fmla="*/ 777849 h 1202131"/>
                <a:gd name="connsiteX2" fmla="*/ 994867 w 1324051"/>
                <a:gd name="connsiteY2" fmla="*/ 126797 h 1202131"/>
                <a:gd name="connsiteX3" fmla="*/ 1324051 w 1324051"/>
                <a:gd name="connsiteY3" fmla="*/ 17069 h 120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051" h="1202131">
                  <a:moveTo>
                    <a:pt x="0" y="1202131"/>
                  </a:moveTo>
                  <a:cubicBezTo>
                    <a:pt x="206045" y="1079601"/>
                    <a:pt x="412090" y="957071"/>
                    <a:pt x="577901" y="777849"/>
                  </a:cubicBezTo>
                  <a:cubicBezTo>
                    <a:pt x="743712" y="598627"/>
                    <a:pt x="870509" y="253594"/>
                    <a:pt x="994867" y="126797"/>
                  </a:cubicBezTo>
                  <a:cubicBezTo>
                    <a:pt x="1119225" y="0"/>
                    <a:pt x="1221638" y="8534"/>
                    <a:pt x="1324051" y="17069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6" name="ZoneTexte 35"/>
          <p:cNvSpPr txBox="1"/>
          <p:nvPr/>
        </p:nvSpPr>
        <p:spPr>
          <a:xfrm>
            <a:off x="611561" y="4389107"/>
            <a:ext cx="146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 exemple ?</a:t>
            </a:r>
            <a:endParaRPr lang="fr-FR" dirty="0"/>
          </a:p>
        </p:txBody>
      </p:sp>
      <p:grpSp>
        <p:nvGrpSpPr>
          <p:cNvPr id="9" name="Groupe 49"/>
          <p:cNvGrpSpPr/>
          <p:nvPr/>
        </p:nvGrpSpPr>
        <p:grpSpPr>
          <a:xfrm>
            <a:off x="3131840" y="4197086"/>
            <a:ext cx="2664296" cy="2208245"/>
            <a:chOff x="3131840" y="3249825"/>
            <a:chExt cx="2664296" cy="1554173"/>
          </a:xfrm>
        </p:grpSpPr>
        <p:pic>
          <p:nvPicPr>
            <p:cNvPr id="83982" name="Picture 14" descr="Résultat de recherche d'images pour &quot;pêche surpeche&quot;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131840" y="3249825"/>
              <a:ext cx="2664296" cy="1554173"/>
            </a:xfrm>
            <a:prstGeom prst="rect">
              <a:avLst/>
            </a:prstGeom>
            <a:noFill/>
          </p:spPr>
        </p:pic>
        <p:sp>
          <p:nvSpPr>
            <p:cNvPr id="49" name="ZoneTexte 48"/>
            <p:cNvSpPr txBox="1"/>
            <p:nvPr/>
          </p:nvSpPr>
          <p:spPr>
            <a:xfrm>
              <a:off x="4983093" y="3858602"/>
              <a:ext cx="756938" cy="259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pêche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e 38"/>
          <p:cNvGrpSpPr/>
          <p:nvPr/>
        </p:nvGrpSpPr>
        <p:grpSpPr>
          <a:xfrm>
            <a:off x="6228184" y="4197086"/>
            <a:ext cx="2559532" cy="2208245"/>
            <a:chOff x="4355976" y="2427734"/>
            <a:chExt cx="4899676" cy="2736304"/>
          </a:xfrm>
        </p:grpSpPr>
        <p:pic>
          <p:nvPicPr>
            <p:cNvPr id="83972" name="Picture 4" descr="Image associée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355976" y="2427734"/>
              <a:ext cx="4824536" cy="2736304"/>
            </a:xfrm>
            <a:prstGeom prst="rect">
              <a:avLst/>
            </a:prstGeom>
            <a:noFill/>
          </p:spPr>
        </p:pic>
        <p:sp>
          <p:nvSpPr>
            <p:cNvPr id="38" name="ZoneTexte 37"/>
            <p:cNvSpPr txBox="1"/>
            <p:nvPr/>
          </p:nvSpPr>
          <p:spPr>
            <a:xfrm>
              <a:off x="7601305" y="2427734"/>
              <a:ext cx="1654347" cy="457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pétrole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e 62"/>
          <p:cNvGrpSpPr/>
          <p:nvPr/>
        </p:nvGrpSpPr>
        <p:grpSpPr>
          <a:xfrm>
            <a:off x="6228184" y="4197086"/>
            <a:ext cx="2520280" cy="2208245"/>
            <a:chOff x="1475656" y="2139702"/>
            <a:chExt cx="2520280" cy="1656184"/>
          </a:xfrm>
        </p:grpSpPr>
        <p:pic>
          <p:nvPicPr>
            <p:cNvPr id="83974" name="Picture 6" descr="Résultat de recherche d'images pour &quot;petrole&quot;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475656" y="2139702"/>
              <a:ext cx="2520280" cy="1656184"/>
            </a:xfrm>
            <a:prstGeom prst="rect">
              <a:avLst/>
            </a:prstGeom>
            <a:noFill/>
          </p:spPr>
        </p:pic>
        <p:sp>
          <p:nvSpPr>
            <p:cNvPr id="40" name="ZoneTexte 39"/>
            <p:cNvSpPr txBox="1"/>
            <p:nvPr/>
          </p:nvSpPr>
          <p:spPr>
            <a:xfrm>
              <a:off x="3131840" y="2283718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gaz</a:t>
              </a:r>
              <a:endParaRPr lang="fr-FR" dirty="0"/>
            </a:p>
          </p:txBody>
        </p:sp>
      </p:grpSp>
      <p:grpSp>
        <p:nvGrpSpPr>
          <p:cNvPr id="12" name="Groupe 46"/>
          <p:cNvGrpSpPr/>
          <p:nvPr/>
        </p:nvGrpSpPr>
        <p:grpSpPr>
          <a:xfrm>
            <a:off x="6228184" y="4197086"/>
            <a:ext cx="2520280" cy="2208245"/>
            <a:chOff x="0" y="2670338"/>
            <a:chExt cx="4355976" cy="2473162"/>
          </a:xfrm>
        </p:grpSpPr>
        <p:pic>
          <p:nvPicPr>
            <p:cNvPr id="83976" name="Picture 8" descr="Résultat de recherche d'images pour &quot;charbon&quot;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0" y="2670338"/>
              <a:ext cx="4355976" cy="2473162"/>
            </a:xfrm>
            <a:prstGeom prst="rect">
              <a:avLst/>
            </a:prstGeom>
            <a:noFill/>
          </p:spPr>
        </p:pic>
        <p:sp>
          <p:nvSpPr>
            <p:cNvPr id="42" name="ZoneTexte 41"/>
            <p:cNvSpPr txBox="1"/>
            <p:nvPr/>
          </p:nvSpPr>
          <p:spPr>
            <a:xfrm>
              <a:off x="323528" y="4587974"/>
              <a:ext cx="1660132" cy="413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charbon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e 45"/>
          <p:cNvGrpSpPr/>
          <p:nvPr/>
        </p:nvGrpSpPr>
        <p:grpSpPr>
          <a:xfrm>
            <a:off x="6228184" y="4197086"/>
            <a:ext cx="2592288" cy="2208245"/>
            <a:chOff x="-36512" y="-20538"/>
            <a:chExt cx="4392488" cy="2952328"/>
          </a:xfrm>
        </p:grpSpPr>
        <p:pic>
          <p:nvPicPr>
            <p:cNvPr id="83978" name="Picture 10" descr="Résultat de recherche d'images pour &quot;mines de fer&quot;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-36512" y="-20538"/>
              <a:ext cx="4392488" cy="2952328"/>
            </a:xfrm>
            <a:prstGeom prst="rect">
              <a:avLst/>
            </a:prstGeom>
            <a:noFill/>
          </p:spPr>
        </p:pic>
        <p:sp>
          <p:nvSpPr>
            <p:cNvPr id="43" name="ZoneTexte 42"/>
            <p:cNvSpPr txBox="1"/>
            <p:nvPr/>
          </p:nvSpPr>
          <p:spPr>
            <a:xfrm>
              <a:off x="2560599" y="195486"/>
              <a:ext cx="1506622" cy="493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métaux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ZoneTexte 55"/>
          <p:cNvSpPr txBox="1"/>
          <p:nvPr/>
        </p:nvSpPr>
        <p:spPr>
          <a:xfrm>
            <a:off x="683568" y="5157192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</a:t>
            </a:r>
            <a:r>
              <a:rPr lang="fr-FR" b="1" dirty="0" smtClean="0">
                <a:solidFill>
                  <a:srgbClr val="FF0000"/>
                </a:solidFill>
              </a:rPr>
              <a:t>aucun </a:t>
            </a:r>
            <a:r>
              <a:rPr lang="fr-FR" dirty="0" smtClean="0"/>
              <a:t>!</a:t>
            </a:r>
            <a:endParaRPr lang="fr-FR" dirty="0"/>
          </a:p>
        </p:txBody>
      </p:sp>
      <p:grpSp>
        <p:nvGrpSpPr>
          <p:cNvPr id="17" name="Groupe 61"/>
          <p:cNvGrpSpPr/>
          <p:nvPr/>
        </p:nvGrpSpPr>
        <p:grpSpPr>
          <a:xfrm>
            <a:off x="6228184" y="4197085"/>
            <a:ext cx="2592288" cy="2196816"/>
            <a:chOff x="6228184" y="3156387"/>
            <a:chExt cx="2592288" cy="1647612"/>
          </a:xfrm>
        </p:grpSpPr>
        <p:pic>
          <p:nvPicPr>
            <p:cNvPr id="40962" name="Picture 2" descr="Résultat de recherche d'images pour &quot;uranium&quot;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6228184" y="3156387"/>
              <a:ext cx="2592288" cy="1647612"/>
            </a:xfrm>
            <a:prstGeom prst="rect">
              <a:avLst/>
            </a:prstGeom>
            <a:noFill/>
          </p:spPr>
        </p:pic>
        <p:sp>
          <p:nvSpPr>
            <p:cNvPr id="57" name="ZoneTexte 56"/>
            <p:cNvSpPr txBox="1"/>
            <p:nvPr/>
          </p:nvSpPr>
          <p:spPr>
            <a:xfrm>
              <a:off x="7524328" y="4299942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uranium</a:t>
              </a:r>
              <a:endParaRPr lang="fr-FR" dirty="0"/>
            </a:p>
          </p:txBody>
        </p:sp>
      </p:grpSp>
      <p:grpSp>
        <p:nvGrpSpPr>
          <p:cNvPr id="20" name="Groupe 47"/>
          <p:cNvGrpSpPr/>
          <p:nvPr/>
        </p:nvGrpSpPr>
        <p:grpSpPr>
          <a:xfrm>
            <a:off x="6228184" y="4197086"/>
            <a:ext cx="2592288" cy="2208245"/>
            <a:chOff x="4788024" y="627534"/>
            <a:chExt cx="4185989" cy="2592288"/>
          </a:xfrm>
        </p:grpSpPr>
        <p:pic>
          <p:nvPicPr>
            <p:cNvPr id="83980" name="Picture 12" descr="Résultat de recherche d'images pour &quot;mines lithium&quot;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4788024" y="627534"/>
              <a:ext cx="4185989" cy="2592288"/>
            </a:xfrm>
            <a:prstGeom prst="rect">
              <a:avLst/>
            </a:prstGeom>
            <a:noFill/>
          </p:spPr>
        </p:pic>
        <p:sp>
          <p:nvSpPr>
            <p:cNvPr id="44" name="ZoneTexte 43"/>
            <p:cNvSpPr txBox="1"/>
            <p:nvPr/>
          </p:nvSpPr>
          <p:spPr>
            <a:xfrm>
              <a:off x="5076057" y="2208173"/>
              <a:ext cx="3608681" cy="433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Lithium</a:t>
              </a:r>
              <a:endParaRPr lang="fr-FR" dirty="0"/>
            </a:p>
          </p:txBody>
        </p:sp>
      </p:grpSp>
      <p:grpSp>
        <p:nvGrpSpPr>
          <p:cNvPr id="21" name="Groupe 59"/>
          <p:cNvGrpSpPr/>
          <p:nvPr/>
        </p:nvGrpSpPr>
        <p:grpSpPr>
          <a:xfrm>
            <a:off x="6228184" y="4197084"/>
            <a:ext cx="2736304" cy="2208245"/>
            <a:chOff x="6228183" y="3147814"/>
            <a:chExt cx="2736304" cy="1656184"/>
          </a:xfrm>
        </p:grpSpPr>
        <p:pic>
          <p:nvPicPr>
            <p:cNvPr id="40966" name="Picture 6" descr="Résultat de recherche d'images pour &quot;terres rares&quot;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6228183" y="3147814"/>
              <a:ext cx="2592288" cy="1656184"/>
            </a:xfrm>
            <a:prstGeom prst="rect">
              <a:avLst/>
            </a:prstGeom>
            <a:noFill/>
          </p:spPr>
        </p:pic>
        <p:sp>
          <p:nvSpPr>
            <p:cNvPr id="59" name="ZoneTexte 58"/>
            <p:cNvSpPr txBox="1"/>
            <p:nvPr/>
          </p:nvSpPr>
          <p:spPr>
            <a:xfrm>
              <a:off x="8100391" y="4229675"/>
              <a:ext cx="864096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terres rares</a:t>
              </a:r>
              <a:endParaRPr lang="fr-FR" dirty="0"/>
            </a:p>
          </p:txBody>
        </p:sp>
      </p:grpSp>
      <p:grpSp>
        <p:nvGrpSpPr>
          <p:cNvPr id="25" name="Groupe 60"/>
          <p:cNvGrpSpPr/>
          <p:nvPr/>
        </p:nvGrpSpPr>
        <p:grpSpPr>
          <a:xfrm>
            <a:off x="6228184" y="4280706"/>
            <a:ext cx="2808312" cy="2220636"/>
            <a:chOff x="6516216" y="402218"/>
            <a:chExt cx="2808312" cy="1665477"/>
          </a:xfrm>
        </p:grpSpPr>
        <p:pic>
          <p:nvPicPr>
            <p:cNvPr id="40964" name="Picture 4" descr="Résultat de recherche d'images pour &quot;sable&quot;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6516216" y="411510"/>
              <a:ext cx="2592288" cy="1656185"/>
            </a:xfrm>
            <a:prstGeom prst="rect">
              <a:avLst/>
            </a:prstGeom>
            <a:noFill/>
          </p:spPr>
        </p:pic>
        <p:sp>
          <p:nvSpPr>
            <p:cNvPr id="58" name="ZoneTexte 57"/>
            <p:cNvSpPr txBox="1"/>
            <p:nvPr/>
          </p:nvSpPr>
          <p:spPr>
            <a:xfrm>
              <a:off x="8172400" y="402218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…sable !</a:t>
              </a:r>
              <a:endParaRPr lang="fr-FR" dirty="0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-214346" y="214290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Ressources </a:t>
            </a:r>
            <a:endParaRPr lang="fr-FR" sz="3600" dirty="0"/>
          </a:p>
        </p:txBody>
      </p:sp>
      <p:sp>
        <p:nvSpPr>
          <p:cNvPr id="53" name="Rectangle 52"/>
          <p:cNvSpPr/>
          <p:nvPr/>
        </p:nvSpPr>
        <p:spPr>
          <a:xfrm>
            <a:off x="0" y="6215082"/>
            <a:ext cx="2449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Philippe DONAT-FILLIOD</a:t>
            </a:r>
            <a:endParaRPr lang="fr-FR" dirty="0"/>
          </a:p>
        </p:txBody>
      </p:sp>
      <p:pic>
        <p:nvPicPr>
          <p:cNvPr id="54" name="Image 53" descr="logo-obveco-m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6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9081" y="770488"/>
            <a:ext cx="6768091" cy="542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107504" y="68628"/>
            <a:ext cx="8928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Calibri" pitchFamily="34" charset="0"/>
              </a:rPr>
              <a:t>Métaux : prévisions pour le 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</a:rPr>
              <a:t>cuivre</a:t>
            </a:r>
            <a:r>
              <a:rPr lang="fr-FR" sz="2400" dirty="0" smtClean="0">
                <a:latin typeface="Calibri" pitchFamily="34" charset="0"/>
              </a:rPr>
              <a:t> jusqu’en 2100… </a:t>
            </a:r>
            <a:endParaRPr lang="fr-FR" sz="24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70741"/>
            <a:ext cx="29674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(Source : “Resources, conservation and recycling” </a:t>
            </a:r>
            <a:r>
              <a:rPr lang="en-US" sz="800" dirty="0" err="1" smtClean="0"/>
              <a:t>Northay</a:t>
            </a:r>
            <a:r>
              <a:rPr lang="en-US" sz="800" dirty="0" smtClean="0"/>
              <a:t> and al.) </a:t>
            </a:r>
            <a:endParaRPr lang="fr-FR" sz="800" dirty="0"/>
          </a:p>
        </p:txBody>
      </p:sp>
      <p:sp>
        <p:nvSpPr>
          <p:cNvPr id="6" name="ZoneTexte 4"/>
          <p:cNvSpPr txBox="1">
            <a:spLocks noChangeArrowheads="1"/>
          </p:cNvSpPr>
          <p:nvPr/>
        </p:nvSpPr>
        <p:spPr bwMode="auto">
          <a:xfrm>
            <a:off x="7068463" y="1217000"/>
            <a:ext cx="162559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Calibri" pitchFamily="34" charset="0"/>
              </a:rPr>
              <a:t>un « pic », puis déclin de production du cuivre</a:t>
            </a:r>
          </a:p>
        </p:txBody>
      </p:sp>
      <p:sp>
        <p:nvSpPr>
          <p:cNvPr id="7" name="Forme libre 6"/>
          <p:cNvSpPr/>
          <p:nvPr/>
        </p:nvSpPr>
        <p:spPr>
          <a:xfrm rot="496875">
            <a:off x="5914572" y="1296610"/>
            <a:ext cx="849086" cy="938591"/>
          </a:xfrm>
          <a:custGeom>
            <a:avLst/>
            <a:gdLst>
              <a:gd name="connsiteX0" fmla="*/ 0 w 464457"/>
              <a:gd name="connsiteY0" fmla="*/ 0 h 631371"/>
              <a:gd name="connsiteX1" fmla="*/ 297543 w 464457"/>
              <a:gd name="connsiteY1" fmla="*/ 268514 h 631371"/>
              <a:gd name="connsiteX2" fmla="*/ 464457 w 464457"/>
              <a:gd name="connsiteY2" fmla="*/ 631371 h 63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457" h="631371">
                <a:moveTo>
                  <a:pt x="0" y="0"/>
                </a:moveTo>
                <a:cubicBezTo>
                  <a:pt x="110067" y="81643"/>
                  <a:pt x="220134" y="163286"/>
                  <a:pt x="297543" y="268514"/>
                </a:cubicBezTo>
                <a:cubicBezTo>
                  <a:pt x="374952" y="373742"/>
                  <a:pt x="419704" y="502556"/>
                  <a:pt x="464457" y="631371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429388" y="6286520"/>
            <a:ext cx="2449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Philippe DONAT-FILLIOD</a:t>
            </a:r>
            <a:endParaRPr lang="fr-FR" dirty="0"/>
          </a:p>
        </p:txBody>
      </p:sp>
      <p:pic>
        <p:nvPicPr>
          <p:cNvPr id="9" name="Image 8" descr="logo-obveco-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14346" y="214290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</a:t>
            </a:r>
            <a:r>
              <a:rPr lang="fr-FR" sz="4000" b="1" dirty="0" smtClean="0"/>
              <a:t>l’énergie transforme le monde</a:t>
            </a:r>
            <a:endParaRPr lang="fr-FR" sz="4000" dirty="0"/>
          </a:p>
        </p:txBody>
      </p:sp>
      <p:sp>
        <p:nvSpPr>
          <p:cNvPr id="6" name="Rectangle 5"/>
          <p:cNvSpPr/>
          <p:nvPr/>
        </p:nvSpPr>
        <p:spPr>
          <a:xfrm>
            <a:off x="571472" y="1785926"/>
            <a:ext cx="3894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Modification de température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58" y="4643446"/>
            <a:ext cx="6072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Modification de la position dans un champ</a:t>
            </a:r>
          </a:p>
          <a:p>
            <a:r>
              <a:rPr lang="fr-FR" sz="2400" b="1" dirty="0" smtClean="0"/>
              <a:t>(magnétique, électrique, gravitationnel…)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472" y="2786058"/>
            <a:ext cx="3459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Modification de la vitesse</a:t>
            </a:r>
          </a:p>
        </p:txBody>
      </p:sp>
      <p:sp>
        <p:nvSpPr>
          <p:cNvPr id="9" name="Rectangle 8"/>
          <p:cNvSpPr/>
          <p:nvPr/>
        </p:nvSpPr>
        <p:spPr>
          <a:xfrm>
            <a:off x="451284" y="5572140"/>
            <a:ext cx="54780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Modification de la composition chimique </a:t>
            </a:r>
            <a:br>
              <a:rPr lang="fr-FR" sz="2400" b="1" dirty="0" smtClean="0"/>
            </a:br>
            <a:r>
              <a:rPr lang="fr-FR" sz="2400" b="1" dirty="0" smtClean="0"/>
              <a:t>ou changement composition atomique </a:t>
            </a:r>
            <a:endParaRPr lang="fr-FR" sz="2400" dirty="0"/>
          </a:p>
        </p:txBody>
      </p:sp>
      <p:sp>
        <p:nvSpPr>
          <p:cNvPr id="1026" name="AutoShape 2" descr="Réfrigérateur 2 Portes 207 Litres Far R209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Image 13" descr="radiate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500174"/>
            <a:ext cx="1000124" cy="1000124"/>
          </a:xfrm>
          <a:prstGeom prst="rect">
            <a:avLst/>
          </a:prstGeom>
        </p:spPr>
      </p:pic>
      <p:pic>
        <p:nvPicPr>
          <p:cNvPr id="15" name="Image 14" descr="frigo-midea-hd-113f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1285860"/>
            <a:ext cx="1428760" cy="1428760"/>
          </a:xfrm>
          <a:prstGeom prst="rect">
            <a:avLst/>
          </a:prstGeom>
        </p:spPr>
      </p:pic>
      <p:pic>
        <p:nvPicPr>
          <p:cNvPr id="16" name="Image 15" descr="tra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2857496"/>
            <a:ext cx="1266824" cy="659889"/>
          </a:xfrm>
          <a:prstGeom prst="rect">
            <a:avLst/>
          </a:prstGeom>
        </p:spPr>
      </p:pic>
      <p:pic>
        <p:nvPicPr>
          <p:cNvPr id="17" name="Image 16" descr="voitur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2192" y="2714621"/>
            <a:ext cx="1395578" cy="92869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0034" y="3786190"/>
            <a:ext cx="3349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Modification de la forme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3714752"/>
            <a:ext cx="1181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3714752"/>
            <a:ext cx="75361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4714884"/>
            <a:ext cx="1116466" cy="94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 21" descr="avio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86710" y="5000636"/>
            <a:ext cx="914374" cy="57148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2198" y="5786454"/>
            <a:ext cx="1285884" cy="76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01024" y="5786454"/>
            <a:ext cx="928689" cy="84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Image 25" descr="certop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" name="Image 20" descr="logo-obveco-m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énergie-fos-renouvelab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643182"/>
            <a:ext cx="2481259" cy="2215693"/>
          </a:xfrm>
          <a:prstGeom prst="rect">
            <a:avLst/>
          </a:prstGeom>
        </p:spPr>
      </p:pic>
      <p:sp>
        <p:nvSpPr>
          <p:cNvPr id="11" name="Flèche vers le bas 10"/>
          <p:cNvSpPr/>
          <p:nvPr/>
        </p:nvSpPr>
        <p:spPr>
          <a:xfrm>
            <a:off x="4000496" y="4714884"/>
            <a:ext cx="571504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000364" y="5715016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1"/>
                </a:solidFill>
              </a:rPr>
              <a:t>Indispensables pour créer de la richesse (PIB) et transformer le monde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596" y="2786058"/>
            <a:ext cx="2428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b="1" dirty="0"/>
          </a:p>
          <a:p>
            <a:pPr lvl="0"/>
            <a:r>
              <a:rPr lang="fr-FR" b="1" dirty="0" smtClean="0"/>
              <a:t>                Pétrole 34 %</a:t>
            </a:r>
          </a:p>
          <a:p>
            <a:pPr lvl="0"/>
            <a:endParaRPr lang="fr-FR" b="1" dirty="0"/>
          </a:p>
          <a:p>
            <a:pPr lvl="0"/>
            <a:r>
              <a:rPr lang="fr-FR" b="1" dirty="0" smtClean="0"/>
              <a:t>                Gaz 24 % 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                Charbon 27 %</a:t>
            </a:r>
            <a:endParaRPr lang="fr-FR" b="1" dirty="0"/>
          </a:p>
        </p:txBody>
      </p:sp>
      <p:pic>
        <p:nvPicPr>
          <p:cNvPr id="16" name="Image 15" descr="deux-bidons-à-pétrole-265068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928934"/>
            <a:ext cx="829663" cy="587372"/>
          </a:xfrm>
          <a:prstGeom prst="rect">
            <a:avLst/>
          </a:prstGeom>
        </p:spPr>
      </p:pic>
      <p:pic>
        <p:nvPicPr>
          <p:cNvPr id="17" name="Image 16" descr="shutterstock_10412904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500438"/>
            <a:ext cx="600403" cy="401069"/>
          </a:xfrm>
          <a:prstGeom prst="rect">
            <a:avLst/>
          </a:prstGeom>
        </p:spPr>
      </p:pic>
      <p:pic>
        <p:nvPicPr>
          <p:cNvPr id="20" name="Image 19" descr="charb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4071942"/>
            <a:ext cx="542051" cy="50004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857884" y="2397807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/>
              <a:t>15 % énergies renouvelables</a:t>
            </a:r>
          </a:p>
          <a:p>
            <a:pPr lvl="0"/>
            <a:endParaRPr lang="fr-FR" b="1" dirty="0"/>
          </a:p>
          <a:p>
            <a:pPr lvl="0"/>
            <a:r>
              <a:rPr lang="fr-FR" b="1" dirty="0" smtClean="0"/>
              <a:t>                </a:t>
            </a:r>
            <a:endParaRPr lang="fr-FR" b="1" dirty="0"/>
          </a:p>
        </p:txBody>
      </p:sp>
      <p:sp>
        <p:nvSpPr>
          <p:cNvPr id="22" name="Flèche vers le bas 21"/>
          <p:cNvSpPr/>
          <p:nvPr/>
        </p:nvSpPr>
        <p:spPr>
          <a:xfrm>
            <a:off x="1214414" y="4714884"/>
            <a:ext cx="357190" cy="50006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214282" y="5286388"/>
            <a:ext cx="2786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2"/>
                </a:solidFill>
              </a:rPr>
              <a:t>Accélèrent le réchauffement</a:t>
            </a:r>
            <a:br>
              <a:rPr lang="fr-FR" sz="2000" b="1" dirty="0" smtClean="0">
                <a:solidFill>
                  <a:schemeClr val="accent2"/>
                </a:solidFill>
              </a:rPr>
            </a:br>
            <a:r>
              <a:rPr lang="fr-FR" sz="2000" b="1" dirty="0" smtClean="0">
                <a:solidFill>
                  <a:schemeClr val="accent2"/>
                </a:solidFill>
              </a:rPr>
              <a:t>climatique</a:t>
            </a:r>
          </a:p>
          <a:p>
            <a:pPr algn="ctr"/>
            <a:r>
              <a:rPr lang="fr-FR" sz="2000" b="1" dirty="0" smtClean="0">
                <a:solidFill>
                  <a:schemeClr val="accent2"/>
                </a:solidFill>
              </a:rPr>
              <a:t>Et moins disponibles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sp>
        <p:nvSpPr>
          <p:cNvPr id="24" name="Flèche vers le bas 23"/>
          <p:cNvSpPr/>
          <p:nvPr/>
        </p:nvSpPr>
        <p:spPr>
          <a:xfrm>
            <a:off x="7000892" y="4714884"/>
            <a:ext cx="357190" cy="50006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5857884" y="5286388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2"/>
                </a:solidFill>
              </a:rPr>
              <a:t>Consomment des ressources rares 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26" name="Image 25" descr="renouvelabl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3702" y="3000372"/>
            <a:ext cx="1123302" cy="70008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28596" y="2428868"/>
            <a:ext cx="2246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 smtClean="0"/>
              <a:t>85 % énergies fossiles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86446" y="3714752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/>
              <a:t>Barrage, moulins, éoliennes, solaire, etc.</a:t>
            </a:r>
            <a:endParaRPr lang="fr-FR" b="1" dirty="0"/>
          </a:p>
          <a:p>
            <a:pPr lvl="0"/>
            <a:r>
              <a:rPr lang="fr-FR" b="1" dirty="0" smtClean="0"/>
              <a:t>                </a:t>
            </a:r>
            <a:endParaRPr lang="fr-FR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3714744" y="224307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ÉNERGIE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-214346" y="214290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énergie</a:t>
            </a:r>
            <a:endParaRPr lang="fr-FR" sz="3600" dirty="0"/>
          </a:p>
        </p:txBody>
      </p:sp>
      <p:pic>
        <p:nvPicPr>
          <p:cNvPr id="33" name="Image 32" descr="certop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1544" y="6286520"/>
            <a:ext cx="571480" cy="571480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7534454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" name="Image 29" descr="logo-obveco-m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21" grpId="0"/>
      <p:bldP spid="22" grpId="0" animBg="1"/>
      <p:bldP spid="23" grpId="0"/>
      <p:bldP spid="24" grpId="0" animBg="1"/>
      <p:bldP spid="25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FE8F-D0FD-455A-886E-4C45AC2740BC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14348" y="2136339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 smtClean="0"/>
          </a:p>
          <a:p>
            <a:r>
              <a:rPr lang="fr-FR" sz="2800" b="1" dirty="0" smtClean="0"/>
              <a:t>Complexité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4348" y="3714752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 smtClean="0"/>
          </a:p>
          <a:p>
            <a:r>
              <a:rPr lang="fr-FR" sz="2800" b="1" dirty="0" smtClean="0"/>
              <a:t>interdépendance</a:t>
            </a:r>
            <a:endParaRPr lang="fr-FR" sz="2800" b="1" dirty="0"/>
          </a:p>
        </p:txBody>
      </p:sp>
      <p:pic>
        <p:nvPicPr>
          <p:cNvPr id="16" name="Image 15" descr="complexité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500306"/>
            <a:ext cx="2819400" cy="16192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14348" y="5286388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 smtClean="0"/>
          </a:p>
          <a:p>
            <a:r>
              <a:rPr lang="fr-FR" sz="2800" b="1" dirty="0" smtClean="0"/>
              <a:t>Limite de flux</a:t>
            </a:r>
            <a:endParaRPr lang="fr-FR" sz="2800" b="1" dirty="0"/>
          </a:p>
        </p:txBody>
      </p:sp>
      <p:pic>
        <p:nvPicPr>
          <p:cNvPr id="22" name="Image 21" descr="deux-bidons-à-pétrole-265068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5786454"/>
            <a:ext cx="1513558" cy="1071546"/>
          </a:xfrm>
          <a:prstGeom prst="rect">
            <a:avLst/>
          </a:prstGeom>
        </p:spPr>
      </p:pic>
      <p:pic>
        <p:nvPicPr>
          <p:cNvPr id="23" name="Image 22" descr="deux-bidons-à-pétrole-265068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4911496"/>
            <a:ext cx="2289766" cy="1621074"/>
          </a:xfrm>
          <a:prstGeom prst="rect">
            <a:avLst/>
          </a:prstGeom>
        </p:spPr>
      </p:pic>
      <p:pic>
        <p:nvPicPr>
          <p:cNvPr id="17" name="Image 16" descr="systémiqu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3500438"/>
            <a:ext cx="2190749" cy="2190749"/>
          </a:xfrm>
          <a:prstGeom prst="rect">
            <a:avLst/>
          </a:prstGeom>
        </p:spPr>
      </p:pic>
      <p:pic>
        <p:nvPicPr>
          <p:cNvPr id="24" name="Image 23" descr="robine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644" y="5286388"/>
            <a:ext cx="1355726" cy="141960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714876" y="6286520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ou</a:t>
            </a:r>
            <a:endParaRPr lang="fr-FR" dirty="0"/>
          </a:p>
        </p:txBody>
      </p:sp>
      <p:sp>
        <p:nvSpPr>
          <p:cNvPr id="26" name="Flèche droite 25"/>
          <p:cNvSpPr/>
          <p:nvPr/>
        </p:nvSpPr>
        <p:spPr>
          <a:xfrm>
            <a:off x="6715140" y="6000768"/>
            <a:ext cx="428628" cy="35719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-214346" y="214290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complexité flux limité</a:t>
            </a:r>
            <a:endParaRPr lang="fr-FR" sz="3600" dirty="0"/>
          </a:p>
        </p:txBody>
      </p:sp>
      <p:pic>
        <p:nvPicPr>
          <p:cNvPr id="18" name="Image 17" descr="logo-obveco-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1" grpId="0"/>
      <p:bldP spid="25" grpId="0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14346" y="214290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Un vocabulaire spécifique</a:t>
            </a:r>
            <a:endParaRPr lang="fr-FR" sz="3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00034" y="1643050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Boucle de rétroaction positive  =    les problèmes s’alimentent  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28596" y="571501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Effet rebond </a:t>
            </a:r>
            <a:endParaRPr lang="fr-FR" b="1" dirty="0"/>
          </a:p>
        </p:txBody>
      </p:sp>
      <p:graphicFrame>
        <p:nvGraphicFramePr>
          <p:cNvPr id="27" name="Diagramme 26"/>
          <p:cNvGraphicFramePr/>
          <p:nvPr/>
        </p:nvGraphicFramePr>
        <p:xfrm>
          <a:off x="4714876" y="1571612"/>
          <a:ext cx="4119570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8" name="Image 27" descr="our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0364" y="2357430"/>
            <a:ext cx="993227" cy="1428760"/>
          </a:xfrm>
          <a:prstGeom prst="rect">
            <a:avLst/>
          </a:prstGeom>
        </p:spPr>
      </p:pic>
      <p:graphicFrame>
        <p:nvGraphicFramePr>
          <p:cNvPr id="29" name="Diagramme 28"/>
          <p:cNvGraphicFramePr/>
          <p:nvPr/>
        </p:nvGraphicFramePr>
        <p:xfrm>
          <a:off x="3357554" y="4000504"/>
          <a:ext cx="4786346" cy="320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Image 7" descr="logo-obveco-m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Graphic spid="27" grpId="0">
        <p:bldAsOne/>
      </p:bldGraphic>
      <p:bldGraphic spid="29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14346" y="214290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Impact grand public </a:t>
            </a:r>
            <a:endParaRPr lang="fr-FR" sz="3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571472" y="164305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Déni </a:t>
            </a:r>
            <a:endParaRPr lang="fr-FR" sz="2800" dirty="0"/>
          </a:p>
        </p:txBody>
      </p:sp>
      <p:sp>
        <p:nvSpPr>
          <p:cNvPr id="25" name="ZoneTexte 24"/>
          <p:cNvSpPr txBox="1"/>
          <p:nvPr/>
        </p:nvSpPr>
        <p:spPr>
          <a:xfrm>
            <a:off x="571472" y="2262838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Peur </a:t>
            </a:r>
            <a:endParaRPr lang="fr-FR" sz="2800" dirty="0"/>
          </a:p>
        </p:txBody>
      </p:sp>
      <p:sp>
        <p:nvSpPr>
          <p:cNvPr id="26" name="ZoneTexte 25"/>
          <p:cNvSpPr txBox="1"/>
          <p:nvPr/>
        </p:nvSpPr>
        <p:spPr>
          <a:xfrm>
            <a:off x="571472" y="2977218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Difficulté à se projeter dans l’avenir  </a:t>
            </a:r>
            <a:endParaRPr lang="fr-FR" sz="28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71472" y="3620160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Transformation des valeurs </a:t>
            </a:r>
            <a:endParaRPr lang="fr-FR" sz="2800" dirty="0"/>
          </a:p>
        </p:txBody>
      </p:sp>
      <p:sp>
        <p:nvSpPr>
          <p:cNvPr id="29" name="ZoneTexte 28"/>
          <p:cNvSpPr txBox="1"/>
          <p:nvPr/>
        </p:nvSpPr>
        <p:spPr>
          <a:xfrm>
            <a:off x="571472" y="4286256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Changement de vie </a:t>
            </a:r>
            <a:endParaRPr lang="fr-FR" sz="2800" dirty="0"/>
          </a:p>
        </p:txBody>
      </p:sp>
      <p:sp>
        <p:nvSpPr>
          <p:cNvPr id="31" name="ZoneTexte 30"/>
          <p:cNvSpPr txBox="1"/>
          <p:nvPr/>
        </p:nvSpPr>
        <p:spPr>
          <a:xfrm>
            <a:off x="571472" y="4929198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Espoir dans des solutions techniques </a:t>
            </a:r>
            <a:endParaRPr lang="fr-FR" sz="2800" dirty="0"/>
          </a:p>
        </p:txBody>
      </p:sp>
      <p:sp>
        <p:nvSpPr>
          <p:cNvPr id="33" name="ZoneTexte 32"/>
          <p:cNvSpPr txBox="1"/>
          <p:nvPr/>
        </p:nvSpPr>
        <p:spPr>
          <a:xfrm>
            <a:off x="571472" y="5500702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Espoir dans des changements sociétés</a:t>
            </a:r>
            <a:endParaRPr lang="fr-FR" sz="2800" dirty="0"/>
          </a:p>
        </p:txBody>
      </p:sp>
      <p:sp>
        <p:nvSpPr>
          <p:cNvPr id="34" name="ZoneTexte 33"/>
          <p:cNvSpPr txBox="1"/>
          <p:nvPr/>
        </p:nvSpPr>
        <p:spPr>
          <a:xfrm>
            <a:off x="571472" y="6143644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Engagement politique </a:t>
            </a:r>
            <a:endParaRPr lang="fr-FR" sz="2800" dirty="0"/>
          </a:p>
        </p:txBody>
      </p:sp>
      <p:pic>
        <p:nvPicPr>
          <p:cNvPr id="35" name="Image 34" descr="cert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544" y="6286520"/>
            <a:ext cx="571480" cy="571480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7534454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Image 12" descr="logo-obveco-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8" grpId="0"/>
      <p:bldP spid="29" grpId="0"/>
      <p:bldP spid="31" grpId="0"/>
      <p:bldP spid="33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14346" y="214290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Impact grand public </a:t>
            </a:r>
            <a:endParaRPr lang="fr-FR" sz="3600" dirty="0"/>
          </a:p>
        </p:txBody>
      </p:sp>
      <p:pic>
        <p:nvPicPr>
          <p:cNvPr id="12" name="Image 11" descr="arthur-Kell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428736"/>
            <a:ext cx="7215238" cy="5095762"/>
          </a:xfrm>
          <a:prstGeom prst="rect">
            <a:avLst/>
          </a:prstGeom>
        </p:spPr>
      </p:pic>
      <p:pic>
        <p:nvPicPr>
          <p:cNvPr id="13" name="Image 12" descr="cert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age 5" descr="logo-obveco-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15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14346" y="214290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Impact grand public 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357158" y="2119962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Mad</a:t>
            </a:r>
            <a:r>
              <a:rPr lang="fr-FR" sz="2800" b="1" dirty="0" smtClean="0"/>
              <a:t> Max ou </a:t>
            </a:r>
            <a:r>
              <a:rPr lang="fr-FR" sz="2800" b="1" dirty="0" err="1" smtClean="0"/>
              <a:t>Walking</a:t>
            </a:r>
            <a:r>
              <a:rPr lang="fr-FR" sz="2800" b="1" dirty="0" smtClean="0"/>
              <a:t> Dead </a:t>
            </a:r>
            <a:endParaRPr lang="fr-FR" sz="2800" b="1" dirty="0"/>
          </a:p>
        </p:txBody>
      </p:sp>
      <p:pic>
        <p:nvPicPr>
          <p:cNvPr id="5" name="Image 4" descr="Mad-Max-Fury-Road-Fast-and-Furio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785926"/>
            <a:ext cx="1798777" cy="1200144"/>
          </a:xfrm>
          <a:prstGeom prst="rect">
            <a:avLst/>
          </a:prstGeom>
        </p:spPr>
      </p:pic>
      <p:pic>
        <p:nvPicPr>
          <p:cNvPr id="6" name="Image 5" descr="walking de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1785926"/>
            <a:ext cx="1881192" cy="125184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28596" y="3834474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Techno salvation </a:t>
            </a:r>
            <a:endParaRPr lang="fr-FR" sz="2800" b="1" dirty="0"/>
          </a:p>
        </p:txBody>
      </p:sp>
      <p:pic>
        <p:nvPicPr>
          <p:cNvPr id="8" name="Image 7" descr="dieu-machin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3471869"/>
            <a:ext cx="1952629" cy="1171577"/>
          </a:xfrm>
          <a:prstGeom prst="rect">
            <a:avLst/>
          </a:prstGeom>
        </p:spPr>
      </p:pic>
      <p:pic>
        <p:nvPicPr>
          <p:cNvPr id="9" name="Image 8" descr="transhumanism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76" y="3414402"/>
            <a:ext cx="1790704" cy="122904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28596" y="535782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Sobriété et transition </a:t>
            </a:r>
            <a:endParaRPr lang="fr-FR" sz="2800" b="1" dirty="0"/>
          </a:p>
        </p:txBody>
      </p:sp>
      <p:pic>
        <p:nvPicPr>
          <p:cNvPr id="13" name="Image 12" descr="entraid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9124" y="5214950"/>
            <a:ext cx="2000264" cy="877616"/>
          </a:xfrm>
          <a:prstGeom prst="rect">
            <a:avLst/>
          </a:prstGeom>
        </p:spPr>
      </p:pic>
      <p:pic>
        <p:nvPicPr>
          <p:cNvPr id="14" name="Image 13" descr="sobriété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264" y="5000636"/>
            <a:ext cx="2276558" cy="1185860"/>
          </a:xfrm>
          <a:prstGeom prst="rect">
            <a:avLst/>
          </a:prstGeom>
        </p:spPr>
      </p:pic>
      <p:pic>
        <p:nvPicPr>
          <p:cNvPr id="12" name="Image 11" descr="logo-obveco-m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rot="18838222">
            <a:off x="-184350" y="291191"/>
            <a:ext cx="146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STEFFAN</a:t>
            </a:r>
            <a:endParaRPr lang="fr-F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428596" y="1397000"/>
          <a:ext cx="8215370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 7" descr="certo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" y="-24"/>
            <a:ext cx="952500" cy="9525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534454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Image 9" descr="logo-obveco-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2062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14346" y="214290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Impact grand public </a:t>
            </a:r>
            <a:endParaRPr lang="fr-FR" sz="3600" dirty="0"/>
          </a:p>
        </p:txBody>
      </p:sp>
      <p:pic>
        <p:nvPicPr>
          <p:cNvPr id="41986" name="Picture 2" descr="http://loic-steffan.fr/WordPress3/wp-content/uploads/2019/07/Imag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257300"/>
            <a:ext cx="6715172" cy="5212534"/>
          </a:xfrm>
          <a:prstGeom prst="rect">
            <a:avLst/>
          </a:prstGeom>
          <a:noFill/>
        </p:spPr>
      </p:pic>
      <p:pic>
        <p:nvPicPr>
          <p:cNvPr id="15" name="Image 14" descr="cert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age 5" descr="logo-obveco-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5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14346" y="214290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questions politiques posées</a:t>
            </a:r>
            <a:endParaRPr lang="fr-FR" sz="3600" dirty="0"/>
          </a:p>
        </p:txBody>
      </p:sp>
      <p:pic>
        <p:nvPicPr>
          <p:cNvPr id="4" name="Image 3" descr="semal portra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428868"/>
            <a:ext cx="2857500" cy="1600200"/>
          </a:xfrm>
          <a:prstGeom prst="rect">
            <a:avLst/>
          </a:prstGeom>
        </p:spPr>
      </p:pic>
      <p:pic>
        <p:nvPicPr>
          <p:cNvPr id="5" name="Image 4" descr="luc sem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357298"/>
            <a:ext cx="2786082" cy="4246168"/>
          </a:xfrm>
          <a:prstGeom prst="rect">
            <a:avLst/>
          </a:prstGeom>
        </p:spPr>
      </p:pic>
      <p:pic>
        <p:nvPicPr>
          <p:cNvPr id="6" name="Image 5" descr="certo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Image 7" descr="logo-obveco-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78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14346" y="214290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questions politiques posées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214282" y="1571612"/>
            <a:ext cx="864399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Cette question nécessite une refondation du politique </a:t>
            </a:r>
          </a:p>
          <a:p>
            <a:endParaRPr lang="fr-FR" dirty="0" smtClean="0"/>
          </a:p>
          <a:p>
            <a:r>
              <a:rPr lang="fr-FR" sz="2000" dirty="0" smtClean="0"/>
              <a:t>Si vous avez une vision de </a:t>
            </a:r>
            <a:r>
              <a:rPr lang="fr-FR" sz="2000" b="1" dirty="0" smtClean="0">
                <a:solidFill>
                  <a:schemeClr val="accent2"/>
                </a:solidFill>
              </a:rPr>
              <a:t>l’homme bon à la suite de Rousseau </a:t>
            </a:r>
            <a:r>
              <a:rPr lang="fr-FR" sz="2000" dirty="0" smtClean="0"/>
              <a:t>vous aurez tendance à privilégier sa </a:t>
            </a:r>
            <a:r>
              <a:rPr lang="fr-FR" sz="2000" b="1" dirty="0" smtClean="0">
                <a:solidFill>
                  <a:schemeClr val="accent2"/>
                </a:solidFill>
              </a:rPr>
              <a:t>liberté</a:t>
            </a:r>
            <a:r>
              <a:rPr lang="fr-FR" sz="2000" dirty="0" smtClean="0"/>
              <a:t>.</a:t>
            </a:r>
          </a:p>
          <a:p>
            <a:endParaRPr lang="fr-FR" sz="2000" dirty="0" smtClean="0"/>
          </a:p>
          <a:p>
            <a:r>
              <a:rPr lang="fr-FR" sz="2000" dirty="0" smtClean="0"/>
              <a:t> Si </a:t>
            </a:r>
            <a:r>
              <a:rPr lang="fr-FR" sz="2000" b="1" dirty="0" smtClean="0">
                <a:solidFill>
                  <a:schemeClr val="accent2"/>
                </a:solidFill>
              </a:rPr>
              <a:t>comme Hobbes vous pensez que l’homme est un loup pour l’homme</a:t>
            </a:r>
            <a:r>
              <a:rPr lang="fr-FR" sz="2000" b="1" dirty="0" smtClean="0"/>
              <a:t> </a:t>
            </a:r>
            <a:r>
              <a:rPr lang="fr-FR" sz="2000" dirty="0" smtClean="0"/>
              <a:t>vous voudrez </a:t>
            </a:r>
            <a:r>
              <a:rPr lang="fr-FR" sz="2000" b="1" dirty="0" smtClean="0">
                <a:solidFill>
                  <a:schemeClr val="accent2"/>
                </a:solidFill>
              </a:rPr>
              <a:t>restreindre ses libertés</a:t>
            </a:r>
            <a:r>
              <a:rPr lang="fr-FR" sz="2000" dirty="0" smtClean="0"/>
              <a:t>.</a:t>
            </a:r>
          </a:p>
          <a:p>
            <a:endParaRPr lang="fr-FR" sz="2000" dirty="0" smtClean="0"/>
          </a:p>
          <a:p>
            <a:r>
              <a:rPr lang="fr-FR" sz="2000" dirty="0" smtClean="0"/>
              <a:t>Si vous pensez que les pays vont avoir des jeux non coopératifs et que les intérêts des pays sont rivaux vous voudrez fermer les frontières et taxer les importations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. </a:t>
            </a:r>
            <a:endParaRPr lang="fr-FR" sz="2000" dirty="0"/>
          </a:p>
        </p:txBody>
      </p:sp>
      <p:pic>
        <p:nvPicPr>
          <p:cNvPr id="8" name="Image 7" descr="Triba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4714884"/>
            <a:ext cx="1357322" cy="1920739"/>
          </a:xfrm>
          <a:prstGeom prst="rect">
            <a:avLst/>
          </a:prstGeom>
        </p:spPr>
      </p:pic>
      <p:pic>
        <p:nvPicPr>
          <p:cNvPr id="9" name="Image 8" descr="cert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Image 6" descr="logo-obveco-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47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14346" y="214290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questions politiques posées</a:t>
            </a:r>
            <a:endParaRPr lang="fr-FR" sz="3600" dirty="0"/>
          </a:p>
        </p:txBody>
      </p:sp>
      <p:pic>
        <p:nvPicPr>
          <p:cNvPr id="4" name="Image 3" descr="elephant grap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071678"/>
            <a:ext cx="5208255" cy="4067629"/>
          </a:xfrm>
          <a:prstGeom prst="rect">
            <a:avLst/>
          </a:prstGeom>
        </p:spPr>
      </p:pic>
      <p:pic>
        <p:nvPicPr>
          <p:cNvPr id="5" name="Image 4" descr="Piketty__rapport_capital_sur_revenu_en_Europe__graphiqu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771922"/>
            <a:ext cx="3465862" cy="2014532"/>
          </a:xfrm>
          <a:prstGeom prst="rect">
            <a:avLst/>
          </a:prstGeom>
        </p:spPr>
      </p:pic>
      <p:pic>
        <p:nvPicPr>
          <p:cNvPr id="6" name="Image 5" descr="Courbe-kuznet-768x5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14422"/>
            <a:ext cx="3340996" cy="2362189"/>
          </a:xfrm>
          <a:prstGeom prst="rect">
            <a:avLst/>
          </a:prstGeom>
        </p:spPr>
      </p:pic>
      <p:pic>
        <p:nvPicPr>
          <p:cNvPr id="7" name="Image 6" descr="logo-obveco-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437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14346" y="214290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questions politiques posées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214282" y="1857364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Qui doit faire des efforts ? </a:t>
            </a:r>
            <a:endParaRPr lang="fr-FR" sz="2400" b="1" dirty="0"/>
          </a:p>
        </p:txBody>
      </p:sp>
      <p:pic>
        <p:nvPicPr>
          <p:cNvPr id="5" name="Image 4" descr="polu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857364"/>
            <a:ext cx="4451166" cy="471559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57158" y="3571876"/>
            <a:ext cx="2714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Les 50 % les plus pauvres de la planète ne sont responsables que de 10 % des émissions. 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Ils ont beau avoir une démographie plus dynamique, ils ne sont pas le problème. </a:t>
            </a:r>
            <a:endParaRPr lang="fr-FR" b="1" dirty="0"/>
          </a:p>
        </p:txBody>
      </p:sp>
      <p:pic>
        <p:nvPicPr>
          <p:cNvPr id="8" name="Image 7" descr="cert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Image 9" descr="logo-obveco-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14346" y="214290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questions politiques posées</a:t>
            </a:r>
            <a:endParaRPr lang="fr-FR" sz="3600" dirty="0"/>
          </a:p>
        </p:txBody>
      </p:sp>
      <p:pic>
        <p:nvPicPr>
          <p:cNvPr id="8" name="Image 7" descr="cert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Image 9" descr="logo-obveco-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42910" y="1285860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Rien ne change </a:t>
            </a:r>
            <a:endParaRPr lang="fr-FR" sz="3200" b="1" dirty="0"/>
          </a:p>
        </p:txBody>
      </p:sp>
      <p:pic>
        <p:nvPicPr>
          <p:cNvPr id="2050" name="Picture 2" descr="L’image contient peut-être : tex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635740"/>
            <a:ext cx="7858180" cy="365078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42910" y="1857364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30 ans de développement durable et de lutte contre le changement climatique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14346" y="214290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questions politiques posées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500034" y="1500174"/>
            <a:ext cx="82153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Décroissance pour éviter le réchauffement climatique ?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On dit quoi au déclassés qui n’ont même pas le minimum ? </a:t>
            </a:r>
            <a:r>
              <a:rPr lang="fr-FR" sz="2400" b="1" dirty="0" smtClean="0">
                <a:solidFill>
                  <a:schemeClr val="accent2"/>
                </a:solidFill>
              </a:rPr>
              <a:t>Il y a 8,8  millions de pauvres en France.  </a:t>
            </a:r>
          </a:p>
          <a:p>
            <a:endParaRPr lang="fr-FR" sz="2400" dirty="0" smtClean="0"/>
          </a:p>
          <a:p>
            <a:r>
              <a:rPr lang="fr-FR" sz="2400" b="1" dirty="0" smtClean="0">
                <a:solidFill>
                  <a:schemeClr val="accent2"/>
                </a:solidFill>
              </a:rPr>
              <a:t>Comment on finance la solidarité</a:t>
            </a:r>
            <a:r>
              <a:rPr lang="fr-FR" sz="2400" dirty="0" smtClean="0"/>
              <a:t>, les hôpitaux, l’école, la santé et les services publics qui sont financés </a:t>
            </a:r>
            <a:r>
              <a:rPr lang="fr-FR" sz="2400" b="1" dirty="0" smtClean="0">
                <a:solidFill>
                  <a:schemeClr val="accent2"/>
                </a:solidFill>
              </a:rPr>
              <a:t>par une part de prélèvements sur la richesse produite.  </a:t>
            </a:r>
          </a:p>
          <a:p>
            <a:endParaRPr lang="fr-FR" sz="2400" dirty="0" smtClean="0"/>
          </a:p>
          <a:p>
            <a:r>
              <a:rPr lang="fr-FR" sz="2400" b="1" dirty="0" smtClean="0">
                <a:solidFill>
                  <a:schemeClr val="accent2"/>
                </a:solidFill>
              </a:rPr>
              <a:t>Est-ce que tous les produits ou services (qui inéluctables utilisent des ressources) se valent</a:t>
            </a:r>
            <a:r>
              <a:rPr lang="fr-FR" sz="2400" dirty="0" smtClean="0"/>
              <a:t>. De l’énergie pour soigner des gens ou sauver des vies, c’est pareil que pour regarder une vidéo sur </a:t>
            </a:r>
            <a:r>
              <a:rPr lang="fr-FR" sz="2400" dirty="0" err="1" smtClean="0"/>
              <a:t>you</a:t>
            </a:r>
            <a:r>
              <a:rPr lang="fr-FR" sz="2400" dirty="0" smtClean="0"/>
              <a:t> tube ?   Il faut réfléchir à la part maudite acceptable. </a:t>
            </a:r>
            <a:endParaRPr lang="fr-FR" sz="2400" dirty="0"/>
          </a:p>
        </p:txBody>
      </p:sp>
      <p:pic>
        <p:nvPicPr>
          <p:cNvPr id="8" name="Image 7" descr="cert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Image 6" descr="logo-obveco-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485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14346" y="214290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questions politiques posées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500034" y="2357430"/>
            <a:ext cx="8215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Dans une société, il y a trois éléments cruciaux :</a:t>
            </a:r>
          </a:p>
          <a:p>
            <a:endParaRPr lang="fr-FR" sz="2400" b="1" dirty="0" smtClean="0"/>
          </a:p>
          <a:p>
            <a:pPr>
              <a:buFont typeface="Arial" pitchFamily="34" charset="0"/>
              <a:buChar char="•"/>
            </a:pPr>
            <a:r>
              <a:rPr lang="fr-FR" sz="2400" b="1" dirty="0" smtClean="0"/>
              <a:t> L’alimentation </a:t>
            </a:r>
          </a:p>
          <a:p>
            <a:endParaRPr lang="fr-FR" sz="2400" b="1" dirty="0" smtClean="0"/>
          </a:p>
          <a:p>
            <a:pPr>
              <a:buFont typeface="Arial" pitchFamily="34" charset="0"/>
              <a:buChar char="•"/>
            </a:pPr>
            <a:r>
              <a:rPr lang="fr-FR" sz="2400" b="1" dirty="0" smtClean="0"/>
              <a:t> La santé </a:t>
            </a:r>
          </a:p>
          <a:p>
            <a:endParaRPr lang="fr-FR" sz="2400" b="1" dirty="0" smtClean="0"/>
          </a:p>
          <a:p>
            <a:pPr>
              <a:buFont typeface="Arial" pitchFamily="34" charset="0"/>
              <a:buChar char="•"/>
            </a:pPr>
            <a:r>
              <a:rPr lang="fr-FR" sz="2400" b="1" dirty="0" smtClean="0"/>
              <a:t> La sécurité 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Comment on les maintient en place pour assurer la maîtrise des événements ? </a:t>
            </a:r>
            <a:endParaRPr lang="fr-FR" sz="2400" dirty="0"/>
          </a:p>
        </p:txBody>
      </p:sp>
      <p:pic>
        <p:nvPicPr>
          <p:cNvPr id="4" name="Image 3" descr="cert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Image 6" descr="logo-obveco-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14346" y="214290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questions politiques posées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428596" y="1571612"/>
            <a:ext cx="82153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On n’isolera pas tous les logements en 6 mois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On ne transformera pas l’agriculture en 6 mois 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On ne transformera pas l’activité productive en 6 mois </a:t>
            </a:r>
          </a:p>
          <a:p>
            <a:endParaRPr lang="fr-FR" sz="2400" b="1" dirty="0" smtClean="0"/>
          </a:p>
          <a:p>
            <a:endParaRPr lang="fr-FR" sz="2400" b="1" dirty="0" smtClean="0"/>
          </a:p>
          <a:p>
            <a:r>
              <a:rPr lang="fr-FR" sz="2400" b="1" dirty="0" smtClean="0"/>
              <a:t>Comment on fait pour maintenir une réflexion sur le temps long ? </a:t>
            </a:r>
            <a:endParaRPr lang="fr-FR" sz="2400" dirty="0"/>
          </a:p>
        </p:txBody>
      </p:sp>
      <p:pic>
        <p:nvPicPr>
          <p:cNvPr id="4" name="Image 3" descr="logo-obveco-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25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ert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214346" y="214290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questions politiques posées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214282" y="1571612"/>
            <a:ext cx="87154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Est-ce que le Green New Deal (GND) est crédible ? </a:t>
            </a:r>
            <a:br>
              <a:rPr lang="fr-FR" sz="2400" b="1" dirty="0" smtClean="0"/>
            </a:br>
            <a:endParaRPr lang="fr-FR" sz="800" b="1" dirty="0" smtClean="0"/>
          </a:p>
          <a:p>
            <a:r>
              <a:rPr lang="fr-FR" sz="2400" dirty="0" smtClean="0"/>
              <a:t>Transition énergétique des éoliennes, du photovoltaïque ou des smart </a:t>
            </a:r>
            <a:r>
              <a:rPr lang="fr-FR" sz="2400" dirty="0" err="1" smtClean="0"/>
              <a:t>grids</a:t>
            </a:r>
            <a:r>
              <a:rPr lang="fr-FR" sz="2400" dirty="0" smtClean="0"/>
              <a:t> permettront de solutionner nos problèmes.</a:t>
            </a:r>
          </a:p>
          <a:p>
            <a:endParaRPr lang="fr-FR" sz="800" dirty="0" smtClean="0"/>
          </a:p>
          <a:p>
            <a:r>
              <a:rPr lang="fr-FR" sz="2400" b="1" dirty="0" smtClean="0"/>
              <a:t>Les écolos nous parlent de changement de mode de vie</a:t>
            </a:r>
          </a:p>
          <a:p>
            <a:r>
              <a:rPr lang="fr-FR" sz="2400" dirty="0" smtClean="0"/>
              <a:t>Ils ont tendances à développer des orthopraxies (pas de viande, zéro déchet, bio, circuits courts, pas d’avion, etc.) qui interrogent notre rapport à la consommation. Le seul risque est d’oublier l’objectif et la raison d’être de ces orthopraxies. </a:t>
            </a:r>
            <a:br>
              <a:rPr lang="fr-FR" sz="2400" dirty="0" smtClean="0"/>
            </a:br>
            <a:r>
              <a:rPr lang="fr-FR" sz="800" dirty="0" smtClean="0"/>
              <a:t/>
            </a:r>
            <a:br>
              <a:rPr lang="fr-FR" sz="800" dirty="0" smtClean="0"/>
            </a:br>
            <a:r>
              <a:rPr lang="fr-FR" sz="2400" b="1" dirty="0" smtClean="0"/>
              <a:t>Comment on maintien les libertés individuelles ?</a:t>
            </a:r>
            <a:br>
              <a:rPr lang="fr-FR" sz="2400" b="1" dirty="0" smtClean="0"/>
            </a:br>
            <a:r>
              <a:rPr lang="fr-FR" sz="800" dirty="0" smtClean="0"/>
              <a:t/>
            </a:r>
            <a:br>
              <a:rPr lang="fr-FR" sz="800" dirty="0" smtClean="0"/>
            </a:br>
            <a:r>
              <a:rPr lang="fr-FR" sz="2400" dirty="0" smtClean="0"/>
              <a:t>Une rose bio du cap a un bilan carbone pourrie et elle est produite dans des conditions sociales détestables.</a:t>
            </a:r>
            <a:br>
              <a:rPr lang="fr-FR" sz="2400" dirty="0" smtClean="0"/>
            </a:br>
            <a:r>
              <a:rPr lang="fr-FR" sz="2400" b="1" dirty="0" smtClean="0"/>
              <a:t>Comment on appréhende la complexité des modes de production ?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Image 6" descr="logo-obveco-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500034" y="285728"/>
          <a:ext cx="8215370" cy="167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357158" y="2285992"/>
          <a:ext cx="85725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" name="Image 8" descr="certop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2" y="-24"/>
            <a:ext cx="952500" cy="9525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534454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age 5" descr="logo-obveco-m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1828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14346" y="214290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questions politiques posées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214282" y="1571612"/>
            <a:ext cx="8715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Comment on fait pour ne pas désigner des bouc-émissaires ? 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Comment on affronte collectivement une situation inconnue à cette échelle ?</a:t>
            </a:r>
          </a:p>
          <a:p>
            <a:endParaRPr lang="fr-FR" sz="2400" b="1" dirty="0" smtClean="0"/>
          </a:p>
          <a:p>
            <a:pPr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accent2"/>
                </a:solidFill>
              </a:rPr>
              <a:t>   Cultiver un recul sur les situations. « sagesse » : </a:t>
            </a:r>
          </a:p>
          <a:p>
            <a:pPr>
              <a:buFont typeface="Arial" pitchFamily="34" charset="0"/>
              <a:buChar char="•"/>
            </a:pPr>
            <a:endParaRPr lang="fr-FR" sz="2400" b="1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accent2"/>
                </a:solidFill>
              </a:rPr>
              <a:t>   Le respect et l’éthique de la relation. Cohésion</a:t>
            </a:r>
          </a:p>
          <a:p>
            <a:endParaRPr lang="fr-FR" sz="2400" b="1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accent2"/>
                </a:solidFill>
              </a:rPr>
              <a:t>   S’entraîner aux situations catastrophiques en s’inventant des rôles virtuels, des scénarios.</a:t>
            </a:r>
          </a:p>
          <a:p>
            <a:endParaRPr lang="fr-FR" sz="2400" b="1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accent2"/>
                </a:solidFill>
              </a:rPr>
              <a:t>   Favoriser l’improvisation et le bricolage. Défricheurs</a:t>
            </a:r>
          </a:p>
          <a:p>
            <a:endParaRPr lang="fr-FR" sz="2400" b="1" dirty="0" smtClean="0"/>
          </a:p>
          <a:p>
            <a:endParaRPr lang="fr-FR" sz="2400" b="1" dirty="0"/>
          </a:p>
        </p:txBody>
      </p:sp>
      <p:pic>
        <p:nvPicPr>
          <p:cNvPr id="4" name="Image 3" descr="cert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Image 6" descr="logo-obveco-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14346" y="214290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questions politiques posées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642910" y="2000240"/>
            <a:ext cx="76438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LES THÉORIES DE L’EFFONDREMENT POSENT DES QUESTIONS POLITIQUES </a:t>
            </a:r>
          </a:p>
          <a:p>
            <a:pPr algn="ctr"/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EFFONDREMENT OU NON, DANS QUELLE SOCIÉTÉ VOULONS NOUS VIVRE ? </a:t>
            </a:r>
          </a:p>
          <a:p>
            <a:pPr algn="ctr"/>
            <a:endParaRPr lang="fr-FR" sz="2800" b="1" dirty="0" smtClean="0"/>
          </a:p>
          <a:p>
            <a:pPr algn="ctr"/>
            <a:r>
              <a:rPr lang="fr-FR" sz="2800" b="1" dirty="0" smtClean="0"/>
              <a:t>Ce questionnement est valable, pour les problèmes de climat, de pollution ou d’inégalités</a:t>
            </a:r>
            <a:endParaRPr lang="fr-FR" sz="2800" b="1" dirty="0"/>
          </a:p>
        </p:txBody>
      </p:sp>
      <p:pic>
        <p:nvPicPr>
          <p:cNvPr id="5" name="Image 4" descr="cert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age 5" descr="logo-obveco-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14346" y="214290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questions politiques posées</a:t>
            </a:r>
            <a:endParaRPr lang="fr-FR" sz="3600" dirty="0"/>
          </a:p>
        </p:txBody>
      </p:sp>
      <p:pic>
        <p:nvPicPr>
          <p:cNvPr id="5" name="Image 4" descr="cert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age 5" descr="Co2-énerg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1253713"/>
            <a:ext cx="7215238" cy="5231048"/>
          </a:xfrm>
          <a:prstGeom prst="rect">
            <a:avLst/>
          </a:prstGeom>
        </p:spPr>
      </p:pic>
      <p:pic>
        <p:nvPicPr>
          <p:cNvPr id="8" name="Image 7" descr="logo-obveco-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14346" y="214290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questions politiques posées</a:t>
            </a:r>
            <a:endParaRPr lang="fr-FR" sz="3600" dirty="0"/>
          </a:p>
        </p:txBody>
      </p:sp>
      <p:pic>
        <p:nvPicPr>
          <p:cNvPr id="6" name="Image 5" descr="Rouill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4" y="1214422"/>
            <a:ext cx="7786710" cy="5174918"/>
          </a:xfrm>
          <a:prstGeom prst="rect">
            <a:avLst/>
          </a:prstGeom>
        </p:spPr>
      </p:pic>
      <p:pic>
        <p:nvPicPr>
          <p:cNvPr id="8" name="Image 7" descr="cert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29256" y="6357958"/>
            <a:ext cx="371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Schéma François </a:t>
            </a:r>
            <a:r>
              <a:rPr lang="fr-FR" b="1" dirty="0" err="1" smtClean="0"/>
              <a:t>Rouillay</a:t>
            </a:r>
            <a:r>
              <a:rPr lang="fr-FR" b="1" dirty="0" smtClean="0"/>
              <a:t> </a:t>
            </a:r>
            <a:endParaRPr lang="fr-FR" b="1" dirty="0"/>
          </a:p>
        </p:txBody>
      </p:sp>
      <p:pic>
        <p:nvPicPr>
          <p:cNvPr id="7" name="Image 6" descr="logo-obveco-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14346" y="214290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questions politiques posées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428596" y="157161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Peut-on maintenir la rémunération des capitaux au niveau actuel ? Si non, comment on fait pour que le système financier ne s’effondre pas ? </a:t>
            </a:r>
            <a:endParaRPr lang="fr-FR" sz="2400" dirty="0"/>
          </a:p>
        </p:txBody>
      </p:sp>
      <p:pic>
        <p:nvPicPr>
          <p:cNvPr id="4" name="Image 3" descr="RG-croissanc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4760"/>
            <a:ext cx="3643306" cy="2699497"/>
          </a:xfrm>
          <a:prstGeom prst="rect">
            <a:avLst/>
          </a:prstGeom>
        </p:spPr>
      </p:pic>
      <p:pic>
        <p:nvPicPr>
          <p:cNvPr id="5" name="Image 4" descr="RG-croissanc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429000"/>
            <a:ext cx="3520729" cy="2757566"/>
          </a:xfrm>
          <a:prstGeom prst="rect">
            <a:avLst/>
          </a:prstGeom>
        </p:spPr>
      </p:pic>
      <p:pic>
        <p:nvPicPr>
          <p:cNvPr id="7" name="Image 6" descr="certo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Image 8" descr="logo-obveco-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214346" y="214290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questions politiques posées</a:t>
            </a:r>
            <a:endParaRPr lang="fr-FR" sz="3600" dirty="0"/>
          </a:p>
        </p:txBody>
      </p:sp>
      <p:pic>
        <p:nvPicPr>
          <p:cNvPr id="6" name="Image 5" descr="tajfel-lo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1426237"/>
            <a:ext cx="7061224" cy="5209505"/>
          </a:xfrm>
          <a:prstGeom prst="rect">
            <a:avLst/>
          </a:prstGeom>
        </p:spPr>
      </p:pic>
      <p:pic>
        <p:nvPicPr>
          <p:cNvPr id="4" name="Image 3" descr="logo-obveco-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63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7"/>
          <p:cNvGrpSpPr/>
          <p:nvPr/>
        </p:nvGrpSpPr>
        <p:grpSpPr>
          <a:xfrm>
            <a:off x="0" y="785794"/>
            <a:ext cx="7721273" cy="1289731"/>
            <a:chOff x="62463" y="408080"/>
            <a:chExt cx="7721273" cy="96729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63" y="408080"/>
              <a:ext cx="1321115" cy="967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ZoneTexte 5"/>
            <p:cNvSpPr txBox="1"/>
            <p:nvPr/>
          </p:nvSpPr>
          <p:spPr>
            <a:xfrm>
              <a:off x="1441332" y="763459"/>
              <a:ext cx="63424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ym typeface="Symbol"/>
                </a:rPr>
                <a:t></a:t>
              </a:r>
              <a:r>
                <a:rPr lang="fr-FR" dirty="0" smtClean="0">
                  <a:sym typeface="Symbol"/>
                </a:rPr>
                <a:t> </a:t>
              </a:r>
              <a:r>
                <a:rPr lang="fr-FR" b="1" dirty="0" smtClean="0">
                  <a:sym typeface="Symbol"/>
                </a:rPr>
                <a:t>100</a:t>
              </a:r>
              <a:r>
                <a:rPr lang="fr-FR" dirty="0" smtClean="0">
                  <a:sym typeface="Symbol"/>
                </a:rPr>
                <a:t> W avec les jambes, ou </a:t>
              </a:r>
              <a:r>
                <a:rPr lang="fr-FR" b="1" dirty="0" smtClean="0">
                  <a:sym typeface="Symbol"/>
                </a:rPr>
                <a:t></a:t>
              </a:r>
              <a:r>
                <a:rPr lang="fr-FR" dirty="0" smtClean="0">
                  <a:sym typeface="Symbol"/>
                </a:rPr>
                <a:t> </a:t>
              </a:r>
              <a:r>
                <a:rPr lang="fr-FR" b="1" dirty="0" smtClean="0">
                  <a:sym typeface="Symbol"/>
                </a:rPr>
                <a:t>10</a:t>
              </a:r>
              <a:r>
                <a:rPr lang="fr-FR" dirty="0" smtClean="0">
                  <a:sym typeface="Symbol"/>
                </a:rPr>
                <a:t> W avec les bras</a:t>
              </a:r>
              <a:endParaRPr lang="fr-FR" dirty="0"/>
            </a:p>
          </p:txBody>
        </p:sp>
      </p:grpSp>
      <p:grpSp>
        <p:nvGrpSpPr>
          <p:cNvPr id="3" name="Groupe 12"/>
          <p:cNvGrpSpPr/>
          <p:nvPr/>
        </p:nvGrpSpPr>
        <p:grpSpPr>
          <a:xfrm>
            <a:off x="581893" y="1813687"/>
            <a:ext cx="7813961" cy="1207715"/>
            <a:chOff x="581892" y="1360265"/>
            <a:chExt cx="7813961" cy="905786"/>
          </a:xfrm>
        </p:grpSpPr>
        <p:pic>
          <p:nvPicPr>
            <p:cNvPr id="1028" name="Picture 4" descr="RÃ©sultat de recherche d'images pour &quot;tracteur&quot;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1892" y="1360265"/>
              <a:ext cx="1382936" cy="905786"/>
            </a:xfrm>
            <a:prstGeom prst="rect">
              <a:avLst/>
            </a:prstGeom>
            <a:noFill/>
          </p:spPr>
        </p:pic>
        <p:sp>
          <p:nvSpPr>
            <p:cNvPr id="8" name="ZoneTexte 7"/>
            <p:cNvSpPr txBox="1"/>
            <p:nvPr/>
          </p:nvSpPr>
          <p:spPr>
            <a:xfrm>
              <a:off x="2053449" y="1624959"/>
              <a:ext cx="63424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ym typeface="Symbol"/>
                </a:rPr>
                <a:t>= </a:t>
              </a:r>
              <a:r>
                <a:rPr lang="fr-FR" b="1" dirty="0" smtClean="0">
                  <a:sym typeface="Symbol"/>
                </a:rPr>
                <a:t>60</a:t>
              </a:r>
              <a:r>
                <a:rPr lang="fr-FR" dirty="0" smtClean="0">
                  <a:sym typeface="Symbol"/>
                </a:rPr>
                <a:t> kW </a:t>
              </a:r>
              <a:r>
                <a:rPr lang="fr-FR" b="1" dirty="0" smtClean="0">
                  <a:sym typeface="Symbol"/>
                </a:rPr>
                <a:t></a:t>
              </a:r>
              <a:r>
                <a:rPr lang="fr-FR" dirty="0" smtClean="0">
                  <a:sym typeface="Symbol"/>
                </a:rPr>
                <a:t> </a:t>
              </a:r>
              <a:r>
                <a:rPr lang="fr-FR" b="1" dirty="0" smtClean="0">
                  <a:solidFill>
                    <a:srgbClr val="FF0000"/>
                  </a:solidFill>
                  <a:sym typeface="Symbol"/>
                </a:rPr>
                <a:t>600</a:t>
              </a:r>
              <a:r>
                <a:rPr lang="fr-FR" dirty="0" smtClean="0">
                  <a:sym typeface="Symbol"/>
                </a:rPr>
                <a:t> paires de jambes</a:t>
              </a:r>
              <a:endParaRPr lang="fr-FR" dirty="0"/>
            </a:p>
          </p:txBody>
        </p:sp>
      </p:grpSp>
      <p:grpSp>
        <p:nvGrpSpPr>
          <p:cNvPr id="4" name="Groupe 15"/>
          <p:cNvGrpSpPr/>
          <p:nvPr/>
        </p:nvGrpSpPr>
        <p:grpSpPr>
          <a:xfrm>
            <a:off x="2372908" y="4221859"/>
            <a:ext cx="5645097" cy="1269580"/>
            <a:chOff x="2372907" y="3166394"/>
            <a:chExt cx="5645097" cy="952185"/>
          </a:xfrm>
        </p:grpSpPr>
        <p:pic>
          <p:nvPicPr>
            <p:cNvPr id="1032" name="Picture 8" descr="RÃ©sultat de recherche d'images pour &quot;poids loird&quot;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72907" y="3166394"/>
              <a:ext cx="1730561" cy="952185"/>
            </a:xfrm>
            <a:prstGeom prst="rect">
              <a:avLst/>
            </a:prstGeom>
            <a:noFill/>
          </p:spPr>
        </p:pic>
        <p:sp>
          <p:nvSpPr>
            <p:cNvPr id="12" name="ZoneTexte 11"/>
            <p:cNvSpPr txBox="1"/>
            <p:nvPr/>
          </p:nvSpPr>
          <p:spPr>
            <a:xfrm>
              <a:off x="4101404" y="3431089"/>
              <a:ext cx="3916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ym typeface="Symbol"/>
                </a:rPr>
                <a:t>= </a:t>
              </a:r>
              <a:r>
                <a:rPr lang="fr-FR" b="1" dirty="0" smtClean="0">
                  <a:sym typeface="Symbol"/>
                </a:rPr>
                <a:t>400</a:t>
              </a:r>
              <a:r>
                <a:rPr lang="fr-FR" dirty="0" smtClean="0">
                  <a:sym typeface="Symbol"/>
                </a:rPr>
                <a:t> kW </a:t>
              </a:r>
              <a:r>
                <a:rPr lang="fr-FR" b="1" dirty="0" smtClean="0">
                  <a:sym typeface="Symbol"/>
                </a:rPr>
                <a:t> </a:t>
              </a:r>
              <a:r>
                <a:rPr lang="fr-FR" b="1" dirty="0" smtClean="0">
                  <a:solidFill>
                    <a:srgbClr val="FF0000"/>
                  </a:solidFill>
                  <a:sym typeface="Symbol"/>
                </a:rPr>
                <a:t>4000</a:t>
              </a:r>
              <a:r>
                <a:rPr lang="fr-FR" dirty="0" smtClean="0">
                  <a:sym typeface="Symbol"/>
                </a:rPr>
                <a:t> paires de jambes</a:t>
              </a:r>
              <a:endParaRPr lang="fr-FR" dirty="0"/>
            </a:p>
          </p:txBody>
        </p:sp>
      </p:grpSp>
      <p:grpSp>
        <p:nvGrpSpPr>
          <p:cNvPr id="5" name="Groupe 16"/>
          <p:cNvGrpSpPr/>
          <p:nvPr/>
        </p:nvGrpSpPr>
        <p:grpSpPr>
          <a:xfrm>
            <a:off x="2214208" y="5551896"/>
            <a:ext cx="6944906" cy="1035229"/>
            <a:chOff x="2214208" y="4163922"/>
            <a:chExt cx="6944906" cy="776422"/>
          </a:xfrm>
        </p:grpSpPr>
        <p:pic>
          <p:nvPicPr>
            <p:cNvPr id="1034" name="Picture 10" descr="RÃ©sultat de recherche d'images pour &quot;airbus&quot;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2214208" y="4163922"/>
              <a:ext cx="2410373" cy="776422"/>
            </a:xfrm>
            <a:prstGeom prst="rect">
              <a:avLst/>
            </a:prstGeom>
            <a:noFill/>
          </p:spPr>
        </p:pic>
        <p:sp>
          <p:nvSpPr>
            <p:cNvPr id="14" name="ZoneTexte 13"/>
            <p:cNvSpPr txBox="1"/>
            <p:nvPr/>
          </p:nvSpPr>
          <p:spPr>
            <a:xfrm>
              <a:off x="4753369" y="4315260"/>
              <a:ext cx="44057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ym typeface="Symbol"/>
                </a:rPr>
                <a:t>= </a:t>
              </a:r>
              <a:r>
                <a:rPr lang="fr-FR" b="1" dirty="0" smtClean="0">
                  <a:sym typeface="Symbol"/>
                </a:rPr>
                <a:t>100</a:t>
              </a:r>
              <a:r>
                <a:rPr lang="fr-FR" dirty="0" smtClean="0">
                  <a:sym typeface="Symbol"/>
                </a:rPr>
                <a:t> MW </a:t>
              </a:r>
              <a:r>
                <a:rPr lang="fr-FR" b="1" dirty="0" smtClean="0">
                  <a:sym typeface="Symbol"/>
                </a:rPr>
                <a:t> </a:t>
              </a:r>
              <a:r>
                <a:rPr lang="fr-FR" b="1" dirty="0" smtClean="0">
                  <a:solidFill>
                    <a:srgbClr val="FF0000"/>
                  </a:solidFill>
                  <a:sym typeface="Symbol"/>
                </a:rPr>
                <a:t>10 000 </a:t>
              </a:r>
              <a:r>
                <a:rPr lang="fr-FR" b="1" dirty="0" err="1" smtClean="0">
                  <a:solidFill>
                    <a:srgbClr val="FF0000"/>
                  </a:solidFill>
                  <a:sym typeface="Symbol"/>
                </a:rPr>
                <a:t>000</a:t>
              </a:r>
              <a:r>
                <a:rPr lang="fr-FR" dirty="0" smtClean="0">
                  <a:sym typeface="Symbol"/>
                </a:rPr>
                <a:t> paires de bras</a:t>
              </a:r>
              <a:endParaRPr lang="fr-FR" dirty="0"/>
            </a:p>
          </p:txBody>
        </p:sp>
      </p:grpSp>
      <p:grpSp>
        <p:nvGrpSpPr>
          <p:cNvPr id="7" name="Groupe 14"/>
          <p:cNvGrpSpPr/>
          <p:nvPr/>
        </p:nvGrpSpPr>
        <p:grpSpPr>
          <a:xfrm>
            <a:off x="1821336" y="2660074"/>
            <a:ext cx="5244483" cy="1702849"/>
            <a:chOff x="1821335" y="1995055"/>
            <a:chExt cx="5244483" cy="1277137"/>
          </a:xfrm>
        </p:grpSpPr>
        <p:sp>
          <p:nvSpPr>
            <p:cNvPr id="10" name="ZoneTexte 9"/>
            <p:cNvSpPr txBox="1"/>
            <p:nvPr/>
          </p:nvSpPr>
          <p:spPr>
            <a:xfrm>
              <a:off x="3149218" y="2524246"/>
              <a:ext cx="3916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ym typeface="Symbol"/>
                </a:rPr>
                <a:t>= </a:t>
              </a:r>
              <a:r>
                <a:rPr lang="fr-FR" b="1" dirty="0" smtClean="0">
                  <a:sym typeface="Symbol"/>
                </a:rPr>
                <a:t>100</a:t>
              </a:r>
              <a:r>
                <a:rPr lang="fr-FR" dirty="0" smtClean="0">
                  <a:sym typeface="Symbol"/>
                </a:rPr>
                <a:t> kW </a:t>
              </a:r>
              <a:r>
                <a:rPr lang="fr-FR" b="1" dirty="0" smtClean="0">
                  <a:sym typeface="Symbol"/>
                </a:rPr>
                <a:t> </a:t>
              </a:r>
              <a:r>
                <a:rPr lang="fr-FR" b="1" dirty="0" smtClean="0">
                  <a:solidFill>
                    <a:srgbClr val="FF0000"/>
                  </a:solidFill>
                  <a:sym typeface="Symbol"/>
                </a:rPr>
                <a:t>10 000</a:t>
              </a:r>
              <a:r>
                <a:rPr lang="fr-FR" dirty="0" smtClean="0">
                  <a:sym typeface="Symbol"/>
                </a:rPr>
                <a:t> paires de bras</a:t>
              </a:r>
              <a:endParaRPr lang="fr-FR" dirty="0"/>
            </a:p>
          </p:txBody>
        </p:sp>
        <p:pic>
          <p:nvPicPr>
            <p:cNvPr id="1036" name="Picture 12" descr="RÃ©sultat de recherche d'images pour &quot;pelleteuse&quot;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21335" y="1995055"/>
              <a:ext cx="1277137" cy="1277137"/>
            </a:xfrm>
            <a:prstGeom prst="rect">
              <a:avLst/>
            </a:prstGeom>
            <a:noFill/>
          </p:spPr>
        </p:pic>
      </p:grpSp>
      <p:grpSp>
        <p:nvGrpSpPr>
          <p:cNvPr id="9" name="Groupe 29"/>
          <p:cNvGrpSpPr/>
          <p:nvPr/>
        </p:nvGrpSpPr>
        <p:grpSpPr>
          <a:xfrm>
            <a:off x="209254" y="2951239"/>
            <a:ext cx="2054976" cy="3602403"/>
            <a:chOff x="209254" y="2213429"/>
            <a:chExt cx="2054976" cy="2701802"/>
          </a:xfrm>
        </p:grpSpPr>
        <p:pic>
          <p:nvPicPr>
            <p:cNvPr id="19" name="Shape 232"/>
            <p:cNvPicPr preferRelativeResize="0"/>
            <p:nvPr/>
          </p:nvPicPr>
          <p:blipFill>
            <a:blip r:embed="rId9" cstate="screen">
              <a:alphaModFix/>
            </a:blip>
            <a:stretch>
              <a:fillRect/>
            </a:stretch>
          </p:blipFill>
          <p:spPr>
            <a:xfrm>
              <a:off x="209254" y="2213429"/>
              <a:ext cx="625318" cy="640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Shape 232"/>
            <p:cNvPicPr preferRelativeResize="0"/>
            <p:nvPr/>
          </p:nvPicPr>
          <p:blipFill>
            <a:blip r:embed="rId9" cstate="screen">
              <a:alphaModFix/>
            </a:blip>
            <a:stretch>
              <a:fillRect/>
            </a:stretch>
          </p:blipFill>
          <p:spPr>
            <a:xfrm>
              <a:off x="913197" y="2735942"/>
              <a:ext cx="625318" cy="640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Shape 232"/>
            <p:cNvPicPr preferRelativeResize="0"/>
            <p:nvPr/>
          </p:nvPicPr>
          <p:blipFill>
            <a:blip r:embed="rId9" cstate="screen">
              <a:alphaModFix/>
            </a:blip>
            <a:stretch>
              <a:fillRect/>
            </a:stretch>
          </p:blipFill>
          <p:spPr>
            <a:xfrm>
              <a:off x="1471999" y="3418114"/>
              <a:ext cx="625318" cy="640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Shape 232"/>
            <p:cNvPicPr preferRelativeResize="0"/>
            <p:nvPr/>
          </p:nvPicPr>
          <p:blipFill>
            <a:blip r:embed="rId9" cstate="screen">
              <a:alphaModFix/>
            </a:blip>
            <a:stretch>
              <a:fillRect/>
            </a:stretch>
          </p:blipFill>
          <p:spPr>
            <a:xfrm>
              <a:off x="1638912" y="4274456"/>
              <a:ext cx="625318" cy="640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Rectangle 22"/>
          <p:cNvSpPr/>
          <p:nvPr/>
        </p:nvSpPr>
        <p:spPr>
          <a:xfrm>
            <a:off x="0" y="6570741"/>
            <a:ext cx="14334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(Source : Jean-Marc </a:t>
            </a:r>
            <a:r>
              <a:rPr lang="en-US" sz="800" dirty="0" err="1" smtClean="0"/>
              <a:t>Jancovici</a:t>
            </a:r>
            <a:r>
              <a:rPr lang="en-US" sz="800" dirty="0" smtClean="0"/>
              <a:t>)</a:t>
            </a:r>
            <a:endParaRPr lang="fr-FR" sz="800" dirty="0"/>
          </a:p>
        </p:txBody>
      </p:sp>
      <p:sp>
        <p:nvSpPr>
          <p:cNvPr id="24" name="Rectangle 23"/>
          <p:cNvSpPr/>
          <p:nvPr/>
        </p:nvSpPr>
        <p:spPr>
          <a:xfrm>
            <a:off x="-214346" y="-24"/>
            <a:ext cx="9144064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 smtClean="0"/>
              <a:t>   </a:t>
            </a:r>
            <a:r>
              <a:rPr lang="fr-FR" sz="4000" b="1" dirty="0" smtClean="0"/>
              <a:t>équivalent énergie / homme</a:t>
            </a:r>
            <a:endParaRPr lang="fr-FR" sz="4000" dirty="0"/>
          </a:p>
        </p:txBody>
      </p:sp>
      <p:sp>
        <p:nvSpPr>
          <p:cNvPr id="25" name="Rectangle 24"/>
          <p:cNvSpPr/>
          <p:nvPr/>
        </p:nvSpPr>
        <p:spPr>
          <a:xfrm>
            <a:off x="6643702" y="1857364"/>
            <a:ext cx="2000264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Equivalent à </a:t>
            </a:r>
          </a:p>
          <a:p>
            <a:pPr algn="ctr"/>
            <a:r>
              <a:rPr lang="fr-FR" dirty="0" smtClean="0"/>
              <a:t>200 à 1000 esclaves énergétiques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6357950" y="6286520"/>
            <a:ext cx="2449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Philippe DONAT-FILLIOD</a:t>
            </a:r>
            <a:endParaRPr lang="fr-FR" dirty="0"/>
          </a:p>
        </p:txBody>
      </p:sp>
      <p:pic>
        <p:nvPicPr>
          <p:cNvPr id="30" name="Image 29" descr="logo-obveco-m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1000100" y="6396335"/>
            <a:ext cx="8928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Calibri" pitchFamily="34" charset="0"/>
              </a:rPr>
              <a:t>Le miracle : 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</a:rPr>
              <a:t>pétroles de schistes</a:t>
            </a:r>
            <a:r>
              <a:rPr lang="fr-FR" sz="2400" dirty="0" smtClean="0">
                <a:latin typeface="Calibri" pitchFamily="34" charset="0"/>
              </a:rPr>
              <a:t>,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</a:rPr>
              <a:t>pétroles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</a:rPr>
              <a:t>offshore …</a:t>
            </a:r>
            <a:r>
              <a:rPr lang="fr-FR" sz="2400" dirty="0" err="1" smtClean="0">
                <a:latin typeface="Calibri" pitchFamily="34" charset="0"/>
              </a:rPr>
              <a:t>etc</a:t>
            </a:r>
            <a:r>
              <a:rPr lang="fr-FR" sz="2400" dirty="0" smtClean="0">
                <a:latin typeface="Calibri" pitchFamily="34" charset="0"/>
              </a:rPr>
              <a:t>  ?</a:t>
            </a:r>
            <a:endParaRPr lang="fr-FR" sz="2400" dirty="0">
              <a:latin typeface="Calibri" pitchFamily="34" charset="0"/>
            </a:endParaRPr>
          </a:p>
        </p:txBody>
      </p:sp>
      <p:sp>
        <p:nvSpPr>
          <p:cNvPr id="12" name="Shape 222"/>
          <p:cNvSpPr txBox="1"/>
          <p:nvPr/>
        </p:nvSpPr>
        <p:spPr>
          <a:xfrm>
            <a:off x="757007" y="3055125"/>
            <a:ext cx="1970267" cy="6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dirty="0">
                <a:solidFill>
                  <a:srgbClr val="FF0000"/>
                </a:solidFill>
                <a:latin typeface="Arial" pitchFamily="34" charset="0"/>
                <a:ea typeface="Merriweather"/>
                <a:cs typeface="Arial" pitchFamily="34" charset="0"/>
                <a:sym typeface="Merriweather"/>
              </a:rPr>
              <a:t>TRE = </a:t>
            </a:r>
            <a:r>
              <a:rPr lang="fr" sz="2400" b="1" dirty="0" smtClean="0">
                <a:solidFill>
                  <a:srgbClr val="FF0000"/>
                </a:solidFill>
                <a:latin typeface="Arial" pitchFamily="34" charset="0"/>
                <a:ea typeface="Merriweather"/>
                <a:cs typeface="Arial" pitchFamily="34" charset="0"/>
                <a:sym typeface="Merriweather"/>
              </a:rPr>
              <a:t>100</a:t>
            </a:r>
            <a:endParaRPr lang="fr" sz="2400" b="1" dirty="0">
              <a:solidFill>
                <a:srgbClr val="FF0000"/>
              </a:solidFill>
              <a:latin typeface="Arial" pitchFamily="34" charset="0"/>
              <a:ea typeface="Merriweather"/>
              <a:cs typeface="Arial" pitchFamily="34" charset="0"/>
              <a:sym typeface="Merriweather"/>
            </a:endParaRPr>
          </a:p>
        </p:txBody>
      </p:sp>
      <p:sp>
        <p:nvSpPr>
          <p:cNvPr id="17" name="Shape 231"/>
          <p:cNvSpPr/>
          <p:nvPr/>
        </p:nvSpPr>
        <p:spPr>
          <a:xfrm>
            <a:off x="6265892" y="3062783"/>
            <a:ext cx="1637593" cy="76711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dirty="0">
                <a:solidFill>
                  <a:srgbClr val="FF0000"/>
                </a:solidFill>
                <a:latin typeface="Arial" pitchFamily="34" charset="0"/>
                <a:ea typeface="Merriweather"/>
                <a:cs typeface="Arial" pitchFamily="34" charset="0"/>
                <a:sym typeface="Merriweather"/>
              </a:rPr>
              <a:t>TRE = </a:t>
            </a:r>
            <a:r>
              <a:rPr lang="fr" sz="2400" b="1" dirty="0" smtClean="0">
                <a:solidFill>
                  <a:srgbClr val="FF0000"/>
                </a:solidFill>
                <a:latin typeface="Arial" pitchFamily="34" charset="0"/>
                <a:ea typeface="Merriweather"/>
                <a:cs typeface="Arial" pitchFamily="34" charset="0"/>
                <a:sym typeface="Merriweather"/>
              </a:rPr>
              <a:t>10</a:t>
            </a:r>
            <a:endParaRPr sz="2400" b="1" dirty="0">
              <a:solidFill>
                <a:srgbClr val="FF0000"/>
              </a:solidFill>
              <a:latin typeface="Arial" pitchFamily="34" charset="0"/>
              <a:ea typeface="Merriweather"/>
              <a:cs typeface="Arial" pitchFamily="34" charset="0"/>
              <a:sym typeface="Merriweather"/>
            </a:endParaRPr>
          </a:p>
        </p:txBody>
      </p:sp>
      <p:grpSp>
        <p:nvGrpSpPr>
          <p:cNvPr id="2" name="Groupe 26"/>
          <p:cNvGrpSpPr/>
          <p:nvPr/>
        </p:nvGrpSpPr>
        <p:grpSpPr>
          <a:xfrm>
            <a:off x="142881" y="1703618"/>
            <a:ext cx="4617813" cy="4093523"/>
            <a:chOff x="142880" y="1305911"/>
            <a:chExt cx="4617813" cy="3070142"/>
          </a:xfrm>
        </p:grpSpPr>
        <p:sp>
          <p:nvSpPr>
            <p:cNvPr id="11" name="Shape 221"/>
            <p:cNvSpPr txBox="1"/>
            <p:nvPr/>
          </p:nvSpPr>
          <p:spPr>
            <a:xfrm>
              <a:off x="2518241" y="3616219"/>
              <a:ext cx="1843309" cy="759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fr" dirty="0">
                  <a:sym typeface="Merriweather"/>
                </a:rPr>
                <a:t>100 barils </a:t>
              </a:r>
              <a:r>
                <a:rPr lang="fr" dirty="0" smtClean="0">
                  <a:sym typeface="Merriweather"/>
                </a:rPr>
                <a:t>extraits</a:t>
              </a:r>
              <a:endParaRPr lang="fr" dirty="0">
                <a:sym typeface="Merriweather"/>
              </a:endParaRPr>
            </a:p>
          </p:txBody>
        </p:sp>
        <p:grpSp>
          <p:nvGrpSpPr>
            <p:cNvPr id="3" name="Groupe 24"/>
            <p:cNvGrpSpPr/>
            <p:nvPr/>
          </p:nvGrpSpPr>
          <p:grpSpPr>
            <a:xfrm>
              <a:off x="142880" y="1305911"/>
              <a:ext cx="4617813" cy="2752757"/>
              <a:chOff x="142880" y="1305911"/>
              <a:chExt cx="4617813" cy="2752757"/>
            </a:xfrm>
          </p:grpSpPr>
          <p:pic>
            <p:nvPicPr>
              <p:cNvPr id="6" name="Shape 216"/>
              <p:cNvPicPr preferRelativeResize="0"/>
              <p:nvPr/>
            </p:nvPicPr>
            <p:blipFill rotWithShape="1">
              <a:blip r:embed="rId4" cstate="screen">
                <a:alphaModFix/>
              </a:blip>
              <a:srcRect r="-7507" b="-13207"/>
              <a:stretch/>
            </p:blipFill>
            <p:spPr>
              <a:xfrm>
                <a:off x="2154921" y="1305911"/>
                <a:ext cx="2605772" cy="275275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Shape 217"/>
              <p:cNvSpPr txBox="1"/>
              <p:nvPr/>
            </p:nvSpPr>
            <p:spPr>
              <a:xfrm>
                <a:off x="751162" y="1465939"/>
                <a:ext cx="1825133" cy="740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" dirty="0" smtClean="0">
                    <a:solidFill>
                      <a:schemeClr val="accent1"/>
                    </a:solidFill>
                    <a:sym typeface="Merriweather"/>
                  </a:rPr>
                  <a:t>Début du 20ème siècle : </a:t>
                </a:r>
              </a:p>
            </p:txBody>
          </p:sp>
          <p:cxnSp>
            <p:nvCxnSpPr>
              <p:cNvPr id="8" name="Shape 218"/>
              <p:cNvCxnSpPr/>
              <p:nvPr/>
            </p:nvCxnSpPr>
            <p:spPr>
              <a:xfrm>
                <a:off x="903032" y="2838918"/>
                <a:ext cx="16884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0" name="Shape 220"/>
              <p:cNvSpPr txBox="1"/>
              <p:nvPr/>
            </p:nvSpPr>
            <p:spPr>
              <a:xfrm>
                <a:off x="142880" y="3206751"/>
                <a:ext cx="1985963" cy="5234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dirty="0" smtClean="0">
                    <a:sym typeface="Merriweather"/>
                  </a:rPr>
                  <a:t>1 </a:t>
                </a:r>
                <a:r>
                  <a:rPr lang="fr" dirty="0">
                    <a:sym typeface="Merriweather"/>
                  </a:rPr>
                  <a:t>baril </a:t>
                </a:r>
                <a:r>
                  <a:rPr lang="fr" dirty="0" smtClean="0">
                    <a:sym typeface="Merriweather"/>
                  </a:rPr>
                  <a:t>consommé</a:t>
                </a:r>
                <a:endParaRPr lang="fr" dirty="0">
                  <a:sym typeface="Merriweather"/>
                </a:endParaRPr>
              </a:p>
            </p:txBody>
          </p:sp>
          <p:pic>
            <p:nvPicPr>
              <p:cNvPr id="18" name="Shape 232"/>
              <p:cNvPicPr preferRelativeResize="0"/>
              <p:nvPr/>
            </p:nvPicPr>
            <p:blipFill>
              <a:blip r:embed="rId5" cstate="screen">
                <a:alphaModFix/>
              </a:blip>
              <a:stretch>
                <a:fillRect/>
              </a:stretch>
            </p:blipFill>
            <p:spPr>
              <a:xfrm>
                <a:off x="158454" y="2576281"/>
                <a:ext cx="683382" cy="58272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2" name="Shape 215"/>
          <p:cNvSpPr txBox="1">
            <a:spLocks noGrp="1"/>
          </p:cNvSpPr>
          <p:nvPr>
            <p:ph type="title"/>
          </p:nvPr>
        </p:nvSpPr>
        <p:spPr>
          <a:xfrm>
            <a:off x="1734520" y="1130627"/>
            <a:ext cx="5760567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 smtClean="0">
                <a:latin typeface="Arial" charset="0"/>
                <a:ea typeface="+mn-ea"/>
                <a:cs typeface="Arial" charset="0"/>
              </a:rPr>
              <a:t>Mais avec quel </a:t>
            </a:r>
            <a:r>
              <a:rPr lang="f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" sz="1800" b="1" dirty="0">
                <a:latin typeface="Arial" pitchFamily="34" charset="0"/>
                <a:cs typeface="Arial" pitchFamily="34" charset="0"/>
              </a:rPr>
              <a:t>aux de </a:t>
            </a:r>
            <a:r>
              <a:rPr lang="f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" sz="1800" b="1" dirty="0">
                <a:latin typeface="Arial" pitchFamily="34" charset="0"/>
                <a:cs typeface="Arial" pitchFamily="34" charset="0"/>
              </a:rPr>
              <a:t>etour </a:t>
            </a:r>
            <a:r>
              <a:rPr lang="f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</a:t>
            </a:r>
            <a:r>
              <a:rPr lang="fr" sz="1800" b="1" dirty="0">
                <a:latin typeface="Arial" pitchFamily="34" charset="0"/>
                <a:cs typeface="Arial" pitchFamily="34" charset="0"/>
              </a:rPr>
              <a:t>nergétique</a:t>
            </a:r>
            <a:r>
              <a:rPr lang="f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fr" sz="1800" dirty="0">
                <a:latin typeface="Arial" charset="0"/>
                <a:ea typeface="+mn-ea"/>
                <a:cs typeface="Arial" charset="0"/>
              </a:rPr>
              <a:t>(TRE) </a:t>
            </a:r>
            <a:r>
              <a:rPr lang="fr" sz="1800" dirty="0" smtClean="0">
                <a:latin typeface="Arial" charset="0"/>
                <a:ea typeface="+mn-ea"/>
                <a:cs typeface="Arial" charset="0"/>
              </a:rPr>
              <a:t>?</a:t>
            </a:r>
            <a:endParaRPr sz="1800" dirty="0"/>
          </a:p>
        </p:txBody>
      </p:sp>
      <p:grpSp>
        <p:nvGrpSpPr>
          <p:cNvPr id="5" name="Groupe 25"/>
          <p:cNvGrpSpPr/>
          <p:nvPr/>
        </p:nvGrpSpPr>
        <p:grpSpPr>
          <a:xfrm>
            <a:off x="4896659" y="2000240"/>
            <a:ext cx="4247341" cy="3392125"/>
            <a:chOff x="5237744" y="1541675"/>
            <a:chExt cx="4247341" cy="2544094"/>
          </a:xfrm>
        </p:grpSpPr>
        <p:cxnSp>
          <p:nvCxnSpPr>
            <p:cNvPr id="14" name="Shape 225"/>
            <p:cNvCxnSpPr/>
            <p:nvPr/>
          </p:nvCxnSpPr>
          <p:spPr>
            <a:xfrm>
              <a:off x="6202166" y="2885433"/>
              <a:ext cx="18453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" name="Shape 229"/>
            <p:cNvSpPr txBox="1"/>
            <p:nvPr/>
          </p:nvSpPr>
          <p:spPr>
            <a:xfrm>
              <a:off x="5237744" y="3259365"/>
              <a:ext cx="1934582" cy="51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dirty="0" smtClean="0">
                  <a:sym typeface="Merriweather"/>
                </a:rPr>
                <a:t>1 </a:t>
              </a:r>
              <a:r>
                <a:rPr lang="fr" dirty="0">
                  <a:sym typeface="Merriweather"/>
                </a:rPr>
                <a:t>baril </a:t>
              </a:r>
              <a:r>
                <a:rPr lang="fr" dirty="0" smtClean="0">
                  <a:sym typeface="Merriweather"/>
                </a:rPr>
                <a:t>consommé</a:t>
              </a:r>
              <a:endParaRPr lang="fr" dirty="0">
                <a:sym typeface="Merriweather"/>
              </a:endParaRPr>
            </a:p>
          </p:txBody>
        </p:sp>
        <p:pic>
          <p:nvPicPr>
            <p:cNvPr id="19" name="Shape 226"/>
            <p:cNvPicPr preferRelativeResize="0"/>
            <p:nvPr/>
          </p:nvPicPr>
          <p:blipFill>
            <a:blip r:embed="rId6" cstate="screen">
              <a:alphaModFix/>
            </a:blip>
            <a:stretch>
              <a:fillRect/>
            </a:stretch>
          </p:blipFill>
          <p:spPr>
            <a:xfrm>
              <a:off x="7839138" y="2271008"/>
              <a:ext cx="1199930" cy="1189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Shape 228"/>
            <p:cNvSpPr txBox="1"/>
            <p:nvPr/>
          </p:nvSpPr>
          <p:spPr>
            <a:xfrm>
              <a:off x="7453083" y="3391242"/>
              <a:ext cx="2032002" cy="694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b="1" dirty="0" smtClean="0">
                  <a:sym typeface="Symbol"/>
                </a:rPr>
                <a:t> </a:t>
              </a:r>
              <a:r>
                <a:rPr lang="fr" dirty="0" smtClean="0">
                  <a:sym typeface="Merriweather"/>
                </a:rPr>
                <a:t>10 </a:t>
              </a:r>
              <a:r>
                <a:rPr lang="fr" dirty="0">
                  <a:sym typeface="Merriweather"/>
                </a:rPr>
                <a:t>barils </a:t>
              </a:r>
              <a:r>
                <a:rPr lang="fr" dirty="0" smtClean="0">
                  <a:sym typeface="Merriweather"/>
                </a:rPr>
                <a:t>extraits</a:t>
              </a:r>
              <a:endParaRPr lang="fr" dirty="0">
                <a:sym typeface="Merriweather"/>
              </a:endParaRPr>
            </a:p>
          </p:txBody>
        </p:sp>
        <p:sp>
          <p:nvSpPr>
            <p:cNvPr id="21" name="Shape 224"/>
            <p:cNvSpPr txBox="1"/>
            <p:nvPr/>
          </p:nvSpPr>
          <p:spPr>
            <a:xfrm>
              <a:off x="6364510" y="1541675"/>
              <a:ext cx="1774992" cy="3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fr" dirty="0" smtClean="0">
                  <a:solidFill>
                    <a:schemeClr val="accent1"/>
                  </a:solidFill>
                  <a:sym typeface="Merriweather"/>
                </a:rPr>
                <a:t>Aujourd’hui :</a:t>
              </a:r>
            </a:p>
          </p:txBody>
        </p:sp>
        <p:pic>
          <p:nvPicPr>
            <p:cNvPr id="24" name="Shape 232"/>
            <p:cNvPicPr preferRelativeResize="0"/>
            <p:nvPr/>
          </p:nvPicPr>
          <p:blipFill>
            <a:blip r:embed="rId5" cstate="screen">
              <a:alphaModFix/>
            </a:blip>
            <a:stretch>
              <a:fillRect/>
            </a:stretch>
          </p:blipFill>
          <p:spPr>
            <a:xfrm>
              <a:off x="5398103" y="2626289"/>
              <a:ext cx="683382" cy="5827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ZoneTexte 22"/>
          <p:cNvSpPr txBox="1"/>
          <p:nvPr/>
        </p:nvSpPr>
        <p:spPr>
          <a:xfrm>
            <a:off x="1851407" y="5919500"/>
            <a:ext cx="586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Symbol"/>
              </a:rPr>
              <a:t>Et quand le </a:t>
            </a:r>
            <a:r>
              <a:rPr lang="fr-FR" b="1" dirty="0" smtClean="0">
                <a:solidFill>
                  <a:srgbClr val="FF0000"/>
                </a:solidFill>
                <a:sym typeface="Symbol"/>
              </a:rPr>
              <a:t>TRE</a:t>
            </a:r>
            <a:r>
              <a:rPr lang="fr-FR" dirty="0" smtClean="0">
                <a:sym typeface="Symbol"/>
              </a:rPr>
              <a:t> descendra …à 5 ? …à 2 ?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-214346" y="-24"/>
            <a:ext cx="9358346" cy="928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 smtClean="0"/>
              <a:t>   Pas de miracle avec les pétroles non conventionnels </a:t>
            </a:r>
            <a:endParaRPr lang="fr-FR" sz="3200" dirty="0"/>
          </a:p>
        </p:txBody>
      </p:sp>
      <p:sp>
        <p:nvSpPr>
          <p:cNvPr id="26" name="Rectangle 25"/>
          <p:cNvSpPr/>
          <p:nvPr/>
        </p:nvSpPr>
        <p:spPr>
          <a:xfrm>
            <a:off x="6429388" y="5857892"/>
            <a:ext cx="2449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Philippe DONAT-FILLIOD</a:t>
            </a:r>
            <a:endParaRPr lang="fr-FR" dirty="0"/>
          </a:p>
        </p:txBody>
      </p:sp>
      <p:pic>
        <p:nvPicPr>
          <p:cNvPr id="27" name="Image 26" descr="logo-obveco-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2" grpId="0"/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semblee-nationale.fr/13/rap-info/i3880-18.gif"/>
          <p:cNvPicPr>
            <a:picLocks noChangeAspect="1" noChangeArrowheads="1"/>
          </p:cNvPicPr>
          <p:nvPr/>
        </p:nvPicPr>
        <p:blipFill>
          <a:blip r:embed="rId4" cstate="screen"/>
          <a:srcRect t="18719"/>
          <a:stretch>
            <a:fillRect/>
          </a:stretch>
        </p:blipFill>
        <p:spPr bwMode="auto">
          <a:xfrm>
            <a:off x="1135879" y="685547"/>
            <a:ext cx="7391259" cy="5930553"/>
          </a:xfrm>
          <a:prstGeom prst="rect">
            <a:avLst/>
          </a:prstGeom>
          <a:noFill/>
        </p:spPr>
      </p:pic>
      <p:sp>
        <p:nvSpPr>
          <p:cNvPr id="13" name="Forme libre 12"/>
          <p:cNvSpPr/>
          <p:nvPr/>
        </p:nvSpPr>
        <p:spPr>
          <a:xfrm>
            <a:off x="1153880" y="1054385"/>
            <a:ext cx="8014007" cy="5631544"/>
          </a:xfrm>
          <a:custGeom>
            <a:avLst/>
            <a:gdLst>
              <a:gd name="connsiteX0" fmla="*/ 2859314 w 7627257"/>
              <a:gd name="connsiteY0" fmla="*/ 0 h 4223658"/>
              <a:gd name="connsiteX1" fmla="*/ 2852057 w 7627257"/>
              <a:gd name="connsiteY1" fmla="*/ 1698172 h 4223658"/>
              <a:gd name="connsiteX2" fmla="*/ 0 w 7627257"/>
              <a:gd name="connsiteY2" fmla="*/ 1676400 h 4223658"/>
              <a:gd name="connsiteX3" fmla="*/ 0 w 7627257"/>
              <a:gd name="connsiteY3" fmla="*/ 2431143 h 4223658"/>
              <a:gd name="connsiteX4" fmla="*/ 2931886 w 7627257"/>
              <a:gd name="connsiteY4" fmla="*/ 2460172 h 4223658"/>
              <a:gd name="connsiteX5" fmla="*/ 2902857 w 7627257"/>
              <a:gd name="connsiteY5" fmla="*/ 4209143 h 4223658"/>
              <a:gd name="connsiteX6" fmla="*/ 4630057 w 7627257"/>
              <a:gd name="connsiteY6" fmla="*/ 4223658 h 4223658"/>
              <a:gd name="connsiteX7" fmla="*/ 4637314 w 7627257"/>
              <a:gd name="connsiteY7" fmla="*/ 2590800 h 4223658"/>
              <a:gd name="connsiteX8" fmla="*/ 7627257 w 7627257"/>
              <a:gd name="connsiteY8" fmla="*/ 2598058 h 4223658"/>
              <a:gd name="connsiteX9" fmla="*/ 7627257 w 7627257"/>
              <a:gd name="connsiteY9" fmla="*/ 1799772 h 4223658"/>
              <a:gd name="connsiteX10" fmla="*/ 4455886 w 7627257"/>
              <a:gd name="connsiteY10" fmla="*/ 1785258 h 4223658"/>
              <a:gd name="connsiteX11" fmla="*/ 4426857 w 7627257"/>
              <a:gd name="connsiteY11" fmla="*/ 43543 h 4223658"/>
              <a:gd name="connsiteX12" fmla="*/ 2859314 w 7627257"/>
              <a:gd name="connsiteY12" fmla="*/ 0 h 4223658"/>
              <a:gd name="connsiteX0" fmla="*/ 2859314 w 7627257"/>
              <a:gd name="connsiteY0" fmla="*/ 0 h 4223658"/>
              <a:gd name="connsiteX1" fmla="*/ 2852057 w 7627257"/>
              <a:gd name="connsiteY1" fmla="*/ 1698172 h 4223658"/>
              <a:gd name="connsiteX2" fmla="*/ 0 w 7627257"/>
              <a:gd name="connsiteY2" fmla="*/ 1676400 h 4223658"/>
              <a:gd name="connsiteX3" fmla="*/ 0 w 7627257"/>
              <a:gd name="connsiteY3" fmla="*/ 2431143 h 4223658"/>
              <a:gd name="connsiteX4" fmla="*/ 2807546 w 7627257"/>
              <a:gd name="connsiteY4" fmla="*/ 2460172 h 4223658"/>
              <a:gd name="connsiteX5" fmla="*/ 2902857 w 7627257"/>
              <a:gd name="connsiteY5" fmla="*/ 4209143 h 4223658"/>
              <a:gd name="connsiteX6" fmla="*/ 4630057 w 7627257"/>
              <a:gd name="connsiteY6" fmla="*/ 4223658 h 4223658"/>
              <a:gd name="connsiteX7" fmla="*/ 4637314 w 7627257"/>
              <a:gd name="connsiteY7" fmla="*/ 2590800 h 4223658"/>
              <a:gd name="connsiteX8" fmla="*/ 7627257 w 7627257"/>
              <a:gd name="connsiteY8" fmla="*/ 2598058 h 4223658"/>
              <a:gd name="connsiteX9" fmla="*/ 7627257 w 7627257"/>
              <a:gd name="connsiteY9" fmla="*/ 1799772 h 4223658"/>
              <a:gd name="connsiteX10" fmla="*/ 4455886 w 7627257"/>
              <a:gd name="connsiteY10" fmla="*/ 1785258 h 4223658"/>
              <a:gd name="connsiteX11" fmla="*/ 4426857 w 7627257"/>
              <a:gd name="connsiteY11" fmla="*/ 43543 h 4223658"/>
              <a:gd name="connsiteX12" fmla="*/ 2859314 w 7627257"/>
              <a:gd name="connsiteY12" fmla="*/ 0 h 4223658"/>
              <a:gd name="connsiteX0" fmla="*/ 2859314 w 7627257"/>
              <a:gd name="connsiteY0" fmla="*/ 0 h 4223658"/>
              <a:gd name="connsiteX1" fmla="*/ 2800858 w 7627257"/>
              <a:gd name="connsiteY1" fmla="*/ 1690677 h 4223658"/>
              <a:gd name="connsiteX2" fmla="*/ 0 w 7627257"/>
              <a:gd name="connsiteY2" fmla="*/ 1676400 h 4223658"/>
              <a:gd name="connsiteX3" fmla="*/ 0 w 7627257"/>
              <a:gd name="connsiteY3" fmla="*/ 2431143 h 4223658"/>
              <a:gd name="connsiteX4" fmla="*/ 2807546 w 7627257"/>
              <a:gd name="connsiteY4" fmla="*/ 2460172 h 4223658"/>
              <a:gd name="connsiteX5" fmla="*/ 2902857 w 7627257"/>
              <a:gd name="connsiteY5" fmla="*/ 4209143 h 4223658"/>
              <a:gd name="connsiteX6" fmla="*/ 4630057 w 7627257"/>
              <a:gd name="connsiteY6" fmla="*/ 4223658 h 4223658"/>
              <a:gd name="connsiteX7" fmla="*/ 4637314 w 7627257"/>
              <a:gd name="connsiteY7" fmla="*/ 2590800 h 4223658"/>
              <a:gd name="connsiteX8" fmla="*/ 7627257 w 7627257"/>
              <a:gd name="connsiteY8" fmla="*/ 2598058 h 4223658"/>
              <a:gd name="connsiteX9" fmla="*/ 7627257 w 7627257"/>
              <a:gd name="connsiteY9" fmla="*/ 1799772 h 4223658"/>
              <a:gd name="connsiteX10" fmla="*/ 4455886 w 7627257"/>
              <a:gd name="connsiteY10" fmla="*/ 1785258 h 4223658"/>
              <a:gd name="connsiteX11" fmla="*/ 4426857 w 7627257"/>
              <a:gd name="connsiteY11" fmla="*/ 43543 h 4223658"/>
              <a:gd name="connsiteX12" fmla="*/ 2859314 w 7627257"/>
              <a:gd name="connsiteY12" fmla="*/ 0 h 42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27257" h="4223658">
                <a:moveTo>
                  <a:pt x="2859314" y="0"/>
                </a:moveTo>
                <a:lnTo>
                  <a:pt x="2800858" y="1690677"/>
                </a:lnTo>
                <a:lnTo>
                  <a:pt x="0" y="1676400"/>
                </a:lnTo>
                <a:lnTo>
                  <a:pt x="0" y="2431143"/>
                </a:lnTo>
                <a:lnTo>
                  <a:pt x="2807546" y="2460172"/>
                </a:lnTo>
                <a:lnTo>
                  <a:pt x="2902857" y="4209143"/>
                </a:lnTo>
                <a:lnTo>
                  <a:pt x="4630057" y="4223658"/>
                </a:lnTo>
                <a:lnTo>
                  <a:pt x="4637314" y="2590800"/>
                </a:lnTo>
                <a:lnTo>
                  <a:pt x="7627257" y="2598058"/>
                </a:lnTo>
                <a:lnTo>
                  <a:pt x="7627257" y="1799772"/>
                </a:lnTo>
                <a:lnTo>
                  <a:pt x="4455886" y="1785258"/>
                </a:lnTo>
                <a:lnTo>
                  <a:pt x="4426857" y="43543"/>
                </a:lnTo>
                <a:lnTo>
                  <a:pt x="28593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1262738" y="996648"/>
            <a:ext cx="7815940" cy="5631544"/>
          </a:xfrm>
          <a:custGeom>
            <a:avLst/>
            <a:gdLst>
              <a:gd name="connsiteX0" fmla="*/ 2859314 w 7627257"/>
              <a:gd name="connsiteY0" fmla="*/ 0 h 4223658"/>
              <a:gd name="connsiteX1" fmla="*/ 2852057 w 7627257"/>
              <a:gd name="connsiteY1" fmla="*/ 1698172 h 4223658"/>
              <a:gd name="connsiteX2" fmla="*/ 0 w 7627257"/>
              <a:gd name="connsiteY2" fmla="*/ 1676400 h 4223658"/>
              <a:gd name="connsiteX3" fmla="*/ 0 w 7627257"/>
              <a:gd name="connsiteY3" fmla="*/ 2431143 h 4223658"/>
              <a:gd name="connsiteX4" fmla="*/ 2931886 w 7627257"/>
              <a:gd name="connsiteY4" fmla="*/ 2460172 h 4223658"/>
              <a:gd name="connsiteX5" fmla="*/ 2902857 w 7627257"/>
              <a:gd name="connsiteY5" fmla="*/ 4209143 h 4223658"/>
              <a:gd name="connsiteX6" fmla="*/ 4630057 w 7627257"/>
              <a:gd name="connsiteY6" fmla="*/ 4223658 h 4223658"/>
              <a:gd name="connsiteX7" fmla="*/ 4637314 w 7627257"/>
              <a:gd name="connsiteY7" fmla="*/ 2590800 h 4223658"/>
              <a:gd name="connsiteX8" fmla="*/ 7627257 w 7627257"/>
              <a:gd name="connsiteY8" fmla="*/ 2598058 h 4223658"/>
              <a:gd name="connsiteX9" fmla="*/ 7627257 w 7627257"/>
              <a:gd name="connsiteY9" fmla="*/ 1799772 h 4223658"/>
              <a:gd name="connsiteX10" fmla="*/ 4455886 w 7627257"/>
              <a:gd name="connsiteY10" fmla="*/ 1785258 h 4223658"/>
              <a:gd name="connsiteX11" fmla="*/ 4426857 w 7627257"/>
              <a:gd name="connsiteY11" fmla="*/ 43543 h 4223658"/>
              <a:gd name="connsiteX12" fmla="*/ 2859314 w 7627257"/>
              <a:gd name="connsiteY12" fmla="*/ 0 h 42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27257" h="4223658">
                <a:moveTo>
                  <a:pt x="2859314" y="0"/>
                </a:moveTo>
                <a:lnTo>
                  <a:pt x="2852057" y="1698172"/>
                </a:lnTo>
                <a:lnTo>
                  <a:pt x="0" y="1676400"/>
                </a:lnTo>
                <a:lnTo>
                  <a:pt x="0" y="2431143"/>
                </a:lnTo>
                <a:lnTo>
                  <a:pt x="2931886" y="2460172"/>
                </a:lnTo>
                <a:lnTo>
                  <a:pt x="2902857" y="4209143"/>
                </a:lnTo>
                <a:lnTo>
                  <a:pt x="4630057" y="4223658"/>
                </a:lnTo>
                <a:lnTo>
                  <a:pt x="4637314" y="2590800"/>
                </a:lnTo>
                <a:lnTo>
                  <a:pt x="7627257" y="2598058"/>
                </a:lnTo>
                <a:lnTo>
                  <a:pt x="7627257" y="1799772"/>
                </a:lnTo>
                <a:lnTo>
                  <a:pt x="4455886" y="1785258"/>
                </a:lnTo>
                <a:lnTo>
                  <a:pt x="4426857" y="43543"/>
                </a:lnTo>
                <a:lnTo>
                  <a:pt x="28593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107504" y="68628"/>
            <a:ext cx="8928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</a:rPr>
              <a:t>Métaux</a:t>
            </a:r>
            <a:r>
              <a:rPr lang="fr-FR" sz="2400" dirty="0" smtClean="0">
                <a:latin typeface="Calibri" pitchFamily="34" charset="0"/>
              </a:rPr>
              <a:t> et énergie : le cercle vicieux… </a:t>
            </a:r>
            <a:endParaRPr lang="fr-FR" sz="2400" dirty="0">
              <a:latin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32109" y="3270552"/>
            <a:ext cx="26198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ym typeface="Symbol"/>
              </a:rPr>
              <a:t>Extraction exigeant toujours plus d’énergie</a:t>
            </a:r>
          </a:p>
          <a:p>
            <a:pPr algn="ctr"/>
            <a:endParaRPr lang="fr-FR" dirty="0" smtClean="0">
              <a:sym typeface="Symbo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093016" y="5350936"/>
            <a:ext cx="190137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ym typeface="Symbol"/>
              </a:rPr>
              <a:t>Energie de moins en moins accessible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566223" y="3454400"/>
            <a:ext cx="328748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ym typeface="Symbol"/>
              </a:rPr>
              <a:t>Production d’énergie exigeant de plus en plus de métaux</a:t>
            </a:r>
          </a:p>
          <a:p>
            <a:pPr algn="ctr"/>
            <a:endParaRPr lang="fr-FR" dirty="0" smtClean="0">
              <a:sym typeface="Symbo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63997" y="1025681"/>
            <a:ext cx="174897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ym typeface="Symbol"/>
              </a:rPr>
              <a:t>Minerais de moins en moins concentrés*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098606" y="3094892"/>
            <a:ext cx="1258841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ym typeface="Symbol"/>
              </a:rPr>
              <a:t>(*</a:t>
            </a:r>
            <a:r>
              <a:rPr lang="fr-FR" sz="1400" b="1" dirty="0" smtClean="0">
                <a:sym typeface="Symbol"/>
              </a:rPr>
              <a:t></a:t>
            </a:r>
            <a:r>
              <a:rPr lang="fr-FR" sz="1400" dirty="0" smtClean="0">
                <a:sym typeface="Symbol"/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sym typeface="Symbol"/>
              </a:rPr>
              <a:t>25 tonnes </a:t>
            </a:r>
            <a:r>
              <a:rPr lang="fr-FR" sz="1400" dirty="0" smtClean="0">
                <a:sym typeface="Symbol"/>
              </a:rPr>
              <a:t>de roches extraites pour </a:t>
            </a:r>
            <a:r>
              <a:rPr lang="fr-FR" sz="1400" b="1" dirty="0" smtClean="0">
                <a:solidFill>
                  <a:srgbClr val="FF0000"/>
                </a:solidFill>
                <a:sym typeface="Symbol"/>
              </a:rPr>
              <a:t>1 tonne </a:t>
            </a:r>
            <a:r>
              <a:rPr lang="fr-FR" sz="1400" dirty="0" smtClean="0">
                <a:sym typeface="Symbol"/>
              </a:rPr>
              <a:t>de cuivre max)</a:t>
            </a:r>
            <a:r>
              <a:rPr lang="fr-FR" dirty="0" smtClean="0">
                <a:sym typeface="Symbol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570741"/>
            <a:ext cx="12779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(Source : Philippe </a:t>
            </a:r>
            <a:r>
              <a:rPr lang="en-US" sz="800" dirty="0" err="1" smtClean="0"/>
              <a:t>Bihouix</a:t>
            </a:r>
            <a:r>
              <a:rPr lang="en-US" sz="800" dirty="0" smtClean="0"/>
              <a:t>)</a:t>
            </a:r>
            <a:endParaRPr lang="fr-FR" sz="800" dirty="0"/>
          </a:p>
        </p:txBody>
      </p:sp>
      <p:sp>
        <p:nvSpPr>
          <p:cNvPr id="14" name="Rectangle 13"/>
          <p:cNvSpPr/>
          <p:nvPr/>
        </p:nvSpPr>
        <p:spPr>
          <a:xfrm>
            <a:off x="6357950" y="214290"/>
            <a:ext cx="2449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Philippe DONAT-FILLIOD</a:t>
            </a:r>
            <a:endParaRPr lang="fr-FR" dirty="0"/>
          </a:p>
        </p:txBody>
      </p:sp>
      <p:pic>
        <p:nvPicPr>
          <p:cNvPr id="15" name="Image 14" descr="logo-obveco-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 rot="18838222">
            <a:off x="-184350" y="291191"/>
            <a:ext cx="146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STEFFAN</a:t>
            </a:r>
            <a:endParaRPr lang="fr-F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500034" y="357166"/>
          <a:ext cx="8215370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e 4"/>
          <p:cNvGraphicFramePr/>
          <p:nvPr/>
        </p:nvGraphicFramePr>
        <p:xfrm>
          <a:off x="571472" y="2214554"/>
          <a:ext cx="8072494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Image 7" descr="certop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2" y="-24"/>
            <a:ext cx="952500" cy="9525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534454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Image 9" descr="logo-obveco-m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131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52" descr="cer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357158" y="1357298"/>
            <a:ext cx="3071834" cy="4643470"/>
          </a:xfrm>
          <a:prstGeom prst="rect">
            <a:avLst/>
          </a:prstGeom>
          <a:solidFill>
            <a:schemeClr val="accent1">
              <a:alpha val="17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rot="5400000">
            <a:off x="-2000693" y="3928669"/>
            <a:ext cx="4714908" cy="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10800000">
            <a:off x="357158" y="6286520"/>
            <a:ext cx="8143932" cy="1588"/>
          </a:xfrm>
          <a:prstGeom prst="line">
            <a:avLst/>
          </a:prstGeom>
          <a:ln w="508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518508" y="6429396"/>
            <a:ext cx="625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1"/>
                </a:solidFill>
              </a:rPr>
              <a:t>TEMPS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402956" y="1335437"/>
            <a:ext cx="8183105" cy="3763505"/>
          </a:xfrm>
          <a:custGeom>
            <a:avLst/>
            <a:gdLst>
              <a:gd name="connsiteX0" fmla="*/ 0 w 8183105"/>
              <a:gd name="connsiteY0" fmla="*/ 183397 h 3763505"/>
              <a:gd name="connsiteX1" fmla="*/ 3502617 w 8183105"/>
              <a:gd name="connsiteY1" fmla="*/ 260888 h 3763505"/>
              <a:gd name="connsiteX2" fmla="*/ 4726983 w 8183105"/>
              <a:gd name="connsiteY2" fmla="*/ 1748726 h 3763505"/>
              <a:gd name="connsiteX3" fmla="*/ 5331417 w 8183105"/>
              <a:gd name="connsiteY3" fmla="*/ 2988590 h 3763505"/>
              <a:gd name="connsiteX4" fmla="*/ 6431797 w 8183105"/>
              <a:gd name="connsiteY4" fmla="*/ 3577526 h 3763505"/>
              <a:gd name="connsiteX5" fmla="*/ 8183105 w 8183105"/>
              <a:gd name="connsiteY5" fmla="*/ 3763505 h 376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83105" h="3763505">
                <a:moveTo>
                  <a:pt x="0" y="183397"/>
                </a:moveTo>
                <a:cubicBezTo>
                  <a:pt x="1357393" y="91698"/>
                  <a:pt x="2714787" y="0"/>
                  <a:pt x="3502617" y="260888"/>
                </a:cubicBezTo>
                <a:cubicBezTo>
                  <a:pt x="4290447" y="521776"/>
                  <a:pt x="4422183" y="1294109"/>
                  <a:pt x="4726983" y="1748726"/>
                </a:cubicBezTo>
                <a:cubicBezTo>
                  <a:pt x="5031783" y="2203343"/>
                  <a:pt x="5047281" y="2683790"/>
                  <a:pt x="5331417" y="2988590"/>
                </a:cubicBezTo>
                <a:cubicBezTo>
                  <a:pt x="5615553" y="3293390"/>
                  <a:pt x="5956516" y="3448374"/>
                  <a:pt x="6431797" y="3577526"/>
                </a:cubicBezTo>
                <a:cubicBezTo>
                  <a:pt x="6907078" y="3706678"/>
                  <a:pt x="7545091" y="3735091"/>
                  <a:pt x="8183105" y="3763505"/>
                </a:cubicBezTo>
              </a:path>
            </a:pathLst>
          </a:custGeom>
          <a:ln w="762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480447" y="2931763"/>
            <a:ext cx="8198604" cy="1875294"/>
          </a:xfrm>
          <a:custGeom>
            <a:avLst/>
            <a:gdLst>
              <a:gd name="connsiteX0" fmla="*/ 0 w 8198604"/>
              <a:gd name="connsiteY0" fmla="*/ 1578244 h 1875294"/>
              <a:gd name="connsiteX1" fmla="*/ 898902 w 8198604"/>
              <a:gd name="connsiteY1" fmla="*/ 1314773 h 1875294"/>
              <a:gd name="connsiteX2" fmla="*/ 3115160 w 8198604"/>
              <a:gd name="connsiteY2" fmla="*/ 400373 h 1875294"/>
              <a:gd name="connsiteX3" fmla="*/ 4695987 w 8198604"/>
              <a:gd name="connsiteY3" fmla="*/ 152400 h 1875294"/>
              <a:gd name="connsiteX4" fmla="*/ 5625885 w 8198604"/>
              <a:gd name="connsiteY4" fmla="*/ 1314773 h 1875294"/>
              <a:gd name="connsiteX5" fmla="*/ 7253207 w 8198604"/>
              <a:gd name="connsiteY5" fmla="*/ 1810718 h 1875294"/>
              <a:gd name="connsiteX6" fmla="*/ 8198604 w 8198604"/>
              <a:gd name="connsiteY6" fmla="*/ 1702230 h 187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8604" h="1875294">
                <a:moveTo>
                  <a:pt x="0" y="1578244"/>
                </a:moveTo>
                <a:cubicBezTo>
                  <a:pt x="189854" y="1544664"/>
                  <a:pt x="379709" y="1511085"/>
                  <a:pt x="898902" y="1314773"/>
                </a:cubicBezTo>
                <a:cubicBezTo>
                  <a:pt x="1418095" y="1118461"/>
                  <a:pt x="2482313" y="594102"/>
                  <a:pt x="3115160" y="400373"/>
                </a:cubicBezTo>
                <a:cubicBezTo>
                  <a:pt x="3748007" y="206644"/>
                  <a:pt x="4277533" y="0"/>
                  <a:pt x="4695987" y="152400"/>
                </a:cubicBezTo>
                <a:cubicBezTo>
                  <a:pt x="5114441" y="304800"/>
                  <a:pt x="5199682" y="1038387"/>
                  <a:pt x="5625885" y="1314773"/>
                </a:cubicBezTo>
                <a:cubicBezTo>
                  <a:pt x="6052088" y="1591159"/>
                  <a:pt x="6824421" y="1746142"/>
                  <a:pt x="7253207" y="1810718"/>
                </a:cubicBezTo>
                <a:cubicBezTo>
                  <a:pt x="7681994" y="1875294"/>
                  <a:pt x="7940299" y="1788762"/>
                  <a:pt x="8198604" y="1702230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371959" y="3228813"/>
            <a:ext cx="8260597" cy="2149099"/>
          </a:xfrm>
          <a:custGeom>
            <a:avLst/>
            <a:gdLst>
              <a:gd name="connsiteX0" fmla="*/ 0 w 8260597"/>
              <a:gd name="connsiteY0" fmla="*/ 2149099 h 2149099"/>
              <a:gd name="connsiteX1" fmla="*/ 2061275 w 8260597"/>
              <a:gd name="connsiteY1" fmla="*/ 1823634 h 2149099"/>
              <a:gd name="connsiteX2" fmla="*/ 3611105 w 8260597"/>
              <a:gd name="connsiteY2" fmla="*/ 971228 h 2149099"/>
              <a:gd name="connsiteX3" fmla="*/ 5145438 w 8260597"/>
              <a:gd name="connsiteY3" fmla="*/ 25831 h 2149099"/>
              <a:gd name="connsiteX4" fmla="*/ 7051729 w 8260597"/>
              <a:gd name="connsiteY4" fmla="*/ 816245 h 2149099"/>
              <a:gd name="connsiteX5" fmla="*/ 8260597 w 8260597"/>
              <a:gd name="connsiteY5" fmla="*/ 1141709 h 214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0597" h="2149099">
                <a:moveTo>
                  <a:pt x="0" y="2149099"/>
                </a:moveTo>
                <a:cubicBezTo>
                  <a:pt x="729712" y="2084522"/>
                  <a:pt x="1459424" y="2019946"/>
                  <a:pt x="2061275" y="1823634"/>
                </a:cubicBezTo>
                <a:cubicBezTo>
                  <a:pt x="2663126" y="1627322"/>
                  <a:pt x="3097078" y="1270862"/>
                  <a:pt x="3611105" y="971228"/>
                </a:cubicBezTo>
                <a:cubicBezTo>
                  <a:pt x="4125132" y="671594"/>
                  <a:pt x="4572001" y="51662"/>
                  <a:pt x="5145438" y="25831"/>
                </a:cubicBezTo>
                <a:cubicBezTo>
                  <a:pt x="5718875" y="0"/>
                  <a:pt x="6532536" y="630265"/>
                  <a:pt x="7051729" y="816245"/>
                </a:cubicBezTo>
                <a:cubicBezTo>
                  <a:pt x="7570922" y="1002225"/>
                  <a:pt x="7915759" y="1071967"/>
                  <a:pt x="8260597" y="1141709"/>
                </a:cubicBezTo>
              </a:path>
            </a:pathLst>
          </a:cu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387458" y="2159431"/>
            <a:ext cx="8167606" cy="3481952"/>
          </a:xfrm>
          <a:custGeom>
            <a:avLst/>
            <a:gdLst>
              <a:gd name="connsiteX0" fmla="*/ 0 w 8167606"/>
              <a:gd name="connsiteY0" fmla="*/ 3404461 h 3481952"/>
              <a:gd name="connsiteX1" fmla="*/ 1239864 w 8167606"/>
              <a:gd name="connsiteY1" fmla="*/ 3125491 h 3481952"/>
              <a:gd name="connsiteX2" fmla="*/ 3022169 w 8167606"/>
              <a:gd name="connsiteY2" fmla="*/ 2118101 h 3481952"/>
              <a:gd name="connsiteX3" fmla="*/ 4091552 w 8167606"/>
              <a:gd name="connsiteY3" fmla="*/ 940230 h 3481952"/>
              <a:gd name="connsiteX4" fmla="*/ 4742481 w 8167606"/>
              <a:gd name="connsiteY4" fmla="*/ 273803 h 3481952"/>
              <a:gd name="connsiteX5" fmla="*/ 5114440 w 8167606"/>
              <a:gd name="connsiteY5" fmla="*/ 320298 h 3481952"/>
              <a:gd name="connsiteX6" fmla="*/ 6044339 w 8167606"/>
              <a:gd name="connsiteY6" fmla="*/ 2195593 h 3481952"/>
              <a:gd name="connsiteX7" fmla="*/ 8167606 w 8167606"/>
              <a:gd name="connsiteY7" fmla="*/ 3481952 h 34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67606" h="3481952">
                <a:moveTo>
                  <a:pt x="0" y="3404461"/>
                </a:moveTo>
                <a:cubicBezTo>
                  <a:pt x="368084" y="3372172"/>
                  <a:pt x="736169" y="3339884"/>
                  <a:pt x="1239864" y="3125491"/>
                </a:cubicBezTo>
                <a:cubicBezTo>
                  <a:pt x="1743559" y="2911098"/>
                  <a:pt x="2546888" y="2482311"/>
                  <a:pt x="3022169" y="2118101"/>
                </a:cubicBezTo>
                <a:cubicBezTo>
                  <a:pt x="3497450" y="1753891"/>
                  <a:pt x="3804833" y="1247613"/>
                  <a:pt x="4091552" y="940230"/>
                </a:cubicBezTo>
                <a:cubicBezTo>
                  <a:pt x="4378271" y="632847"/>
                  <a:pt x="4572000" y="377125"/>
                  <a:pt x="4742481" y="273803"/>
                </a:cubicBezTo>
                <a:cubicBezTo>
                  <a:pt x="4912962" y="170481"/>
                  <a:pt x="4897464" y="0"/>
                  <a:pt x="5114440" y="320298"/>
                </a:cubicBezTo>
                <a:cubicBezTo>
                  <a:pt x="5331416" y="640596"/>
                  <a:pt x="5535478" y="1668651"/>
                  <a:pt x="6044339" y="2195593"/>
                </a:cubicBezTo>
                <a:cubicBezTo>
                  <a:pt x="6553200" y="2722535"/>
                  <a:pt x="7813728" y="3275308"/>
                  <a:pt x="8167606" y="3481952"/>
                </a:cubicBezTo>
              </a:path>
            </a:pathLst>
          </a:custGeom>
          <a:ln w="762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604434" y="3675682"/>
            <a:ext cx="8028122" cy="2198176"/>
          </a:xfrm>
          <a:custGeom>
            <a:avLst/>
            <a:gdLst>
              <a:gd name="connsiteX0" fmla="*/ 0 w 8028122"/>
              <a:gd name="connsiteY0" fmla="*/ 2136182 h 2198176"/>
              <a:gd name="connsiteX1" fmla="*/ 1999281 w 8028122"/>
              <a:gd name="connsiteY1" fmla="*/ 1500752 h 2198176"/>
              <a:gd name="connsiteX2" fmla="*/ 4122549 w 8028122"/>
              <a:gd name="connsiteY2" fmla="*/ 229891 h 2198176"/>
              <a:gd name="connsiteX3" fmla="*/ 4572000 w 8028122"/>
              <a:gd name="connsiteY3" fmla="*/ 121403 h 2198176"/>
              <a:gd name="connsiteX4" fmla="*/ 5036949 w 8028122"/>
              <a:gd name="connsiteY4" fmla="*/ 694840 h 2198176"/>
              <a:gd name="connsiteX5" fmla="*/ 5331417 w 8028122"/>
              <a:gd name="connsiteY5" fmla="*/ 1221782 h 2198176"/>
              <a:gd name="connsiteX6" fmla="*/ 5920352 w 8028122"/>
              <a:gd name="connsiteY6" fmla="*/ 1717728 h 2198176"/>
              <a:gd name="connsiteX7" fmla="*/ 6881247 w 8028122"/>
              <a:gd name="connsiteY7" fmla="*/ 2089687 h 2198176"/>
              <a:gd name="connsiteX8" fmla="*/ 8028122 w 8028122"/>
              <a:gd name="connsiteY8" fmla="*/ 2198176 h 219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8122" h="2198176">
                <a:moveTo>
                  <a:pt x="0" y="2136182"/>
                </a:moveTo>
                <a:cubicBezTo>
                  <a:pt x="656094" y="1977324"/>
                  <a:pt x="1312189" y="1818467"/>
                  <a:pt x="1999281" y="1500752"/>
                </a:cubicBezTo>
                <a:cubicBezTo>
                  <a:pt x="2686373" y="1183037"/>
                  <a:pt x="3693763" y="459782"/>
                  <a:pt x="4122549" y="229891"/>
                </a:cubicBezTo>
                <a:cubicBezTo>
                  <a:pt x="4551335" y="0"/>
                  <a:pt x="4419600" y="43912"/>
                  <a:pt x="4572000" y="121403"/>
                </a:cubicBezTo>
                <a:cubicBezTo>
                  <a:pt x="4724400" y="198894"/>
                  <a:pt x="4910380" y="511444"/>
                  <a:pt x="5036949" y="694840"/>
                </a:cubicBezTo>
                <a:cubicBezTo>
                  <a:pt x="5163519" y="878237"/>
                  <a:pt x="5184183" y="1051301"/>
                  <a:pt x="5331417" y="1221782"/>
                </a:cubicBezTo>
                <a:cubicBezTo>
                  <a:pt x="5478651" y="1392263"/>
                  <a:pt x="5662047" y="1573077"/>
                  <a:pt x="5920352" y="1717728"/>
                </a:cubicBezTo>
                <a:cubicBezTo>
                  <a:pt x="6178657" y="1862379"/>
                  <a:pt x="6529952" y="2009612"/>
                  <a:pt x="6881247" y="2089687"/>
                </a:cubicBezTo>
                <a:cubicBezTo>
                  <a:pt x="7232542" y="2169762"/>
                  <a:pt x="7836976" y="2185261"/>
                  <a:pt x="8028122" y="2198176"/>
                </a:cubicBezTo>
              </a:path>
            </a:pathLst>
          </a:custGeom>
          <a:ln w="762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402956" y="3884909"/>
            <a:ext cx="8136610" cy="2097437"/>
          </a:xfrm>
          <a:custGeom>
            <a:avLst/>
            <a:gdLst>
              <a:gd name="connsiteX0" fmla="*/ 0 w 8136610"/>
              <a:gd name="connsiteY0" fmla="*/ 2097437 h 2097437"/>
              <a:gd name="connsiteX1" fmla="*/ 2882685 w 8136610"/>
              <a:gd name="connsiteY1" fmla="*/ 1942454 h 2097437"/>
              <a:gd name="connsiteX2" fmla="*/ 4246536 w 8136610"/>
              <a:gd name="connsiteY2" fmla="*/ 1539498 h 2097437"/>
              <a:gd name="connsiteX3" fmla="*/ 5036949 w 8136610"/>
              <a:gd name="connsiteY3" fmla="*/ 718088 h 2097437"/>
              <a:gd name="connsiteX4" fmla="*/ 5517397 w 8136610"/>
              <a:gd name="connsiteY4" fmla="*/ 113654 h 2097437"/>
              <a:gd name="connsiteX5" fmla="*/ 5858359 w 8136610"/>
              <a:gd name="connsiteY5" fmla="*/ 175647 h 2097437"/>
              <a:gd name="connsiteX6" fmla="*/ 6571281 w 8136610"/>
              <a:gd name="connsiteY6" fmla="*/ 1167538 h 2097437"/>
              <a:gd name="connsiteX7" fmla="*/ 7253207 w 8136610"/>
              <a:gd name="connsiteY7" fmla="*/ 1663484 h 2097437"/>
              <a:gd name="connsiteX8" fmla="*/ 8136610 w 8136610"/>
              <a:gd name="connsiteY8" fmla="*/ 1957952 h 209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6610" h="2097437">
                <a:moveTo>
                  <a:pt x="0" y="2097437"/>
                </a:moveTo>
                <a:cubicBezTo>
                  <a:pt x="1087464" y="2066440"/>
                  <a:pt x="2174929" y="2035444"/>
                  <a:pt x="2882685" y="1942454"/>
                </a:cubicBezTo>
                <a:cubicBezTo>
                  <a:pt x="3590441" y="1849464"/>
                  <a:pt x="3887492" y="1743559"/>
                  <a:pt x="4246536" y="1539498"/>
                </a:cubicBezTo>
                <a:cubicBezTo>
                  <a:pt x="4605580" y="1335437"/>
                  <a:pt x="4825139" y="955729"/>
                  <a:pt x="5036949" y="718088"/>
                </a:cubicBezTo>
                <a:cubicBezTo>
                  <a:pt x="5248759" y="480447"/>
                  <a:pt x="5380495" y="204061"/>
                  <a:pt x="5517397" y="113654"/>
                </a:cubicBezTo>
                <a:cubicBezTo>
                  <a:pt x="5654299" y="23247"/>
                  <a:pt x="5682712" y="0"/>
                  <a:pt x="5858359" y="175647"/>
                </a:cubicBezTo>
                <a:cubicBezTo>
                  <a:pt x="6034006" y="351294"/>
                  <a:pt x="6338806" y="919565"/>
                  <a:pt x="6571281" y="1167538"/>
                </a:cubicBezTo>
                <a:cubicBezTo>
                  <a:pt x="6803756" y="1415511"/>
                  <a:pt x="6992319" y="1531748"/>
                  <a:pt x="7253207" y="1663484"/>
                </a:cubicBezTo>
                <a:cubicBezTo>
                  <a:pt x="7514095" y="1795220"/>
                  <a:pt x="7825352" y="1876586"/>
                  <a:pt x="8136610" y="1957952"/>
                </a:cubicBezTo>
              </a:path>
            </a:pathLst>
          </a:cu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57158" y="6000768"/>
            <a:ext cx="3071834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715008" y="6000768"/>
            <a:ext cx="314327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428992" y="6000768"/>
            <a:ext cx="2286016" cy="28575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00034" y="1643050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Stock de ressources non renouvelables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929422" y="3143248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POPULATION</a:t>
            </a:r>
            <a:endParaRPr lang="fr-FR" sz="20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357158" y="450057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3"/>
                </a:solidFill>
              </a:rPr>
              <a:t>Service par habitant</a:t>
            </a:r>
            <a:endParaRPr lang="fr-FR" sz="2000" b="1" dirty="0">
              <a:solidFill>
                <a:schemeClr val="accent3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80996" y="3357562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/>
                </a:solidFill>
              </a:rPr>
              <a:t>Nourriture par habitant</a:t>
            </a:r>
            <a:endParaRPr lang="fr-FR" sz="2000" b="1" dirty="0">
              <a:solidFill>
                <a:schemeClr val="accent6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429124" y="550070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Pollution</a:t>
            </a:r>
            <a:endParaRPr lang="fr-FR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571868" y="450057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Production par habitant</a:t>
            </a:r>
            <a:endParaRPr lang="fr-FR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2" name="Connecteur droit 41"/>
          <p:cNvCxnSpPr/>
          <p:nvPr/>
        </p:nvCxnSpPr>
        <p:spPr>
          <a:xfrm rot="10800000" flipV="1">
            <a:off x="357158" y="5357826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rot="10800000" flipV="1">
            <a:off x="357158" y="4786322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10800000" flipV="1">
            <a:off x="357158" y="4214818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10800000" flipV="1">
            <a:off x="357158" y="3643314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0800000" flipV="1">
            <a:off x="357158" y="3071810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rot="10800000" flipV="1">
            <a:off x="357158" y="2500306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rot="10800000" flipV="1">
            <a:off x="357158" y="1928802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rot="10800000" flipV="1">
            <a:off x="357158" y="1357298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285720" y="59886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1900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786050" y="59886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1970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929058" y="598862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2000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6286512" y="59886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2050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8286776" y="59886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2100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428992" y="1357298"/>
            <a:ext cx="1143008" cy="4643470"/>
          </a:xfrm>
          <a:prstGeom prst="rect">
            <a:avLst/>
          </a:prstGeom>
          <a:solidFill>
            <a:schemeClr val="bg1">
              <a:lumMod val="6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4572000" y="1428736"/>
            <a:ext cx="571504" cy="4572032"/>
          </a:xfrm>
          <a:prstGeom prst="rect">
            <a:avLst/>
          </a:prstGeom>
          <a:solidFill>
            <a:schemeClr val="accent6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Forme libre 70"/>
          <p:cNvSpPr/>
          <p:nvPr/>
        </p:nvSpPr>
        <p:spPr>
          <a:xfrm>
            <a:off x="385011" y="1425073"/>
            <a:ext cx="3096126" cy="82885"/>
          </a:xfrm>
          <a:custGeom>
            <a:avLst/>
            <a:gdLst>
              <a:gd name="connsiteX0" fmla="*/ 0 w 3096126"/>
              <a:gd name="connsiteY0" fmla="*/ 82885 h 82885"/>
              <a:gd name="connsiteX1" fmla="*/ 2422357 w 3096126"/>
              <a:gd name="connsiteY1" fmla="*/ 2674 h 82885"/>
              <a:gd name="connsiteX2" fmla="*/ 3096126 w 3096126"/>
              <a:gd name="connsiteY2" fmla="*/ 66843 h 8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6126" h="82885">
                <a:moveTo>
                  <a:pt x="0" y="82885"/>
                </a:moveTo>
                <a:lnTo>
                  <a:pt x="2422357" y="2674"/>
                </a:lnTo>
                <a:cubicBezTo>
                  <a:pt x="2938378" y="0"/>
                  <a:pt x="3096126" y="66843"/>
                  <a:pt x="3096126" y="66843"/>
                </a:cubicBezTo>
              </a:path>
            </a:pathLst>
          </a:custGeom>
          <a:ln w="127000">
            <a:solidFill>
              <a:schemeClr val="accent4">
                <a:lumMod val="75000"/>
                <a:alpha val="63000"/>
              </a:schemeClr>
            </a:solidFill>
          </a:ln>
          <a:effectLst>
            <a:outerShdw blurRad="76200" dist="50800" dir="8100000" algn="tr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orme libre 72"/>
          <p:cNvSpPr/>
          <p:nvPr/>
        </p:nvSpPr>
        <p:spPr>
          <a:xfrm>
            <a:off x="493287" y="3357562"/>
            <a:ext cx="2935705" cy="1138990"/>
          </a:xfrm>
          <a:custGeom>
            <a:avLst/>
            <a:gdLst>
              <a:gd name="connsiteX0" fmla="*/ 0 w 2935705"/>
              <a:gd name="connsiteY0" fmla="*/ 1138990 h 1138990"/>
              <a:gd name="connsiteX1" fmla="*/ 1459832 w 2935705"/>
              <a:gd name="connsiteY1" fmla="*/ 673769 h 1138990"/>
              <a:gd name="connsiteX2" fmla="*/ 2935705 w 2935705"/>
              <a:gd name="connsiteY2" fmla="*/ 0 h 113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5705" h="1138990">
                <a:moveTo>
                  <a:pt x="0" y="1138990"/>
                </a:moveTo>
                <a:cubicBezTo>
                  <a:pt x="485274" y="1001295"/>
                  <a:pt x="970548" y="863601"/>
                  <a:pt x="1459832" y="673769"/>
                </a:cubicBezTo>
                <a:cubicBezTo>
                  <a:pt x="1949116" y="483937"/>
                  <a:pt x="2850147" y="8021"/>
                  <a:pt x="2935705" y="0"/>
                </a:cubicBezTo>
              </a:path>
            </a:pathLst>
          </a:custGeom>
          <a:ln w="127000">
            <a:solidFill>
              <a:schemeClr val="accent6">
                <a:alpha val="70000"/>
              </a:schemeClr>
            </a:soli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Forme libre 73"/>
          <p:cNvSpPr/>
          <p:nvPr/>
        </p:nvSpPr>
        <p:spPr>
          <a:xfrm>
            <a:off x="401053" y="4572008"/>
            <a:ext cx="3015915" cy="802105"/>
          </a:xfrm>
          <a:custGeom>
            <a:avLst/>
            <a:gdLst>
              <a:gd name="connsiteX0" fmla="*/ 0 w 3015915"/>
              <a:gd name="connsiteY0" fmla="*/ 802105 h 802105"/>
              <a:gd name="connsiteX1" fmla="*/ 1748589 w 3015915"/>
              <a:gd name="connsiteY1" fmla="*/ 609600 h 802105"/>
              <a:gd name="connsiteX2" fmla="*/ 3015915 w 3015915"/>
              <a:gd name="connsiteY2" fmla="*/ 0 h 80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5915" h="802105">
                <a:moveTo>
                  <a:pt x="0" y="802105"/>
                </a:moveTo>
                <a:cubicBezTo>
                  <a:pt x="622968" y="772694"/>
                  <a:pt x="1245937" y="743284"/>
                  <a:pt x="1748589" y="609600"/>
                </a:cubicBezTo>
                <a:cubicBezTo>
                  <a:pt x="2251241" y="475916"/>
                  <a:pt x="2633578" y="237958"/>
                  <a:pt x="3015915" y="0"/>
                </a:cubicBezTo>
              </a:path>
            </a:pathLst>
          </a:custGeom>
          <a:ln w="152400">
            <a:solidFill>
              <a:schemeClr val="tx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Forme libre 75"/>
          <p:cNvSpPr/>
          <p:nvPr/>
        </p:nvSpPr>
        <p:spPr>
          <a:xfrm>
            <a:off x="402956" y="5827363"/>
            <a:ext cx="3073831" cy="123986"/>
          </a:xfrm>
          <a:custGeom>
            <a:avLst/>
            <a:gdLst>
              <a:gd name="connsiteX0" fmla="*/ 0 w 3073831"/>
              <a:gd name="connsiteY0" fmla="*/ 123986 h 123986"/>
              <a:gd name="connsiteX1" fmla="*/ 1596325 w 3073831"/>
              <a:gd name="connsiteY1" fmla="*/ 108488 h 123986"/>
              <a:gd name="connsiteX2" fmla="*/ 2836190 w 3073831"/>
              <a:gd name="connsiteY2" fmla="*/ 30996 h 123986"/>
              <a:gd name="connsiteX3" fmla="*/ 3022169 w 3073831"/>
              <a:gd name="connsiteY3" fmla="*/ 0 h 12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3831" h="123986">
                <a:moveTo>
                  <a:pt x="0" y="123986"/>
                </a:moveTo>
                <a:lnTo>
                  <a:pt x="1596325" y="108488"/>
                </a:lnTo>
                <a:cubicBezTo>
                  <a:pt x="2069023" y="92990"/>
                  <a:pt x="2598549" y="49077"/>
                  <a:pt x="2836190" y="30996"/>
                </a:cubicBezTo>
                <a:cubicBezTo>
                  <a:pt x="3073831" y="12915"/>
                  <a:pt x="3022169" y="0"/>
                  <a:pt x="3022169" y="0"/>
                </a:cubicBezTo>
              </a:path>
            </a:pathLst>
          </a:custGeom>
          <a:ln w="127000">
            <a:solidFill>
              <a:schemeClr val="bg2">
                <a:lumMod val="50000"/>
                <a:alpha val="58000"/>
              </a:schemeClr>
            </a:solidFill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Forme libre 76"/>
          <p:cNvSpPr/>
          <p:nvPr/>
        </p:nvSpPr>
        <p:spPr>
          <a:xfrm>
            <a:off x="464949" y="4757980"/>
            <a:ext cx="2944678" cy="1084881"/>
          </a:xfrm>
          <a:custGeom>
            <a:avLst/>
            <a:gdLst>
              <a:gd name="connsiteX0" fmla="*/ 0 w 2944678"/>
              <a:gd name="connsiteY0" fmla="*/ 1084881 h 1084881"/>
              <a:gd name="connsiteX1" fmla="*/ 666427 w 2944678"/>
              <a:gd name="connsiteY1" fmla="*/ 960895 h 1084881"/>
              <a:gd name="connsiteX2" fmla="*/ 1782305 w 2944678"/>
              <a:gd name="connsiteY2" fmla="*/ 604434 h 1084881"/>
              <a:gd name="connsiteX3" fmla="*/ 2944678 w 2944678"/>
              <a:gd name="connsiteY3" fmla="*/ 0 h 108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4678" h="1084881">
                <a:moveTo>
                  <a:pt x="0" y="1084881"/>
                </a:moveTo>
                <a:cubicBezTo>
                  <a:pt x="184688" y="1062925"/>
                  <a:pt x="369376" y="1040970"/>
                  <a:pt x="666427" y="960895"/>
                </a:cubicBezTo>
                <a:cubicBezTo>
                  <a:pt x="963478" y="880821"/>
                  <a:pt x="1402597" y="764583"/>
                  <a:pt x="1782305" y="604434"/>
                </a:cubicBezTo>
                <a:cubicBezTo>
                  <a:pt x="2162013" y="444285"/>
                  <a:pt x="2753532" y="108488"/>
                  <a:pt x="2944678" y="0"/>
                </a:cubicBezTo>
              </a:path>
            </a:pathLst>
          </a:custGeom>
          <a:ln w="127000">
            <a:solidFill>
              <a:schemeClr val="accent2">
                <a:lumMod val="60000"/>
                <a:lumOff val="40000"/>
                <a:alpha val="56000"/>
              </a:schemeClr>
            </a:solidFill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orme libre 78"/>
          <p:cNvSpPr/>
          <p:nvPr/>
        </p:nvSpPr>
        <p:spPr>
          <a:xfrm>
            <a:off x="356461" y="4200041"/>
            <a:ext cx="3115159" cy="1394847"/>
          </a:xfrm>
          <a:custGeom>
            <a:avLst/>
            <a:gdLst>
              <a:gd name="connsiteX0" fmla="*/ 0 w 3115159"/>
              <a:gd name="connsiteY0" fmla="*/ 1394847 h 1394847"/>
              <a:gd name="connsiteX1" fmla="*/ 557939 w 3115159"/>
              <a:gd name="connsiteY1" fmla="*/ 1332854 h 1394847"/>
              <a:gd name="connsiteX2" fmla="*/ 1317356 w 3115159"/>
              <a:gd name="connsiteY2" fmla="*/ 1115878 h 1394847"/>
              <a:gd name="connsiteX3" fmla="*/ 2340244 w 3115159"/>
              <a:gd name="connsiteY3" fmla="*/ 542440 h 1394847"/>
              <a:gd name="connsiteX4" fmla="*/ 3115159 w 3115159"/>
              <a:gd name="connsiteY4" fmla="*/ 0 h 139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5159" h="1394847">
                <a:moveTo>
                  <a:pt x="0" y="1394847"/>
                </a:moveTo>
                <a:cubicBezTo>
                  <a:pt x="169190" y="1387098"/>
                  <a:pt x="338380" y="1379349"/>
                  <a:pt x="557939" y="1332854"/>
                </a:cubicBezTo>
                <a:cubicBezTo>
                  <a:pt x="777498" y="1286359"/>
                  <a:pt x="1020305" y="1247614"/>
                  <a:pt x="1317356" y="1115878"/>
                </a:cubicBezTo>
                <a:cubicBezTo>
                  <a:pt x="1614407" y="984142"/>
                  <a:pt x="2040610" y="728420"/>
                  <a:pt x="2340244" y="542440"/>
                </a:cubicBezTo>
                <a:cubicBezTo>
                  <a:pt x="2639878" y="356460"/>
                  <a:pt x="2877518" y="178230"/>
                  <a:pt x="3115159" y="0"/>
                </a:cubicBezTo>
              </a:path>
            </a:pathLst>
          </a:custGeom>
          <a:ln w="127000">
            <a:solidFill>
              <a:schemeClr val="accent3">
                <a:alpha val="57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428992" y="857232"/>
            <a:ext cx="5429288" cy="5143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6929454" y="214290"/>
            <a:ext cx="200026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Phase 1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b="1" dirty="0" smtClean="0"/>
              <a:t>Collecte données</a:t>
            </a:r>
            <a:endParaRPr lang="fr-FR" b="1" dirty="0"/>
          </a:p>
        </p:txBody>
      </p:sp>
      <p:cxnSp>
        <p:nvCxnSpPr>
          <p:cNvPr id="98" name="Connecteur droit 97"/>
          <p:cNvCxnSpPr/>
          <p:nvPr/>
        </p:nvCxnSpPr>
        <p:spPr>
          <a:xfrm>
            <a:off x="113816" y="500042"/>
            <a:ext cx="928694" cy="1588"/>
          </a:xfrm>
          <a:prstGeom prst="line">
            <a:avLst/>
          </a:prstGeom>
          <a:ln w="127000">
            <a:solidFill>
              <a:schemeClr val="tx1">
                <a:lumMod val="50000"/>
                <a:lumOff val="50000"/>
                <a:alpha val="59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113816" y="785794"/>
            <a:ext cx="928694" cy="1588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113816" y="1142984"/>
            <a:ext cx="928694" cy="1588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1042510" y="285728"/>
            <a:ext cx="361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Tendance historique de 1900 à 1970</a:t>
            </a:r>
            <a:endParaRPr lang="fr-FR" b="1" dirty="0"/>
          </a:p>
        </p:txBody>
      </p:sp>
      <p:sp>
        <p:nvSpPr>
          <p:cNvPr id="102" name="ZoneTexte 101"/>
          <p:cNvSpPr txBox="1"/>
          <p:nvPr/>
        </p:nvSpPr>
        <p:spPr>
          <a:xfrm>
            <a:off x="1042510" y="642918"/>
            <a:ext cx="273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Trajectoire prévue en 1972</a:t>
            </a:r>
            <a:endParaRPr lang="fr-FR" b="1" dirty="0"/>
          </a:p>
        </p:txBody>
      </p:sp>
      <p:sp>
        <p:nvSpPr>
          <p:cNvPr id="103" name="ZoneTexte 102"/>
          <p:cNvSpPr txBox="1"/>
          <p:nvPr/>
        </p:nvSpPr>
        <p:spPr>
          <a:xfrm>
            <a:off x="1113948" y="928670"/>
            <a:ext cx="281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Trajectoire observée depuis</a:t>
            </a:r>
            <a:endParaRPr lang="fr-FR" b="1" dirty="0"/>
          </a:p>
        </p:txBody>
      </p:sp>
      <p:sp>
        <p:nvSpPr>
          <p:cNvPr id="104" name="ZoneTexte 103"/>
          <p:cNvSpPr txBox="1"/>
          <p:nvPr/>
        </p:nvSpPr>
        <p:spPr>
          <a:xfrm>
            <a:off x="7000892" y="1428736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L. STEFFAN</a:t>
            </a:r>
            <a:endParaRPr lang="fr-FR" sz="2400" b="1" dirty="0"/>
          </a:p>
        </p:txBody>
      </p:sp>
      <p:sp>
        <p:nvSpPr>
          <p:cNvPr id="105" name="ZoneTexte 104"/>
          <p:cNvSpPr txBox="1"/>
          <p:nvPr/>
        </p:nvSpPr>
        <p:spPr>
          <a:xfrm>
            <a:off x="4071934" y="214311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Collecte des données disponibles de 1900 à 1970 pour construire le modèle</a:t>
            </a:r>
            <a:endParaRPr lang="fr-FR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57496"/>
            <a:ext cx="5000660" cy="290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ZoneTexte 54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9" name="Image 58" descr="logo-obveco-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179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428992" y="6000768"/>
            <a:ext cx="542928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357158" y="1357298"/>
            <a:ext cx="3071834" cy="4643470"/>
          </a:xfrm>
          <a:prstGeom prst="rect">
            <a:avLst/>
          </a:prstGeom>
          <a:solidFill>
            <a:schemeClr val="accent1">
              <a:alpha val="17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rot="5400000">
            <a:off x="-2000693" y="3928669"/>
            <a:ext cx="4714908" cy="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10800000">
            <a:off x="357158" y="6286520"/>
            <a:ext cx="8143932" cy="1588"/>
          </a:xfrm>
          <a:prstGeom prst="line">
            <a:avLst/>
          </a:prstGeom>
          <a:ln w="508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518508" y="6429396"/>
            <a:ext cx="625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1"/>
                </a:solidFill>
              </a:rPr>
              <a:t>TEMPS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402956" y="1335437"/>
            <a:ext cx="8183105" cy="3763505"/>
          </a:xfrm>
          <a:custGeom>
            <a:avLst/>
            <a:gdLst>
              <a:gd name="connsiteX0" fmla="*/ 0 w 8183105"/>
              <a:gd name="connsiteY0" fmla="*/ 183397 h 3763505"/>
              <a:gd name="connsiteX1" fmla="*/ 3502617 w 8183105"/>
              <a:gd name="connsiteY1" fmla="*/ 260888 h 3763505"/>
              <a:gd name="connsiteX2" fmla="*/ 4726983 w 8183105"/>
              <a:gd name="connsiteY2" fmla="*/ 1748726 h 3763505"/>
              <a:gd name="connsiteX3" fmla="*/ 5331417 w 8183105"/>
              <a:gd name="connsiteY3" fmla="*/ 2988590 h 3763505"/>
              <a:gd name="connsiteX4" fmla="*/ 6431797 w 8183105"/>
              <a:gd name="connsiteY4" fmla="*/ 3577526 h 3763505"/>
              <a:gd name="connsiteX5" fmla="*/ 8183105 w 8183105"/>
              <a:gd name="connsiteY5" fmla="*/ 3763505 h 376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83105" h="3763505">
                <a:moveTo>
                  <a:pt x="0" y="183397"/>
                </a:moveTo>
                <a:cubicBezTo>
                  <a:pt x="1357393" y="91698"/>
                  <a:pt x="2714787" y="0"/>
                  <a:pt x="3502617" y="260888"/>
                </a:cubicBezTo>
                <a:cubicBezTo>
                  <a:pt x="4290447" y="521776"/>
                  <a:pt x="4422183" y="1294109"/>
                  <a:pt x="4726983" y="1748726"/>
                </a:cubicBezTo>
                <a:cubicBezTo>
                  <a:pt x="5031783" y="2203343"/>
                  <a:pt x="5047281" y="2683790"/>
                  <a:pt x="5331417" y="2988590"/>
                </a:cubicBezTo>
                <a:cubicBezTo>
                  <a:pt x="5615553" y="3293390"/>
                  <a:pt x="5956516" y="3448374"/>
                  <a:pt x="6431797" y="3577526"/>
                </a:cubicBezTo>
                <a:cubicBezTo>
                  <a:pt x="6907078" y="3706678"/>
                  <a:pt x="7545091" y="3735091"/>
                  <a:pt x="8183105" y="3763505"/>
                </a:cubicBezTo>
              </a:path>
            </a:pathLst>
          </a:custGeom>
          <a:ln w="762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480447" y="2931763"/>
            <a:ext cx="8198604" cy="1875294"/>
          </a:xfrm>
          <a:custGeom>
            <a:avLst/>
            <a:gdLst>
              <a:gd name="connsiteX0" fmla="*/ 0 w 8198604"/>
              <a:gd name="connsiteY0" fmla="*/ 1578244 h 1875294"/>
              <a:gd name="connsiteX1" fmla="*/ 898902 w 8198604"/>
              <a:gd name="connsiteY1" fmla="*/ 1314773 h 1875294"/>
              <a:gd name="connsiteX2" fmla="*/ 3115160 w 8198604"/>
              <a:gd name="connsiteY2" fmla="*/ 400373 h 1875294"/>
              <a:gd name="connsiteX3" fmla="*/ 4695987 w 8198604"/>
              <a:gd name="connsiteY3" fmla="*/ 152400 h 1875294"/>
              <a:gd name="connsiteX4" fmla="*/ 5625885 w 8198604"/>
              <a:gd name="connsiteY4" fmla="*/ 1314773 h 1875294"/>
              <a:gd name="connsiteX5" fmla="*/ 7253207 w 8198604"/>
              <a:gd name="connsiteY5" fmla="*/ 1810718 h 1875294"/>
              <a:gd name="connsiteX6" fmla="*/ 8198604 w 8198604"/>
              <a:gd name="connsiteY6" fmla="*/ 1702230 h 187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8604" h="1875294">
                <a:moveTo>
                  <a:pt x="0" y="1578244"/>
                </a:moveTo>
                <a:cubicBezTo>
                  <a:pt x="189854" y="1544664"/>
                  <a:pt x="379709" y="1511085"/>
                  <a:pt x="898902" y="1314773"/>
                </a:cubicBezTo>
                <a:cubicBezTo>
                  <a:pt x="1418095" y="1118461"/>
                  <a:pt x="2482313" y="594102"/>
                  <a:pt x="3115160" y="400373"/>
                </a:cubicBezTo>
                <a:cubicBezTo>
                  <a:pt x="3748007" y="206644"/>
                  <a:pt x="4277533" y="0"/>
                  <a:pt x="4695987" y="152400"/>
                </a:cubicBezTo>
                <a:cubicBezTo>
                  <a:pt x="5114441" y="304800"/>
                  <a:pt x="5199682" y="1038387"/>
                  <a:pt x="5625885" y="1314773"/>
                </a:cubicBezTo>
                <a:cubicBezTo>
                  <a:pt x="6052088" y="1591159"/>
                  <a:pt x="6824421" y="1746142"/>
                  <a:pt x="7253207" y="1810718"/>
                </a:cubicBezTo>
                <a:cubicBezTo>
                  <a:pt x="7681994" y="1875294"/>
                  <a:pt x="7940299" y="1788762"/>
                  <a:pt x="8198604" y="1702230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371959" y="3228813"/>
            <a:ext cx="8260597" cy="2149099"/>
          </a:xfrm>
          <a:custGeom>
            <a:avLst/>
            <a:gdLst>
              <a:gd name="connsiteX0" fmla="*/ 0 w 8260597"/>
              <a:gd name="connsiteY0" fmla="*/ 2149099 h 2149099"/>
              <a:gd name="connsiteX1" fmla="*/ 2061275 w 8260597"/>
              <a:gd name="connsiteY1" fmla="*/ 1823634 h 2149099"/>
              <a:gd name="connsiteX2" fmla="*/ 3611105 w 8260597"/>
              <a:gd name="connsiteY2" fmla="*/ 971228 h 2149099"/>
              <a:gd name="connsiteX3" fmla="*/ 5145438 w 8260597"/>
              <a:gd name="connsiteY3" fmla="*/ 25831 h 2149099"/>
              <a:gd name="connsiteX4" fmla="*/ 7051729 w 8260597"/>
              <a:gd name="connsiteY4" fmla="*/ 816245 h 2149099"/>
              <a:gd name="connsiteX5" fmla="*/ 8260597 w 8260597"/>
              <a:gd name="connsiteY5" fmla="*/ 1141709 h 214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0597" h="2149099">
                <a:moveTo>
                  <a:pt x="0" y="2149099"/>
                </a:moveTo>
                <a:cubicBezTo>
                  <a:pt x="729712" y="2084522"/>
                  <a:pt x="1459424" y="2019946"/>
                  <a:pt x="2061275" y="1823634"/>
                </a:cubicBezTo>
                <a:cubicBezTo>
                  <a:pt x="2663126" y="1627322"/>
                  <a:pt x="3097078" y="1270862"/>
                  <a:pt x="3611105" y="971228"/>
                </a:cubicBezTo>
                <a:cubicBezTo>
                  <a:pt x="4125132" y="671594"/>
                  <a:pt x="4572001" y="51662"/>
                  <a:pt x="5145438" y="25831"/>
                </a:cubicBezTo>
                <a:cubicBezTo>
                  <a:pt x="5718875" y="0"/>
                  <a:pt x="6532536" y="630265"/>
                  <a:pt x="7051729" y="816245"/>
                </a:cubicBezTo>
                <a:cubicBezTo>
                  <a:pt x="7570922" y="1002225"/>
                  <a:pt x="7915759" y="1071967"/>
                  <a:pt x="8260597" y="1141709"/>
                </a:cubicBezTo>
              </a:path>
            </a:pathLst>
          </a:cu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387458" y="2159431"/>
            <a:ext cx="8167606" cy="3481952"/>
          </a:xfrm>
          <a:custGeom>
            <a:avLst/>
            <a:gdLst>
              <a:gd name="connsiteX0" fmla="*/ 0 w 8167606"/>
              <a:gd name="connsiteY0" fmla="*/ 3404461 h 3481952"/>
              <a:gd name="connsiteX1" fmla="*/ 1239864 w 8167606"/>
              <a:gd name="connsiteY1" fmla="*/ 3125491 h 3481952"/>
              <a:gd name="connsiteX2" fmla="*/ 3022169 w 8167606"/>
              <a:gd name="connsiteY2" fmla="*/ 2118101 h 3481952"/>
              <a:gd name="connsiteX3" fmla="*/ 4091552 w 8167606"/>
              <a:gd name="connsiteY3" fmla="*/ 940230 h 3481952"/>
              <a:gd name="connsiteX4" fmla="*/ 4742481 w 8167606"/>
              <a:gd name="connsiteY4" fmla="*/ 273803 h 3481952"/>
              <a:gd name="connsiteX5" fmla="*/ 5114440 w 8167606"/>
              <a:gd name="connsiteY5" fmla="*/ 320298 h 3481952"/>
              <a:gd name="connsiteX6" fmla="*/ 6044339 w 8167606"/>
              <a:gd name="connsiteY6" fmla="*/ 2195593 h 3481952"/>
              <a:gd name="connsiteX7" fmla="*/ 8167606 w 8167606"/>
              <a:gd name="connsiteY7" fmla="*/ 3481952 h 34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67606" h="3481952">
                <a:moveTo>
                  <a:pt x="0" y="3404461"/>
                </a:moveTo>
                <a:cubicBezTo>
                  <a:pt x="368084" y="3372172"/>
                  <a:pt x="736169" y="3339884"/>
                  <a:pt x="1239864" y="3125491"/>
                </a:cubicBezTo>
                <a:cubicBezTo>
                  <a:pt x="1743559" y="2911098"/>
                  <a:pt x="2546888" y="2482311"/>
                  <a:pt x="3022169" y="2118101"/>
                </a:cubicBezTo>
                <a:cubicBezTo>
                  <a:pt x="3497450" y="1753891"/>
                  <a:pt x="3804833" y="1247613"/>
                  <a:pt x="4091552" y="940230"/>
                </a:cubicBezTo>
                <a:cubicBezTo>
                  <a:pt x="4378271" y="632847"/>
                  <a:pt x="4572000" y="377125"/>
                  <a:pt x="4742481" y="273803"/>
                </a:cubicBezTo>
                <a:cubicBezTo>
                  <a:pt x="4912962" y="170481"/>
                  <a:pt x="4897464" y="0"/>
                  <a:pt x="5114440" y="320298"/>
                </a:cubicBezTo>
                <a:cubicBezTo>
                  <a:pt x="5331416" y="640596"/>
                  <a:pt x="5535478" y="1668651"/>
                  <a:pt x="6044339" y="2195593"/>
                </a:cubicBezTo>
                <a:cubicBezTo>
                  <a:pt x="6553200" y="2722535"/>
                  <a:pt x="7813728" y="3275308"/>
                  <a:pt x="8167606" y="3481952"/>
                </a:cubicBezTo>
              </a:path>
            </a:pathLst>
          </a:custGeom>
          <a:ln w="762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604434" y="3675682"/>
            <a:ext cx="8028122" cy="2198176"/>
          </a:xfrm>
          <a:custGeom>
            <a:avLst/>
            <a:gdLst>
              <a:gd name="connsiteX0" fmla="*/ 0 w 8028122"/>
              <a:gd name="connsiteY0" fmla="*/ 2136182 h 2198176"/>
              <a:gd name="connsiteX1" fmla="*/ 1999281 w 8028122"/>
              <a:gd name="connsiteY1" fmla="*/ 1500752 h 2198176"/>
              <a:gd name="connsiteX2" fmla="*/ 4122549 w 8028122"/>
              <a:gd name="connsiteY2" fmla="*/ 229891 h 2198176"/>
              <a:gd name="connsiteX3" fmla="*/ 4572000 w 8028122"/>
              <a:gd name="connsiteY3" fmla="*/ 121403 h 2198176"/>
              <a:gd name="connsiteX4" fmla="*/ 5036949 w 8028122"/>
              <a:gd name="connsiteY4" fmla="*/ 694840 h 2198176"/>
              <a:gd name="connsiteX5" fmla="*/ 5331417 w 8028122"/>
              <a:gd name="connsiteY5" fmla="*/ 1221782 h 2198176"/>
              <a:gd name="connsiteX6" fmla="*/ 5920352 w 8028122"/>
              <a:gd name="connsiteY6" fmla="*/ 1717728 h 2198176"/>
              <a:gd name="connsiteX7" fmla="*/ 6881247 w 8028122"/>
              <a:gd name="connsiteY7" fmla="*/ 2089687 h 2198176"/>
              <a:gd name="connsiteX8" fmla="*/ 8028122 w 8028122"/>
              <a:gd name="connsiteY8" fmla="*/ 2198176 h 219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8122" h="2198176">
                <a:moveTo>
                  <a:pt x="0" y="2136182"/>
                </a:moveTo>
                <a:cubicBezTo>
                  <a:pt x="656094" y="1977324"/>
                  <a:pt x="1312189" y="1818467"/>
                  <a:pt x="1999281" y="1500752"/>
                </a:cubicBezTo>
                <a:cubicBezTo>
                  <a:pt x="2686373" y="1183037"/>
                  <a:pt x="3693763" y="459782"/>
                  <a:pt x="4122549" y="229891"/>
                </a:cubicBezTo>
                <a:cubicBezTo>
                  <a:pt x="4551335" y="0"/>
                  <a:pt x="4419600" y="43912"/>
                  <a:pt x="4572000" y="121403"/>
                </a:cubicBezTo>
                <a:cubicBezTo>
                  <a:pt x="4724400" y="198894"/>
                  <a:pt x="4910380" y="511444"/>
                  <a:pt x="5036949" y="694840"/>
                </a:cubicBezTo>
                <a:cubicBezTo>
                  <a:pt x="5163519" y="878237"/>
                  <a:pt x="5184183" y="1051301"/>
                  <a:pt x="5331417" y="1221782"/>
                </a:cubicBezTo>
                <a:cubicBezTo>
                  <a:pt x="5478651" y="1392263"/>
                  <a:pt x="5662047" y="1573077"/>
                  <a:pt x="5920352" y="1717728"/>
                </a:cubicBezTo>
                <a:cubicBezTo>
                  <a:pt x="6178657" y="1862379"/>
                  <a:pt x="6529952" y="2009612"/>
                  <a:pt x="6881247" y="2089687"/>
                </a:cubicBezTo>
                <a:cubicBezTo>
                  <a:pt x="7232542" y="2169762"/>
                  <a:pt x="7836976" y="2185261"/>
                  <a:pt x="8028122" y="2198176"/>
                </a:cubicBezTo>
              </a:path>
            </a:pathLst>
          </a:custGeom>
          <a:ln w="762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402956" y="3884909"/>
            <a:ext cx="8136610" cy="2097437"/>
          </a:xfrm>
          <a:custGeom>
            <a:avLst/>
            <a:gdLst>
              <a:gd name="connsiteX0" fmla="*/ 0 w 8136610"/>
              <a:gd name="connsiteY0" fmla="*/ 2097437 h 2097437"/>
              <a:gd name="connsiteX1" fmla="*/ 2882685 w 8136610"/>
              <a:gd name="connsiteY1" fmla="*/ 1942454 h 2097437"/>
              <a:gd name="connsiteX2" fmla="*/ 4246536 w 8136610"/>
              <a:gd name="connsiteY2" fmla="*/ 1539498 h 2097437"/>
              <a:gd name="connsiteX3" fmla="*/ 5036949 w 8136610"/>
              <a:gd name="connsiteY3" fmla="*/ 718088 h 2097437"/>
              <a:gd name="connsiteX4" fmla="*/ 5517397 w 8136610"/>
              <a:gd name="connsiteY4" fmla="*/ 113654 h 2097437"/>
              <a:gd name="connsiteX5" fmla="*/ 5858359 w 8136610"/>
              <a:gd name="connsiteY5" fmla="*/ 175647 h 2097437"/>
              <a:gd name="connsiteX6" fmla="*/ 6571281 w 8136610"/>
              <a:gd name="connsiteY6" fmla="*/ 1167538 h 2097437"/>
              <a:gd name="connsiteX7" fmla="*/ 7253207 w 8136610"/>
              <a:gd name="connsiteY7" fmla="*/ 1663484 h 2097437"/>
              <a:gd name="connsiteX8" fmla="*/ 8136610 w 8136610"/>
              <a:gd name="connsiteY8" fmla="*/ 1957952 h 209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6610" h="2097437">
                <a:moveTo>
                  <a:pt x="0" y="2097437"/>
                </a:moveTo>
                <a:cubicBezTo>
                  <a:pt x="1087464" y="2066440"/>
                  <a:pt x="2174929" y="2035444"/>
                  <a:pt x="2882685" y="1942454"/>
                </a:cubicBezTo>
                <a:cubicBezTo>
                  <a:pt x="3590441" y="1849464"/>
                  <a:pt x="3887492" y="1743559"/>
                  <a:pt x="4246536" y="1539498"/>
                </a:cubicBezTo>
                <a:cubicBezTo>
                  <a:pt x="4605580" y="1335437"/>
                  <a:pt x="4825139" y="955729"/>
                  <a:pt x="5036949" y="718088"/>
                </a:cubicBezTo>
                <a:cubicBezTo>
                  <a:pt x="5248759" y="480447"/>
                  <a:pt x="5380495" y="204061"/>
                  <a:pt x="5517397" y="113654"/>
                </a:cubicBezTo>
                <a:cubicBezTo>
                  <a:pt x="5654299" y="23247"/>
                  <a:pt x="5682712" y="0"/>
                  <a:pt x="5858359" y="175647"/>
                </a:cubicBezTo>
                <a:cubicBezTo>
                  <a:pt x="6034006" y="351294"/>
                  <a:pt x="6338806" y="919565"/>
                  <a:pt x="6571281" y="1167538"/>
                </a:cubicBezTo>
                <a:cubicBezTo>
                  <a:pt x="6803756" y="1415511"/>
                  <a:pt x="6992319" y="1531748"/>
                  <a:pt x="7253207" y="1663484"/>
                </a:cubicBezTo>
                <a:cubicBezTo>
                  <a:pt x="7514095" y="1795220"/>
                  <a:pt x="7825352" y="1876586"/>
                  <a:pt x="8136610" y="1957952"/>
                </a:cubicBezTo>
              </a:path>
            </a:pathLst>
          </a:cu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57158" y="6000768"/>
            <a:ext cx="3071834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00034" y="1643050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Stock de ressources non renouvelables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929422" y="3143248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POPULATION</a:t>
            </a:r>
            <a:endParaRPr lang="fr-FR" sz="20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357158" y="450057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3"/>
                </a:solidFill>
              </a:rPr>
              <a:t>Service par habitant</a:t>
            </a:r>
            <a:endParaRPr lang="fr-FR" sz="2000" b="1" dirty="0">
              <a:solidFill>
                <a:schemeClr val="accent3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80996" y="3357562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/>
                </a:solidFill>
              </a:rPr>
              <a:t>Nourriture par habitant</a:t>
            </a:r>
            <a:endParaRPr lang="fr-FR" sz="2000" b="1" dirty="0">
              <a:solidFill>
                <a:schemeClr val="accent6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429124" y="550070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Pollution</a:t>
            </a:r>
            <a:endParaRPr lang="fr-FR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571868" y="450057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Production par habitant</a:t>
            </a:r>
            <a:endParaRPr lang="fr-FR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2" name="Connecteur droit 41"/>
          <p:cNvCxnSpPr/>
          <p:nvPr/>
        </p:nvCxnSpPr>
        <p:spPr>
          <a:xfrm rot="10800000" flipV="1">
            <a:off x="357158" y="5357826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rot="10800000" flipV="1">
            <a:off x="357158" y="4786322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10800000" flipV="1">
            <a:off x="357158" y="4214818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10800000" flipV="1">
            <a:off x="357158" y="3643314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0800000" flipV="1">
            <a:off x="357158" y="3071810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rot="10800000" flipV="1">
            <a:off x="357158" y="2500306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rot="10800000" flipV="1">
            <a:off x="357158" y="1928802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rot="10800000" flipV="1">
            <a:off x="357158" y="1357298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285720" y="59886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1900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786050" y="59886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1970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6286512" y="59886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2050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8286776" y="59886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2100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357818" y="62865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2030</a:t>
            </a:r>
            <a:endParaRPr lang="fr-FR" b="1" dirty="0"/>
          </a:p>
        </p:txBody>
      </p:sp>
      <p:sp>
        <p:nvSpPr>
          <p:cNvPr id="71" name="Forme libre 70"/>
          <p:cNvSpPr/>
          <p:nvPr/>
        </p:nvSpPr>
        <p:spPr>
          <a:xfrm>
            <a:off x="385011" y="1425073"/>
            <a:ext cx="3096126" cy="82885"/>
          </a:xfrm>
          <a:custGeom>
            <a:avLst/>
            <a:gdLst>
              <a:gd name="connsiteX0" fmla="*/ 0 w 3096126"/>
              <a:gd name="connsiteY0" fmla="*/ 82885 h 82885"/>
              <a:gd name="connsiteX1" fmla="*/ 2422357 w 3096126"/>
              <a:gd name="connsiteY1" fmla="*/ 2674 h 82885"/>
              <a:gd name="connsiteX2" fmla="*/ 3096126 w 3096126"/>
              <a:gd name="connsiteY2" fmla="*/ 66843 h 8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6126" h="82885">
                <a:moveTo>
                  <a:pt x="0" y="82885"/>
                </a:moveTo>
                <a:lnTo>
                  <a:pt x="2422357" y="2674"/>
                </a:lnTo>
                <a:cubicBezTo>
                  <a:pt x="2938378" y="0"/>
                  <a:pt x="3096126" y="66843"/>
                  <a:pt x="3096126" y="66843"/>
                </a:cubicBezTo>
              </a:path>
            </a:pathLst>
          </a:custGeom>
          <a:ln w="127000">
            <a:solidFill>
              <a:schemeClr val="accent4">
                <a:lumMod val="75000"/>
                <a:alpha val="63000"/>
              </a:schemeClr>
            </a:solidFill>
          </a:ln>
          <a:effectLst>
            <a:outerShdw blurRad="76200" dist="50800" dir="8100000" algn="tr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orme libre 72"/>
          <p:cNvSpPr/>
          <p:nvPr/>
        </p:nvSpPr>
        <p:spPr>
          <a:xfrm>
            <a:off x="493287" y="3357562"/>
            <a:ext cx="2935705" cy="1138990"/>
          </a:xfrm>
          <a:custGeom>
            <a:avLst/>
            <a:gdLst>
              <a:gd name="connsiteX0" fmla="*/ 0 w 2935705"/>
              <a:gd name="connsiteY0" fmla="*/ 1138990 h 1138990"/>
              <a:gd name="connsiteX1" fmla="*/ 1459832 w 2935705"/>
              <a:gd name="connsiteY1" fmla="*/ 673769 h 1138990"/>
              <a:gd name="connsiteX2" fmla="*/ 2935705 w 2935705"/>
              <a:gd name="connsiteY2" fmla="*/ 0 h 113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5705" h="1138990">
                <a:moveTo>
                  <a:pt x="0" y="1138990"/>
                </a:moveTo>
                <a:cubicBezTo>
                  <a:pt x="485274" y="1001295"/>
                  <a:pt x="970548" y="863601"/>
                  <a:pt x="1459832" y="673769"/>
                </a:cubicBezTo>
                <a:cubicBezTo>
                  <a:pt x="1949116" y="483937"/>
                  <a:pt x="2850147" y="8021"/>
                  <a:pt x="2935705" y="0"/>
                </a:cubicBezTo>
              </a:path>
            </a:pathLst>
          </a:custGeom>
          <a:ln w="127000">
            <a:solidFill>
              <a:schemeClr val="accent6">
                <a:alpha val="70000"/>
              </a:schemeClr>
            </a:soli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Forme libre 73"/>
          <p:cNvSpPr/>
          <p:nvPr/>
        </p:nvSpPr>
        <p:spPr>
          <a:xfrm>
            <a:off x="401053" y="4572008"/>
            <a:ext cx="3015915" cy="802105"/>
          </a:xfrm>
          <a:custGeom>
            <a:avLst/>
            <a:gdLst>
              <a:gd name="connsiteX0" fmla="*/ 0 w 3015915"/>
              <a:gd name="connsiteY0" fmla="*/ 802105 h 802105"/>
              <a:gd name="connsiteX1" fmla="*/ 1748589 w 3015915"/>
              <a:gd name="connsiteY1" fmla="*/ 609600 h 802105"/>
              <a:gd name="connsiteX2" fmla="*/ 3015915 w 3015915"/>
              <a:gd name="connsiteY2" fmla="*/ 0 h 80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5915" h="802105">
                <a:moveTo>
                  <a:pt x="0" y="802105"/>
                </a:moveTo>
                <a:cubicBezTo>
                  <a:pt x="622968" y="772694"/>
                  <a:pt x="1245937" y="743284"/>
                  <a:pt x="1748589" y="609600"/>
                </a:cubicBezTo>
                <a:cubicBezTo>
                  <a:pt x="2251241" y="475916"/>
                  <a:pt x="2633578" y="237958"/>
                  <a:pt x="3015915" y="0"/>
                </a:cubicBezTo>
              </a:path>
            </a:pathLst>
          </a:custGeom>
          <a:ln w="152400">
            <a:solidFill>
              <a:schemeClr val="tx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Forme libre 75"/>
          <p:cNvSpPr/>
          <p:nvPr/>
        </p:nvSpPr>
        <p:spPr>
          <a:xfrm>
            <a:off x="402956" y="5827363"/>
            <a:ext cx="3073831" cy="123986"/>
          </a:xfrm>
          <a:custGeom>
            <a:avLst/>
            <a:gdLst>
              <a:gd name="connsiteX0" fmla="*/ 0 w 3073831"/>
              <a:gd name="connsiteY0" fmla="*/ 123986 h 123986"/>
              <a:gd name="connsiteX1" fmla="*/ 1596325 w 3073831"/>
              <a:gd name="connsiteY1" fmla="*/ 108488 h 123986"/>
              <a:gd name="connsiteX2" fmla="*/ 2836190 w 3073831"/>
              <a:gd name="connsiteY2" fmla="*/ 30996 h 123986"/>
              <a:gd name="connsiteX3" fmla="*/ 3022169 w 3073831"/>
              <a:gd name="connsiteY3" fmla="*/ 0 h 12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3831" h="123986">
                <a:moveTo>
                  <a:pt x="0" y="123986"/>
                </a:moveTo>
                <a:lnTo>
                  <a:pt x="1596325" y="108488"/>
                </a:lnTo>
                <a:cubicBezTo>
                  <a:pt x="2069023" y="92990"/>
                  <a:pt x="2598549" y="49077"/>
                  <a:pt x="2836190" y="30996"/>
                </a:cubicBezTo>
                <a:cubicBezTo>
                  <a:pt x="3073831" y="12915"/>
                  <a:pt x="3022169" y="0"/>
                  <a:pt x="3022169" y="0"/>
                </a:cubicBezTo>
              </a:path>
            </a:pathLst>
          </a:custGeom>
          <a:ln w="127000">
            <a:solidFill>
              <a:schemeClr val="bg2">
                <a:lumMod val="50000"/>
                <a:alpha val="58000"/>
              </a:schemeClr>
            </a:solidFill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Forme libre 76"/>
          <p:cNvSpPr/>
          <p:nvPr/>
        </p:nvSpPr>
        <p:spPr>
          <a:xfrm>
            <a:off x="464949" y="4757980"/>
            <a:ext cx="2944678" cy="1084881"/>
          </a:xfrm>
          <a:custGeom>
            <a:avLst/>
            <a:gdLst>
              <a:gd name="connsiteX0" fmla="*/ 0 w 2944678"/>
              <a:gd name="connsiteY0" fmla="*/ 1084881 h 1084881"/>
              <a:gd name="connsiteX1" fmla="*/ 666427 w 2944678"/>
              <a:gd name="connsiteY1" fmla="*/ 960895 h 1084881"/>
              <a:gd name="connsiteX2" fmla="*/ 1782305 w 2944678"/>
              <a:gd name="connsiteY2" fmla="*/ 604434 h 1084881"/>
              <a:gd name="connsiteX3" fmla="*/ 2944678 w 2944678"/>
              <a:gd name="connsiteY3" fmla="*/ 0 h 108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4678" h="1084881">
                <a:moveTo>
                  <a:pt x="0" y="1084881"/>
                </a:moveTo>
                <a:cubicBezTo>
                  <a:pt x="184688" y="1062925"/>
                  <a:pt x="369376" y="1040970"/>
                  <a:pt x="666427" y="960895"/>
                </a:cubicBezTo>
                <a:cubicBezTo>
                  <a:pt x="963478" y="880821"/>
                  <a:pt x="1402597" y="764583"/>
                  <a:pt x="1782305" y="604434"/>
                </a:cubicBezTo>
                <a:cubicBezTo>
                  <a:pt x="2162013" y="444285"/>
                  <a:pt x="2753532" y="108488"/>
                  <a:pt x="2944678" y="0"/>
                </a:cubicBezTo>
              </a:path>
            </a:pathLst>
          </a:custGeom>
          <a:ln w="127000">
            <a:solidFill>
              <a:schemeClr val="accent2">
                <a:lumMod val="60000"/>
                <a:lumOff val="40000"/>
                <a:alpha val="56000"/>
              </a:schemeClr>
            </a:solidFill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orme libre 78"/>
          <p:cNvSpPr/>
          <p:nvPr/>
        </p:nvSpPr>
        <p:spPr>
          <a:xfrm>
            <a:off x="356461" y="4200041"/>
            <a:ext cx="3115159" cy="1394847"/>
          </a:xfrm>
          <a:custGeom>
            <a:avLst/>
            <a:gdLst>
              <a:gd name="connsiteX0" fmla="*/ 0 w 3115159"/>
              <a:gd name="connsiteY0" fmla="*/ 1394847 h 1394847"/>
              <a:gd name="connsiteX1" fmla="*/ 557939 w 3115159"/>
              <a:gd name="connsiteY1" fmla="*/ 1332854 h 1394847"/>
              <a:gd name="connsiteX2" fmla="*/ 1317356 w 3115159"/>
              <a:gd name="connsiteY2" fmla="*/ 1115878 h 1394847"/>
              <a:gd name="connsiteX3" fmla="*/ 2340244 w 3115159"/>
              <a:gd name="connsiteY3" fmla="*/ 542440 h 1394847"/>
              <a:gd name="connsiteX4" fmla="*/ 3115159 w 3115159"/>
              <a:gd name="connsiteY4" fmla="*/ 0 h 139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5159" h="1394847">
                <a:moveTo>
                  <a:pt x="0" y="1394847"/>
                </a:moveTo>
                <a:cubicBezTo>
                  <a:pt x="169190" y="1387098"/>
                  <a:pt x="338380" y="1379349"/>
                  <a:pt x="557939" y="1332854"/>
                </a:cubicBezTo>
                <a:cubicBezTo>
                  <a:pt x="777498" y="1286359"/>
                  <a:pt x="1020305" y="1247614"/>
                  <a:pt x="1317356" y="1115878"/>
                </a:cubicBezTo>
                <a:cubicBezTo>
                  <a:pt x="1614407" y="984142"/>
                  <a:pt x="2040610" y="728420"/>
                  <a:pt x="2340244" y="542440"/>
                </a:cubicBezTo>
                <a:cubicBezTo>
                  <a:pt x="2639878" y="356460"/>
                  <a:pt x="2877518" y="178230"/>
                  <a:pt x="3115159" y="0"/>
                </a:cubicBezTo>
              </a:path>
            </a:pathLst>
          </a:custGeom>
          <a:ln w="127000">
            <a:solidFill>
              <a:schemeClr val="accent3">
                <a:alpha val="57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avec flèche 49"/>
          <p:cNvCxnSpPr/>
          <p:nvPr/>
        </p:nvCxnSpPr>
        <p:spPr>
          <a:xfrm rot="16200000" flipH="1">
            <a:off x="3643306" y="3857628"/>
            <a:ext cx="4000528" cy="1428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/>
          <p:cNvSpPr/>
          <p:nvPr/>
        </p:nvSpPr>
        <p:spPr>
          <a:xfrm>
            <a:off x="4500562" y="142852"/>
            <a:ext cx="2143140" cy="19288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2030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Déclin Population collapse économique </a:t>
            </a:r>
            <a:endParaRPr lang="fr-FR" b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3929058" y="598862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2000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929454" y="214290"/>
            <a:ext cx="200026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Phase 2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Modélisation</a:t>
            </a:r>
            <a:endParaRPr lang="fr-FR" dirty="0"/>
          </a:p>
        </p:txBody>
      </p:sp>
      <p:cxnSp>
        <p:nvCxnSpPr>
          <p:cNvPr id="64" name="Connecteur droit 63"/>
          <p:cNvCxnSpPr/>
          <p:nvPr/>
        </p:nvCxnSpPr>
        <p:spPr>
          <a:xfrm>
            <a:off x="113816" y="500042"/>
            <a:ext cx="928694" cy="1588"/>
          </a:xfrm>
          <a:prstGeom prst="line">
            <a:avLst/>
          </a:prstGeom>
          <a:ln w="127000">
            <a:solidFill>
              <a:schemeClr val="tx1">
                <a:lumMod val="50000"/>
                <a:lumOff val="50000"/>
                <a:alpha val="59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113816" y="785794"/>
            <a:ext cx="928694" cy="1588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113816" y="1142984"/>
            <a:ext cx="928694" cy="1588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1042510" y="285728"/>
            <a:ext cx="361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Tendance historique de 1900 à 1970</a:t>
            </a:r>
            <a:endParaRPr lang="fr-FR" b="1" dirty="0"/>
          </a:p>
        </p:txBody>
      </p:sp>
      <p:sp>
        <p:nvSpPr>
          <p:cNvPr id="70" name="ZoneTexte 69"/>
          <p:cNvSpPr txBox="1"/>
          <p:nvPr/>
        </p:nvSpPr>
        <p:spPr>
          <a:xfrm>
            <a:off x="1042510" y="642918"/>
            <a:ext cx="273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Trajectoire prévue en 1972</a:t>
            </a:r>
            <a:endParaRPr lang="fr-FR" b="1" dirty="0"/>
          </a:p>
        </p:txBody>
      </p:sp>
      <p:sp>
        <p:nvSpPr>
          <p:cNvPr id="72" name="ZoneTexte 71"/>
          <p:cNvSpPr txBox="1"/>
          <p:nvPr/>
        </p:nvSpPr>
        <p:spPr>
          <a:xfrm>
            <a:off x="1113948" y="928670"/>
            <a:ext cx="281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Trajectoire observée depuis</a:t>
            </a:r>
            <a:endParaRPr lang="fr-FR" b="1" dirty="0"/>
          </a:p>
        </p:txBody>
      </p:sp>
      <p:sp>
        <p:nvSpPr>
          <p:cNvPr id="75" name="ZoneTexte 74"/>
          <p:cNvSpPr txBox="1"/>
          <p:nvPr/>
        </p:nvSpPr>
        <p:spPr>
          <a:xfrm>
            <a:off x="7000892" y="1428736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L. STEFFAN</a:t>
            </a:r>
            <a:endParaRPr lang="fr-FR" sz="2400" b="1" dirty="0"/>
          </a:p>
        </p:txBody>
      </p:sp>
      <p:pic>
        <p:nvPicPr>
          <p:cNvPr id="56" name="Image 55" descr="cer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" name="Image 60" descr="logo-obveco-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148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57158" y="1357298"/>
            <a:ext cx="3071834" cy="4643470"/>
          </a:xfrm>
          <a:prstGeom prst="rect">
            <a:avLst/>
          </a:prstGeom>
          <a:solidFill>
            <a:schemeClr val="accent1">
              <a:alpha val="17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 rot="18838222">
            <a:off x="-184350" y="291191"/>
            <a:ext cx="146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STEFFAN</a:t>
            </a:r>
            <a:endParaRPr lang="fr-FR" sz="2400" b="1" dirty="0">
              <a:solidFill>
                <a:schemeClr val="bg1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 rot="5400000">
            <a:off x="-2000693" y="3928669"/>
            <a:ext cx="4714908" cy="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10800000">
            <a:off x="357158" y="6286520"/>
            <a:ext cx="8143932" cy="1588"/>
          </a:xfrm>
          <a:prstGeom prst="line">
            <a:avLst/>
          </a:prstGeom>
          <a:ln w="508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518508" y="6429396"/>
            <a:ext cx="625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1"/>
                </a:solidFill>
              </a:rPr>
              <a:t>TEMPS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402956" y="1335437"/>
            <a:ext cx="8183105" cy="3763505"/>
          </a:xfrm>
          <a:custGeom>
            <a:avLst/>
            <a:gdLst>
              <a:gd name="connsiteX0" fmla="*/ 0 w 8183105"/>
              <a:gd name="connsiteY0" fmla="*/ 183397 h 3763505"/>
              <a:gd name="connsiteX1" fmla="*/ 3502617 w 8183105"/>
              <a:gd name="connsiteY1" fmla="*/ 260888 h 3763505"/>
              <a:gd name="connsiteX2" fmla="*/ 4726983 w 8183105"/>
              <a:gd name="connsiteY2" fmla="*/ 1748726 h 3763505"/>
              <a:gd name="connsiteX3" fmla="*/ 5331417 w 8183105"/>
              <a:gd name="connsiteY3" fmla="*/ 2988590 h 3763505"/>
              <a:gd name="connsiteX4" fmla="*/ 6431797 w 8183105"/>
              <a:gd name="connsiteY4" fmla="*/ 3577526 h 3763505"/>
              <a:gd name="connsiteX5" fmla="*/ 8183105 w 8183105"/>
              <a:gd name="connsiteY5" fmla="*/ 3763505 h 376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83105" h="3763505">
                <a:moveTo>
                  <a:pt x="0" y="183397"/>
                </a:moveTo>
                <a:cubicBezTo>
                  <a:pt x="1357393" y="91698"/>
                  <a:pt x="2714787" y="0"/>
                  <a:pt x="3502617" y="260888"/>
                </a:cubicBezTo>
                <a:cubicBezTo>
                  <a:pt x="4290447" y="521776"/>
                  <a:pt x="4422183" y="1294109"/>
                  <a:pt x="4726983" y="1748726"/>
                </a:cubicBezTo>
                <a:cubicBezTo>
                  <a:pt x="5031783" y="2203343"/>
                  <a:pt x="5047281" y="2683790"/>
                  <a:pt x="5331417" y="2988590"/>
                </a:cubicBezTo>
                <a:cubicBezTo>
                  <a:pt x="5615553" y="3293390"/>
                  <a:pt x="5956516" y="3448374"/>
                  <a:pt x="6431797" y="3577526"/>
                </a:cubicBezTo>
                <a:cubicBezTo>
                  <a:pt x="6907078" y="3706678"/>
                  <a:pt x="7545091" y="3735091"/>
                  <a:pt x="8183105" y="3763505"/>
                </a:cubicBezTo>
              </a:path>
            </a:pathLst>
          </a:custGeom>
          <a:ln w="762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480447" y="2931763"/>
            <a:ext cx="8198604" cy="1875294"/>
          </a:xfrm>
          <a:custGeom>
            <a:avLst/>
            <a:gdLst>
              <a:gd name="connsiteX0" fmla="*/ 0 w 8198604"/>
              <a:gd name="connsiteY0" fmla="*/ 1578244 h 1875294"/>
              <a:gd name="connsiteX1" fmla="*/ 898902 w 8198604"/>
              <a:gd name="connsiteY1" fmla="*/ 1314773 h 1875294"/>
              <a:gd name="connsiteX2" fmla="*/ 3115160 w 8198604"/>
              <a:gd name="connsiteY2" fmla="*/ 400373 h 1875294"/>
              <a:gd name="connsiteX3" fmla="*/ 4695987 w 8198604"/>
              <a:gd name="connsiteY3" fmla="*/ 152400 h 1875294"/>
              <a:gd name="connsiteX4" fmla="*/ 5625885 w 8198604"/>
              <a:gd name="connsiteY4" fmla="*/ 1314773 h 1875294"/>
              <a:gd name="connsiteX5" fmla="*/ 7253207 w 8198604"/>
              <a:gd name="connsiteY5" fmla="*/ 1810718 h 1875294"/>
              <a:gd name="connsiteX6" fmla="*/ 8198604 w 8198604"/>
              <a:gd name="connsiteY6" fmla="*/ 1702230 h 187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8604" h="1875294">
                <a:moveTo>
                  <a:pt x="0" y="1578244"/>
                </a:moveTo>
                <a:cubicBezTo>
                  <a:pt x="189854" y="1544664"/>
                  <a:pt x="379709" y="1511085"/>
                  <a:pt x="898902" y="1314773"/>
                </a:cubicBezTo>
                <a:cubicBezTo>
                  <a:pt x="1418095" y="1118461"/>
                  <a:pt x="2482313" y="594102"/>
                  <a:pt x="3115160" y="400373"/>
                </a:cubicBezTo>
                <a:cubicBezTo>
                  <a:pt x="3748007" y="206644"/>
                  <a:pt x="4277533" y="0"/>
                  <a:pt x="4695987" y="152400"/>
                </a:cubicBezTo>
                <a:cubicBezTo>
                  <a:pt x="5114441" y="304800"/>
                  <a:pt x="5199682" y="1038387"/>
                  <a:pt x="5625885" y="1314773"/>
                </a:cubicBezTo>
                <a:cubicBezTo>
                  <a:pt x="6052088" y="1591159"/>
                  <a:pt x="6824421" y="1746142"/>
                  <a:pt x="7253207" y="1810718"/>
                </a:cubicBezTo>
                <a:cubicBezTo>
                  <a:pt x="7681994" y="1875294"/>
                  <a:pt x="7940299" y="1788762"/>
                  <a:pt x="8198604" y="1702230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371959" y="3228813"/>
            <a:ext cx="8260597" cy="2149099"/>
          </a:xfrm>
          <a:custGeom>
            <a:avLst/>
            <a:gdLst>
              <a:gd name="connsiteX0" fmla="*/ 0 w 8260597"/>
              <a:gd name="connsiteY0" fmla="*/ 2149099 h 2149099"/>
              <a:gd name="connsiteX1" fmla="*/ 2061275 w 8260597"/>
              <a:gd name="connsiteY1" fmla="*/ 1823634 h 2149099"/>
              <a:gd name="connsiteX2" fmla="*/ 3611105 w 8260597"/>
              <a:gd name="connsiteY2" fmla="*/ 971228 h 2149099"/>
              <a:gd name="connsiteX3" fmla="*/ 5145438 w 8260597"/>
              <a:gd name="connsiteY3" fmla="*/ 25831 h 2149099"/>
              <a:gd name="connsiteX4" fmla="*/ 7051729 w 8260597"/>
              <a:gd name="connsiteY4" fmla="*/ 816245 h 2149099"/>
              <a:gd name="connsiteX5" fmla="*/ 8260597 w 8260597"/>
              <a:gd name="connsiteY5" fmla="*/ 1141709 h 214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0597" h="2149099">
                <a:moveTo>
                  <a:pt x="0" y="2149099"/>
                </a:moveTo>
                <a:cubicBezTo>
                  <a:pt x="729712" y="2084522"/>
                  <a:pt x="1459424" y="2019946"/>
                  <a:pt x="2061275" y="1823634"/>
                </a:cubicBezTo>
                <a:cubicBezTo>
                  <a:pt x="2663126" y="1627322"/>
                  <a:pt x="3097078" y="1270862"/>
                  <a:pt x="3611105" y="971228"/>
                </a:cubicBezTo>
                <a:cubicBezTo>
                  <a:pt x="4125132" y="671594"/>
                  <a:pt x="4572001" y="51662"/>
                  <a:pt x="5145438" y="25831"/>
                </a:cubicBezTo>
                <a:cubicBezTo>
                  <a:pt x="5718875" y="0"/>
                  <a:pt x="6532536" y="630265"/>
                  <a:pt x="7051729" y="816245"/>
                </a:cubicBezTo>
                <a:cubicBezTo>
                  <a:pt x="7570922" y="1002225"/>
                  <a:pt x="7915759" y="1071967"/>
                  <a:pt x="8260597" y="1141709"/>
                </a:cubicBezTo>
              </a:path>
            </a:pathLst>
          </a:cu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387458" y="2159431"/>
            <a:ext cx="8167606" cy="3481952"/>
          </a:xfrm>
          <a:custGeom>
            <a:avLst/>
            <a:gdLst>
              <a:gd name="connsiteX0" fmla="*/ 0 w 8167606"/>
              <a:gd name="connsiteY0" fmla="*/ 3404461 h 3481952"/>
              <a:gd name="connsiteX1" fmla="*/ 1239864 w 8167606"/>
              <a:gd name="connsiteY1" fmla="*/ 3125491 h 3481952"/>
              <a:gd name="connsiteX2" fmla="*/ 3022169 w 8167606"/>
              <a:gd name="connsiteY2" fmla="*/ 2118101 h 3481952"/>
              <a:gd name="connsiteX3" fmla="*/ 4091552 w 8167606"/>
              <a:gd name="connsiteY3" fmla="*/ 940230 h 3481952"/>
              <a:gd name="connsiteX4" fmla="*/ 4742481 w 8167606"/>
              <a:gd name="connsiteY4" fmla="*/ 273803 h 3481952"/>
              <a:gd name="connsiteX5" fmla="*/ 5114440 w 8167606"/>
              <a:gd name="connsiteY5" fmla="*/ 320298 h 3481952"/>
              <a:gd name="connsiteX6" fmla="*/ 6044339 w 8167606"/>
              <a:gd name="connsiteY6" fmla="*/ 2195593 h 3481952"/>
              <a:gd name="connsiteX7" fmla="*/ 8167606 w 8167606"/>
              <a:gd name="connsiteY7" fmla="*/ 3481952 h 34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67606" h="3481952">
                <a:moveTo>
                  <a:pt x="0" y="3404461"/>
                </a:moveTo>
                <a:cubicBezTo>
                  <a:pt x="368084" y="3372172"/>
                  <a:pt x="736169" y="3339884"/>
                  <a:pt x="1239864" y="3125491"/>
                </a:cubicBezTo>
                <a:cubicBezTo>
                  <a:pt x="1743559" y="2911098"/>
                  <a:pt x="2546888" y="2482311"/>
                  <a:pt x="3022169" y="2118101"/>
                </a:cubicBezTo>
                <a:cubicBezTo>
                  <a:pt x="3497450" y="1753891"/>
                  <a:pt x="3804833" y="1247613"/>
                  <a:pt x="4091552" y="940230"/>
                </a:cubicBezTo>
                <a:cubicBezTo>
                  <a:pt x="4378271" y="632847"/>
                  <a:pt x="4572000" y="377125"/>
                  <a:pt x="4742481" y="273803"/>
                </a:cubicBezTo>
                <a:cubicBezTo>
                  <a:pt x="4912962" y="170481"/>
                  <a:pt x="4897464" y="0"/>
                  <a:pt x="5114440" y="320298"/>
                </a:cubicBezTo>
                <a:cubicBezTo>
                  <a:pt x="5331416" y="640596"/>
                  <a:pt x="5535478" y="1668651"/>
                  <a:pt x="6044339" y="2195593"/>
                </a:cubicBezTo>
                <a:cubicBezTo>
                  <a:pt x="6553200" y="2722535"/>
                  <a:pt x="7813728" y="3275308"/>
                  <a:pt x="8167606" y="3481952"/>
                </a:cubicBezTo>
              </a:path>
            </a:pathLst>
          </a:custGeom>
          <a:ln w="762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604434" y="3675682"/>
            <a:ext cx="8028122" cy="2198176"/>
          </a:xfrm>
          <a:custGeom>
            <a:avLst/>
            <a:gdLst>
              <a:gd name="connsiteX0" fmla="*/ 0 w 8028122"/>
              <a:gd name="connsiteY0" fmla="*/ 2136182 h 2198176"/>
              <a:gd name="connsiteX1" fmla="*/ 1999281 w 8028122"/>
              <a:gd name="connsiteY1" fmla="*/ 1500752 h 2198176"/>
              <a:gd name="connsiteX2" fmla="*/ 4122549 w 8028122"/>
              <a:gd name="connsiteY2" fmla="*/ 229891 h 2198176"/>
              <a:gd name="connsiteX3" fmla="*/ 4572000 w 8028122"/>
              <a:gd name="connsiteY3" fmla="*/ 121403 h 2198176"/>
              <a:gd name="connsiteX4" fmla="*/ 5036949 w 8028122"/>
              <a:gd name="connsiteY4" fmla="*/ 694840 h 2198176"/>
              <a:gd name="connsiteX5" fmla="*/ 5331417 w 8028122"/>
              <a:gd name="connsiteY5" fmla="*/ 1221782 h 2198176"/>
              <a:gd name="connsiteX6" fmla="*/ 5920352 w 8028122"/>
              <a:gd name="connsiteY6" fmla="*/ 1717728 h 2198176"/>
              <a:gd name="connsiteX7" fmla="*/ 6881247 w 8028122"/>
              <a:gd name="connsiteY7" fmla="*/ 2089687 h 2198176"/>
              <a:gd name="connsiteX8" fmla="*/ 8028122 w 8028122"/>
              <a:gd name="connsiteY8" fmla="*/ 2198176 h 219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8122" h="2198176">
                <a:moveTo>
                  <a:pt x="0" y="2136182"/>
                </a:moveTo>
                <a:cubicBezTo>
                  <a:pt x="656094" y="1977324"/>
                  <a:pt x="1312189" y="1818467"/>
                  <a:pt x="1999281" y="1500752"/>
                </a:cubicBezTo>
                <a:cubicBezTo>
                  <a:pt x="2686373" y="1183037"/>
                  <a:pt x="3693763" y="459782"/>
                  <a:pt x="4122549" y="229891"/>
                </a:cubicBezTo>
                <a:cubicBezTo>
                  <a:pt x="4551335" y="0"/>
                  <a:pt x="4419600" y="43912"/>
                  <a:pt x="4572000" y="121403"/>
                </a:cubicBezTo>
                <a:cubicBezTo>
                  <a:pt x="4724400" y="198894"/>
                  <a:pt x="4910380" y="511444"/>
                  <a:pt x="5036949" y="694840"/>
                </a:cubicBezTo>
                <a:cubicBezTo>
                  <a:pt x="5163519" y="878237"/>
                  <a:pt x="5184183" y="1051301"/>
                  <a:pt x="5331417" y="1221782"/>
                </a:cubicBezTo>
                <a:cubicBezTo>
                  <a:pt x="5478651" y="1392263"/>
                  <a:pt x="5662047" y="1573077"/>
                  <a:pt x="5920352" y="1717728"/>
                </a:cubicBezTo>
                <a:cubicBezTo>
                  <a:pt x="6178657" y="1862379"/>
                  <a:pt x="6529952" y="2009612"/>
                  <a:pt x="6881247" y="2089687"/>
                </a:cubicBezTo>
                <a:cubicBezTo>
                  <a:pt x="7232542" y="2169762"/>
                  <a:pt x="7836976" y="2185261"/>
                  <a:pt x="8028122" y="2198176"/>
                </a:cubicBezTo>
              </a:path>
            </a:pathLst>
          </a:custGeom>
          <a:ln w="762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402956" y="3884909"/>
            <a:ext cx="8136610" cy="2097437"/>
          </a:xfrm>
          <a:custGeom>
            <a:avLst/>
            <a:gdLst>
              <a:gd name="connsiteX0" fmla="*/ 0 w 8136610"/>
              <a:gd name="connsiteY0" fmla="*/ 2097437 h 2097437"/>
              <a:gd name="connsiteX1" fmla="*/ 2882685 w 8136610"/>
              <a:gd name="connsiteY1" fmla="*/ 1942454 h 2097437"/>
              <a:gd name="connsiteX2" fmla="*/ 4246536 w 8136610"/>
              <a:gd name="connsiteY2" fmla="*/ 1539498 h 2097437"/>
              <a:gd name="connsiteX3" fmla="*/ 5036949 w 8136610"/>
              <a:gd name="connsiteY3" fmla="*/ 718088 h 2097437"/>
              <a:gd name="connsiteX4" fmla="*/ 5517397 w 8136610"/>
              <a:gd name="connsiteY4" fmla="*/ 113654 h 2097437"/>
              <a:gd name="connsiteX5" fmla="*/ 5858359 w 8136610"/>
              <a:gd name="connsiteY5" fmla="*/ 175647 h 2097437"/>
              <a:gd name="connsiteX6" fmla="*/ 6571281 w 8136610"/>
              <a:gd name="connsiteY6" fmla="*/ 1167538 h 2097437"/>
              <a:gd name="connsiteX7" fmla="*/ 7253207 w 8136610"/>
              <a:gd name="connsiteY7" fmla="*/ 1663484 h 2097437"/>
              <a:gd name="connsiteX8" fmla="*/ 8136610 w 8136610"/>
              <a:gd name="connsiteY8" fmla="*/ 1957952 h 209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6610" h="2097437">
                <a:moveTo>
                  <a:pt x="0" y="2097437"/>
                </a:moveTo>
                <a:cubicBezTo>
                  <a:pt x="1087464" y="2066440"/>
                  <a:pt x="2174929" y="2035444"/>
                  <a:pt x="2882685" y="1942454"/>
                </a:cubicBezTo>
                <a:cubicBezTo>
                  <a:pt x="3590441" y="1849464"/>
                  <a:pt x="3887492" y="1743559"/>
                  <a:pt x="4246536" y="1539498"/>
                </a:cubicBezTo>
                <a:cubicBezTo>
                  <a:pt x="4605580" y="1335437"/>
                  <a:pt x="4825139" y="955729"/>
                  <a:pt x="5036949" y="718088"/>
                </a:cubicBezTo>
                <a:cubicBezTo>
                  <a:pt x="5248759" y="480447"/>
                  <a:pt x="5380495" y="204061"/>
                  <a:pt x="5517397" y="113654"/>
                </a:cubicBezTo>
                <a:cubicBezTo>
                  <a:pt x="5654299" y="23247"/>
                  <a:pt x="5682712" y="0"/>
                  <a:pt x="5858359" y="175647"/>
                </a:cubicBezTo>
                <a:cubicBezTo>
                  <a:pt x="6034006" y="351294"/>
                  <a:pt x="6338806" y="919565"/>
                  <a:pt x="6571281" y="1167538"/>
                </a:cubicBezTo>
                <a:cubicBezTo>
                  <a:pt x="6803756" y="1415511"/>
                  <a:pt x="6992319" y="1531748"/>
                  <a:pt x="7253207" y="1663484"/>
                </a:cubicBezTo>
                <a:cubicBezTo>
                  <a:pt x="7514095" y="1795220"/>
                  <a:pt x="7825352" y="1876586"/>
                  <a:pt x="8136610" y="1957952"/>
                </a:cubicBezTo>
              </a:path>
            </a:pathLst>
          </a:cu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57158" y="6000768"/>
            <a:ext cx="3071834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715008" y="6000768"/>
            <a:ext cx="314327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428992" y="6000768"/>
            <a:ext cx="1143008" cy="28575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00034" y="1643050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Stock de ressources non renouvelables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929422" y="3143248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POPULATION</a:t>
            </a:r>
            <a:endParaRPr lang="fr-FR" sz="20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357158" y="450057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3"/>
                </a:solidFill>
              </a:rPr>
              <a:t>Service par habitant</a:t>
            </a:r>
            <a:endParaRPr lang="fr-FR" sz="2000" b="1" dirty="0">
              <a:solidFill>
                <a:schemeClr val="accent3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80996" y="3357562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/>
                </a:solidFill>
              </a:rPr>
              <a:t>Nourriture par habitant</a:t>
            </a:r>
            <a:endParaRPr lang="fr-FR" sz="2000" b="1" dirty="0">
              <a:solidFill>
                <a:schemeClr val="accent6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429124" y="550070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Pollution</a:t>
            </a:r>
            <a:endParaRPr lang="fr-FR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571868" y="450057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Production par habitant</a:t>
            </a:r>
            <a:endParaRPr lang="fr-FR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2" name="Connecteur droit 41"/>
          <p:cNvCxnSpPr/>
          <p:nvPr/>
        </p:nvCxnSpPr>
        <p:spPr>
          <a:xfrm rot="10800000" flipV="1">
            <a:off x="357158" y="5357826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rot="10800000" flipV="1">
            <a:off x="357158" y="4786322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10800000" flipV="1">
            <a:off x="357158" y="4214818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10800000" flipV="1">
            <a:off x="357158" y="3643314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0800000" flipV="1">
            <a:off x="357158" y="3071810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rot="10800000" flipV="1">
            <a:off x="357158" y="2500306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rot="10800000" flipV="1">
            <a:off x="357158" y="1928802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rot="10800000" flipV="1">
            <a:off x="357158" y="1357298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285720" y="59886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1900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786050" y="59886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1970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929058" y="598862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2000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6286512" y="59886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2050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8286776" y="59886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2100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500694" y="635795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2030</a:t>
            </a:r>
            <a:endParaRPr lang="fr-FR" b="1" dirty="0"/>
          </a:p>
        </p:txBody>
      </p:sp>
      <p:sp>
        <p:nvSpPr>
          <p:cNvPr id="61" name="Rectangle 60"/>
          <p:cNvSpPr/>
          <p:nvPr/>
        </p:nvSpPr>
        <p:spPr>
          <a:xfrm>
            <a:off x="4572000" y="6000768"/>
            <a:ext cx="114300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3428992" y="1357298"/>
            <a:ext cx="1143008" cy="4643470"/>
          </a:xfrm>
          <a:prstGeom prst="rect">
            <a:avLst/>
          </a:prstGeom>
          <a:solidFill>
            <a:schemeClr val="bg1">
              <a:lumMod val="6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Forme libre 70"/>
          <p:cNvSpPr/>
          <p:nvPr/>
        </p:nvSpPr>
        <p:spPr>
          <a:xfrm>
            <a:off x="385011" y="1425073"/>
            <a:ext cx="3096126" cy="82885"/>
          </a:xfrm>
          <a:custGeom>
            <a:avLst/>
            <a:gdLst>
              <a:gd name="connsiteX0" fmla="*/ 0 w 3096126"/>
              <a:gd name="connsiteY0" fmla="*/ 82885 h 82885"/>
              <a:gd name="connsiteX1" fmla="*/ 2422357 w 3096126"/>
              <a:gd name="connsiteY1" fmla="*/ 2674 h 82885"/>
              <a:gd name="connsiteX2" fmla="*/ 3096126 w 3096126"/>
              <a:gd name="connsiteY2" fmla="*/ 66843 h 8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6126" h="82885">
                <a:moveTo>
                  <a:pt x="0" y="82885"/>
                </a:moveTo>
                <a:lnTo>
                  <a:pt x="2422357" y="2674"/>
                </a:lnTo>
                <a:cubicBezTo>
                  <a:pt x="2938378" y="0"/>
                  <a:pt x="3096126" y="66843"/>
                  <a:pt x="3096126" y="66843"/>
                </a:cubicBezTo>
              </a:path>
            </a:pathLst>
          </a:custGeom>
          <a:ln w="127000">
            <a:solidFill>
              <a:schemeClr val="accent4">
                <a:lumMod val="75000"/>
                <a:alpha val="63000"/>
              </a:schemeClr>
            </a:solidFill>
          </a:ln>
          <a:effectLst>
            <a:outerShdw blurRad="76200" dist="50800" dir="8100000" algn="tr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orme libre 72"/>
          <p:cNvSpPr/>
          <p:nvPr/>
        </p:nvSpPr>
        <p:spPr>
          <a:xfrm>
            <a:off x="493287" y="3357562"/>
            <a:ext cx="2935705" cy="1138990"/>
          </a:xfrm>
          <a:custGeom>
            <a:avLst/>
            <a:gdLst>
              <a:gd name="connsiteX0" fmla="*/ 0 w 2935705"/>
              <a:gd name="connsiteY0" fmla="*/ 1138990 h 1138990"/>
              <a:gd name="connsiteX1" fmla="*/ 1459832 w 2935705"/>
              <a:gd name="connsiteY1" fmla="*/ 673769 h 1138990"/>
              <a:gd name="connsiteX2" fmla="*/ 2935705 w 2935705"/>
              <a:gd name="connsiteY2" fmla="*/ 0 h 113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5705" h="1138990">
                <a:moveTo>
                  <a:pt x="0" y="1138990"/>
                </a:moveTo>
                <a:cubicBezTo>
                  <a:pt x="485274" y="1001295"/>
                  <a:pt x="970548" y="863601"/>
                  <a:pt x="1459832" y="673769"/>
                </a:cubicBezTo>
                <a:cubicBezTo>
                  <a:pt x="1949116" y="483937"/>
                  <a:pt x="2850147" y="8021"/>
                  <a:pt x="2935705" y="0"/>
                </a:cubicBezTo>
              </a:path>
            </a:pathLst>
          </a:custGeom>
          <a:ln w="127000">
            <a:solidFill>
              <a:schemeClr val="accent6">
                <a:alpha val="70000"/>
              </a:schemeClr>
            </a:soli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Forme libre 73"/>
          <p:cNvSpPr/>
          <p:nvPr/>
        </p:nvSpPr>
        <p:spPr>
          <a:xfrm>
            <a:off x="401053" y="4572008"/>
            <a:ext cx="3015915" cy="802105"/>
          </a:xfrm>
          <a:custGeom>
            <a:avLst/>
            <a:gdLst>
              <a:gd name="connsiteX0" fmla="*/ 0 w 3015915"/>
              <a:gd name="connsiteY0" fmla="*/ 802105 h 802105"/>
              <a:gd name="connsiteX1" fmla="*/ 1748589 w 3015915"/>
              <a:gd name="connsiteY1" fmla="*/ 609600 h 802105"/>
              <a:gd name="connsiteX2" fmla="*/ 3015915 w 3015915"/>
              <a:gd name="connsiteY2" fmla="*/ 0 h 80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5915" h="802105">
                <a:moveTo>
                  <a:pt x="0" y="802105"/>
                </a:moveTo>
                <a:cubicBezTo>
                  <a:pt x="622968" y="772694"/>
                  <a:pt x="1245937" y="743284"/>
                  <a:pt x="1748589" y="609600"/>
                </a:cubicBezTo>
                <a:cubicBezTo>
                  <a:pt x="2251241" y="475916"/>
                  <a:pt x="2633578" y="237958"/>
                  <a:pt x="3015915" y="0"/>
                </a:cubicBezTo>
              </a:path>
            </a:pathLst>
          </a:custGeom>
          <a:ln w="152400">
            <a:solidFill>
              <a:schemeClr val="tx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Forme libre 75"/>
          <p:cNvSpPr/>
          <p:nvPr/>
        </p:nvSpPr>
        <p:spPr>
          <a:xfrm>
            <a:off x="402956" y="5827363"/>
            <a:ext cx="3073831" cy="123986"/>
          </a:xfrm>
          <a:custGeom>
            <a:avLst/>
            <a:gdLst>
              <a:gd name="connsiteX0" fmla="*/ 0 w 3073831"/>
              <a:gd name="connsiteY0" fmla="*/ 123986 h 123986"/>
              <a:gd name="connsiteX1" fmla="*/ 1596325 w 3073831"/>
              <a:gd name="connsiteY1" fmla="*/ 108488 h 123986"/>
              <a:gd name="connsiteX2" fmla="*/ 2836190 w 3073831"/>
              <a:gd name="connsiteY2" fmla="*/ 30996 h 123986"/>
              <a:gd name="connsiteX3" fmla="*/ 3022169 w 3073831"/>
              <a:gd name="connsiteY3" fmla="*/ 0 h 12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3831" h="123986">
                <a:moveTo>
                  <a:pt x="0" y="123986"/>
                </a:moveTo>
                <a:lnTo>
                  <a:pt x="1596325" y="108488"/>
                </a:lnTo>
                <a:cubicBezTo>
                  <a:pt x="2069023" y="92990"/>
                  <a:pt x="2598549" y="49077"/>
                  <a:pt x="2836190" y="30996"/>
                </a:cubicBezTo>
                <a:cubicBezTo>
                  <a:pt x="3073831" y="12915"/>
                  <a:pt x="3022169" y="0"/>
                  <a:pt x="3022169" y="0"/>
                </a:cubicBezTo>
              </a:path>
            </a:pathLst>
          </a:custGeom>
          <a:ln w="127000">
            <a:solidFill>
              <a:schemeClr val="bg2">
                <a:lumMod val="50000"/>
                <a:alpha val="58000"/>
              </a:schemeClr>
            </a:solidFill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Forme libre 76"/>
          <p:cNvSpPr/>
          <p:nvPr/>
        </p:nvSpPr>
        <p:spPr>
          <a:xfrm>
            <a:off x="464949" y="4757980"/>
            <a:ext cx="2944678" cy="1084881"/>
          </a:xfrm>
          <a:custGeom>
            <a:avLst/>
            <a:gdLst>
              <a:gd name="connsiteX0" fmla="*/ 0 w 2944678"/>
              <a:gd name="connsiteY0" fmla="*/ 1084881 h 1084881"/>
              <a:gd name="connsiteX1" fmla="*/ 666427 w 2944678"/>
              <a:gd name="connsiteY1" fmla="*/ 960895 h 1084881"/>
              <a:gd name="connsiteX2" fmla="*/ 1782305 w 2944678"/>
              <a:gd name="connsiteY2" fmla="*/ 604434 h 1084881"/>
              <a:gd name="connsiteX3" fmla="*/ 2944678 w 2944678"/>
              <a:gd name="connsiteY3" fmla="*/ 0 h 108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4678" h="1084881">
                <a:moveTo>
                  <a:pt x="0" y="1084881"/>
                </a:moveTo>
                <a:cubicBezTo>
                  <a:pt x="184688" y="1062925"/>
                  <a:pt x="369376" y="1040970"/>
                  <a:pt x="666427" y="960895"/>
                </a:cubicBezTo>
                <a:cubicBezTo>
                  <a:pt x="963478" y="880821"/>
                  <a:pt x="1402597" y="764583"/>
                  <a:pt x="1782305" y="604434"/>
                </a:cubicBezTo>
                <a:cubicBezTo>
                  <a:pt x="2162013" y="444285"/>
                  <a:pt x="2753532" y="108488"/>
                  <a:pt x="2944678" y="0"/>
                </a:cubicBezTo>
              </a:path>
            </a:pathLst>
          </a:custGeom>
          <a:ln w="127000">
            <a:solidFill>
              <a:schemeClr val="accent2">
                <a:lumMod val="60000"/>
                <a:lumOff val="40000"/>
                <a:alpha val="56000"/>
              </a:schemeClr>
            </a:solidFill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orme libre 78"/>
          <p:cNvSpPr/>
          <p:nvPr/>
        </p:nvSpPr>
        <p:spPr>
          <a:xfrm>
            <a:off x="356461" y="4200041"/>
            <a:ext cx="3115159" cy="1394847"/>
          </a:xfrm>
          <a:custGeom>
            <a:avLst/>
            <a:gdLst>
              <a:gd name="connsiteX0" fmla="*/ 0 w 3115159"/>
              <a:gd name="connsiteY0" fmla="*/ 1394847 h 1394847"/>
              <a:gd name="connsiteX1" fmla="*/ 557939 w 3115159"/>
              <a:gd name="connsiteY1" fmla="*/ 1332854 h 1394847"/>
              <a:gd name="connsiteX2" fmla="*/ 1317356 w 3115159"/>
              <a:gd name="connsiteY2" fmla="*/ 1115878 h 1394847"/>
              <a:gd name="connsiteX3" fmla="*/ 2340244 w 3115159"/>
              <a:gd name="connsiteY3" fmla="*/ 542440 h 1394847"/>
              <a:gd name="connsiteX4" fmla="*/ 3115159 w 3115159"/>
              <a:gd name="connsiteY4" fmla="*/ 0 h 139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5159" h="1394847">
                <a:moveTo>
                  <a:pt x="0" y="1394847"/>
                </a:moveTo>
                <a:cubicBezTo>
                  <a:pt x="169190" y="1387098"/>
                  <a:pt x="338380" y="1379349"/>
                  <a:pt x="557939" y="1332854"/>
                </a:cubicBezTo>
                <a:cubicBezTo>
                  <a:pt x="777498" y="1286359"/>
                  <a:pt x="1020305" y="1247614"/>
                  <a:pt x="1317356" y="1115878"/>
                </a:cubicBezTo>
                <a:cubicBezTo>
                  <a:pt x="1614407" y="984142"/>
                  <a:pt x="2040610" y="728420"/>
                  <a:pt x="2340244" y="542440"/>
                </a:cubicBezTo>
                <a:cubicBezTo>
                  <a:pt x="2639878" y="356460"/>
                  <a:pt x="2877518" y="178230"/>
                  <a:pt x="3115159" y="0"/>
                </a:cubicBezTo>
              </a:path>
            </a:pathLst>
          </a:custGeom>
          <a:ln w="127000">
            <a:solidFill>
              <a:schemeClr val="accent3">
                <a:alpha val="57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Connecteur droit 52"/>
          <p:cNvCxnSpPr/>
          <p:nvPr/>
        </p:nvCxnSpPr>
        <p:spPr>
          <a:xfrm>
            <a:off x="113816" y="500042"/>
            <a:ext cx="928694" cy="1588"/>
          </a:xfrm>
          <a:prstGeom prst="line">
            <a:avLst/>
          </a:prstGeom>
          <a:ln w="127000">
            <a:solidFill>
              <a:schemeClr val="tx1">
                <a:lumMod val="50000"/>
                <a:lumOff val="50000"/>
                <a:alpha val="59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113816" y="785794"/>
            <a:ext cx="928694" cy="1588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113816" y="1142984"/>
            <a:ext cx="928694" cy="1588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1042510" y="285728"/>
            <a:ext cx="361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Tendance historique de 1900 à 1970</a:t>
            </a:r>
            <a:endParaRPr lang="fr-FR" b="1" dirty="0"/>
          </a:p>
        </p:txBody>
      </p:sp>
      <p:sp>
        <p:nvSpPr>
          <p:cNvPr id="64" name="ZoneTexte 63"/>
          <p:cNvSpPr txBox="1"/>
          <p:nvPr/>
        </p:nvSpPr>
        <p:spPr>
          <a:xfrm>
            <a:off x="1042510" y="642918"/>
            <a:ext cx="273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Trajectoire prévue en 1972</a:t>
            </a:r>
            <a:endParaRPr lang="fr-FR" b="1" dirty="0"/>
          </a:p>
        </p:txBody>
      </p:sp>
      <p:sp>
        <p:nvSpPr>
          <p:cNvPr id="65" name="ZoneTexte 64"/>
          <p:cNvSpPr txBox="1"/>
          <p:nvPr/>
        </p:nvSpPr>
        <p:spPr>
          <a:xfrm>
            <a:off x="1113948" y="928670"/>
            <a:ext cx="281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Trajectoire observée depuis</a:t>
            </a:r>
            <a:endParaRPr lang="fr-FR" b="1" dirty="0"/>
          </a:p>
        </p:txBody>
      </p:sp>
      <p:sp>
        <p:nvSpPr>
          <p:cNvPr id="66" name="ZoneTexte 65"/>
          <p:cNvSpPr txBox="1"/>
          <p:nvPr/>
        </p:nvSpPr>
        <p:spPr>
          <a:xfrm>
            <a:off x="7000892" y="1428736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L. STEFFAN</a:t>
            </a:r>
            <a:endParaRPr lang="fr-FR" sz="2400" b="1" dirty="0"/>
          </a:p>
        </p:txBody>
      </p:sp>
      <p:sp>
        <p:nvSpPr>
          <p:cNvPr id="67" name="Ellipse 66"/>
          <p:cNvSpPr/>
          <p:nvPr/>
        </p:nvSpPr>
        <p:spPr>
          <a:xfrm>
            <a:off x="6215074" y="214290"/>
            <a:ext cx="264320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Phase 3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Vérification 2002</a:t>
            </a:r>
            <a:br>
              <a:rPr lang="fr-FR" dirty="0" smtClean="0"/>
            </a:br>
            <a:r>
              <a:rPr lang="fr-FR" b="1" dirty="0" smtClean="0"/>
              <a:t>Meadows</a:t>
            </a:r>
            <a:endParaRPr lang="fr-FR" b="1" dirty="0"/>
          </a:p>
        </p:txBody>
      </p:sp>
      <p:sp>
        <p:nvSpPr>
          <p:cNvPr id="72" name="Forme libre 71"/>
          <p:cNvSpPr/>
          <p:nvPr/>
        </p:nvSpPr>
        <p:spPr>
          <a:xfrm>
            <a:off x="3502617" y="1503336"/>
            <a:ext cx="1100380" cy="402956"/>
          </a:xfrm>
          <a:custGeom>
            <a:avLst/>
            <a:gdLst>
              <a:gd name="connsiteX0" fmla="*/ 0 w 1100380"/>
              <a:gd name="connsiteY0" fmla="*/ 0 h 402956"/>
              <a:gd name="connsiteX1" fmla="*/ 852407 w 1100380"/>
              <a:gd name="connsiteY1" fmla="*/ 216976 h 402956"/>
              <a:gd name="connsiteX2" fmla="*/ 1100380 w 1100380"/>
              <a:gd name="connsiteY2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0380" h="402956">
                <a:moveTo>
                  <a:pt x="0" y="0"/>
                </a:moveTo>
                <a:cubicBezTo>
                  <a:pt x="334505" y="74908"/>
                  <a:pt x="669010" y="149817"/>
                  <a:pt x="852407" y="216976"/>
                </a:cubicBezTo>
                <a:cubicBezTo>
                  <a:pt x="1035804" y="284135"/>
                  <a:pt x="1068092" y="343545"/>
                  <a:pt x="1100380" y="402956"/>
                </a:cubicBezTo>
              </a:path>
            </a:pathLst>
          </a:cu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Forme libre 74"/>
          <p:cNvSpPr/>
          <p:nvPr/>
        </p:nvSpPr>
        <p:spPr>
          <a:xfrm>
            <a:off x="3378631" y="2929180"/>
            <a:ext cx="1131376" cy="433952"/>
          </a:xfrm>
          <a:custGeom>
            <a:avLst/>
            <a:gdLst>
              <a:gd name="connsiteX0" fmla="*/ 0 w 1131376"/>
              <a:gd name="connsiteY0" fmla="*/ 433952 h 433952"/>
              <a:gd name="connsiteX1" fmla="*/ 511444 w 1131376"/>
              <a:gd name="connsiteY1" fmla="*/ 387457 h 433952"/>
              <a:gd name="connsiteX2" fmla="*/ 790413 w 1131376"/>
              <a:gd name="connsiteY2" fmla="*/ 185979 h 433952"/>
              <a:gd name="connsiteX3" fmla="*/ 1131376 w 1131376"/>
              <a:gd name="connsiteY3" fmla="*/ 0 h 43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6" h="433952">
                <a:moveTo>
                  <a:pt x="0" y="433952"/>
                </a:moveTo>
                <a:cubicBezTo>
                  <a:pt x="189854" y="431369"/>
                  <a:pt x="379709" y="428786"/>
                  <a:pt x="511444" y="387457"/>
                </a:cubicBezTo>
                <a:cubicBezTo>
                  <a:pt x="643180" y="346128"/>
                  <a:pt x="687091" y="250555"/>
                  <a:pt x="790413" y="185979"/>
                </a:cubicBezTo>
                <a:cubicBezTo>
                  <a:pt x="893735" y="121403"/>
                  <a:pt x="1077132" y="33580"/>
                  <a:pt x="1131376" y="0"/>
                </a:cubicBezTo>
              </a:path>
            </a:pathLst>
          </a:cu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Forme libre 77"/>
          <p:cNvSpPr/>
          <p:nvPr/>
        </p:nvSpPr>
        <p:spPr>
          <a:xfrm>
            <a:off x="3471620" y="2882685"/>
            <a:ext cx="1084882" cy="1317356"/>
          </a:xfrm>
          <a:custGeom>
            <a:avLst/>
            <a:gdLst>
              <a:gd name="connsiteX0" fmla="*/ 0 w 1084882"/>
              <a:gd name="connsiteY0" fmla="*/ 1317356 h 1317356"/>
              <a:gd name="connsiteX1" fmla="*/ 247973 w 1084882"/>
              <a:gd name="connsiteY1" fmla="*/ 914400 h 1317356"/>
              <a:gd name="connsiteX2" fmla="*/ 635431 w 1084882"/>
              <a:gd name="connsiteY2" fmla="*/ 526942 h 1317356"/>
              <a:gd name="connsiteX3" fmla="*/ 774916 w 1084882"/>
              <a:gd name="connsiteY3" fmla="*/ 356461 h 1317356"/>
              <a:gd name="connsiteX4" fmla="*/ 1084882 w 1084882"/>
              <a:gd name="connsiteY4" fmla="*/ 0 h 131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882" h="1317356">
                <a:moveTo>
                  <a:pt x="0" y="1317356"/>
                </a:moveTo>
                <a:cubicBezTo>
                  <a:pt x="71034" y="1181746"/>
                  <a:pt x="142068" y="1046136"/>
                  <a:pt x="247973" y="914400"/>
                </a:cubicBezTo>
                <a:cubicBezTo>
                  <a:pt x="353878" y="782664"/>
                  <a:pt x="547607" y="619932"/>
                  <a:pt x="635431" y="526942"/>
                </a:cubicBezTo>
                <a:cubicBezTo>
                  <a:pt x="723255" y="433952"/>
                  <a:pt x="700008" y="444285"/>
                  <a:pt x="774916" y="356461"/>
                </a:cubicBezTo>
                <a:cubicBezTo>
                  <a:pt x="849825" y="268637"/>
                  <a:pt x="967353" y="134318"/>
                  <a:pt x="1084882" y="0"/>
                </a:cubicBezTo>
              </a:path>
            </a:pathLst>
          </a:custGeom>
          <a:ln w="889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orme libre 80"/>
          <p:cNvSpPr/>
          <p:nvPr/>
        </p:nvSpPr>
        <p:spPr>
          <a:xfrm>
            <a:off x="3425125" y="3766088"/>
            <a:ext cx="1131377" cy="790414"/>
          </a:xfrm>
          <a:custGeom>
            <a:avLst/>
            <a:gdLst>
              <a:gd name="connsiteX0" fmla="*/ 0 w 1131377"/>
              <a:gd name="connsiteY0" fmla="*/ 790414 h 790414"/>
              <a:gd name="connsiteX1" fmla="*/ 666428 w 1131377"/>
              <a:gd name="connsiteY1" fmla="*/ 387458 h 790414"/>
              <a:gd name="connsiteX2" fmla="*/ 1007390 w 1131377"/>
              <a:gd name="connsiteY2" fmla="*/ 108488 h 790414"/>
              <a:gd name="connsiteX3" fmla="*/ 1131377 w 1131377"/>
              <a:gd name="connsiteY3" fmla="*/ 0 h 79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7" h="790414">
                <a:moveTo>
                  <a:pt x="0" y="790414"/>
                </a:moveTo>
                <a:cubicBezTo>
                  <a:pt x="249265" y="645763"/>
                  <a:pt x="498530" y="501112"/>
                  <a:pt x="666428" y="387458"/>
                </a:cubicBezTo>
                <a:cubicBezTo>
                  <a:pt x="834326" y="273804"/>
                  <a:pt x="929899" y="173064"/>
                  <a:pt x="1007390" y="108488"/>
                </a:cubicBezTo>
                <a:cubicBezTo>
                  <a:pt x="1084881" y="43912"/>
                  <a:pt x="1131377" y="0"/>
                  <a:pt x="1131377" y="0"/>
                </a:cubicBezTo>
              </a:path>
            </a:pathLst>
          </a:cu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Forme libre 81"/>
          <p:cNvSpPr/>
          <p:nvPr/>
        </p:nvSpPr>
        <p:spPr>
          <a:xfrm>
            <a:off x="3425125" y="4277532"/>
            <a:ext cx="1131377" cy="511444"/>
          </a:xfrm>
          <a:custGeom>
            <a:avLst/>
            <a:gdLst>
              <a:gd name="connsiteX0" fmla="*/ 0 w 1131377"/>
              <a:gd name="connsiteY0" fmla="*/ 511444 h 511444"/>
              <a:gd name="connsiteX1" fmla="*/ 294468 w 1131377"/>
              <a:gd name="connsiteY1" fmla="*/ 325465 h 511444"/>
              <a:gd name="connsiteX2" fmla="*/ 619933 w 1131377"/>
              <a:gd name="connsiteY2" fmla="*/ 263471 h 511444"/>
              <a:gd name="connsiteX3" fmla="*/ 774916 w 1131377"/>
              <a:gd name="connsiteY3" fmla="*/ 185980 h 511444"/>
              <a:gd name="connsiteX4" fmla="*/ 1007390 w 1131377"/>
              <a:gd name="connsiteY4" fmla="*/ 61993 h 511444"/>
              <a:gd name="connsiteX5" fmla="*/ 1131377 w 1131377"/>
              <a:gd name="connsiteY5" fmla="*/ 0 h 51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377" h="511444">
                <a:moveTo>
                  <a:pt x="0" y="511444"/>
                </a:moveTo>
                <a:cubicBezTo>
                  <a:pt x="95573" y="439119"/>
                  <a:pt x="191146" y="366794"/>
                  <a:pt x="294468" y="325465"/>
                </a:cubicBezTo>
                <a:cubicBezTo>
                  <a:pt x="397790" y="284136"/>
                  <a:pt x="539858" y="286719"/>
                  <a:pt x="619933" y="263471"/>
                </a:cubicBezTo>
                <a:cubicBezTo>
                  <a:pt x="700008" y="240224"/>
                  <a:pt x="710340" y="219560"/>
                  <a:pt x="774916" y="185980"/>
                </a:cubicBezTo>
                <a:cubicBezTo>
                  <a:pt x="839492" y="152400"/>
                  <a:pt x="947980" y="92990"/>
                  <a:pt x="1007390" y="61993"/>
                </a:cubicBezTo>
                <a:cubicBezTo>
                  <a:pt x="1066800" y="30996"/>
                  <a:pt x="1099088" y="15498"/>
                  <a:pt x="1131377" y="0"/>
                </a:cubicBezTo>
              </a:path>
            </a:pathLst>
          </a:custGeom>
          <a:ln w="889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Forme libre 82"/>
          <p:cNvSpPr/>
          <p:nvPr/>
        </p:nvSpPr>
        <p:spPr>
          <a:xfrm>
            <a:off x="3456122" y="5563892"/>
            <a:ext cx="1146875" cy="263471"/>
          </a:xfrm>
          <a:custGeom>
            <a:avLst/>
            <a:gdLst>
              <a:gd name="connsiteX0" fmla="*/ 0 w 1146875"/>
              <a:gd name="connsiteY0" fmla="*/ 263471 h 263471"/>
              <a:gd name="connsiteX1" fmla="*/ 542441 w 1146875"/>
              <a:gd name="connsiteY1" fmla="*/ 170481 h 263471"/>
              <a:gd name="connsiteX2" fmla="*/ 976393 w 1146875"/>
              <a:gd name="connsiteY2" fmla="*/ 77491 h 263471"/>
              <a:gd name="connsiteX3" fmla="*/ 1146875 w 1146875"/>
              <a:gd name="connsiteY3" fmla="*/ 0 h 26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875" h="263471">
                <a:moveTo>
                  <a:pt x="0" y="263471"/>
                </a:moveTo>
                <a:lnTo>
                  <a:pt x="542441" y="170481"/>
                </a:lnTo>
                <a:cubicBezTo>
                  <a:pt x="705173" y="139484"/>
                  <a:pt x="875654" y="105905"/>
                  <a:pt x="976393" y="77491"/>
                </a:cubicBezTo>
                <a:cubicBezTo>
                  <a:pt x="1077132" y="49078"/>
                  <a:pt x="1112003" y="24539"/>
                  <a:pt x="1146875" y="0"/>
                </a:cubicBezTo>
              </a:path>
            </a:pathLst>
          </a:custGeom>
          <a:ln w="889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Image 59" descr="cer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69" name="ZoneTexte 68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0" name="Image 69" descr="logo-obveco-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203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57158" y="1357298"/>
            <a:ext cx="3071834" cy="4643470"/>
          </a:xfrm>
          <a:prstGeom prst="rect">
            <a:avLst/>
          </a:prstGeom>
          <a:solidFill>
            <a:schemeClr val="accent1">
              <a:alpha val="17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 rot="18838222">
            <a:off x="-184350" y="291191"/>
            <a:ext cx="146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STEFFAN</a:t>
            </a:r>
            <a:endParaRPr lang="fr-FR" sz="2400" b="1" dirty="0">
              <a:solidFill>
                <a:schemeClr val="bg1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 rot="5400000">
            <a:off x="-2000693" y="3928669"/>
            <a:ext cx="4714908" cy="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10800000">
            <a:off x="357158" y="6286520"/>
            <a:ext cx="8143932" cy="1588"/>
          </a:xfrm>
          <a:prstGeom prst="line">
            <a:avLst/>
          </a:prstGeom>
          <a:ln w="508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518508" y="6429396"/>
            <a:ext cx="625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accent1"/>
                </a:solidFill>
              </a:rPr>
              <a:t>TEMPS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402956" y="1335437"/>
            <a:ext cx="8183105" cy="3763505"/>
          </a:xfrm>
          <a:custGeom>
            <a:avLst/>
            <a:gdLst>
              <a:gd name="connsiteX0" fmla="*/ 0 w 8183105"/>
              <a:gd name="connsiteY0" fmla="*/ 183397 h 3763505"/>
              <a:gd name="connsiteX1" fmla="*/ 3502617 w 8183105"/>
              <a:gd name="connsiteY1" fmla="*/ 260888 h 3763505"/>
              <a:gd name="connsiteX2" fmla="*/ 4726983 w 8183105"/>
              <a:gd name="connsiteY2" fmla="*/ 1748726 h 3763505"/>
              <a:gd name="connsiteX3" fmla="*/ 5331417 w 8183105"/>
              <a:gd name="connsiteY3" fmla="*/ 2988590 h 3763505"/>
              <a:gd name="connsiteX4" fmla="*/ 6431797 w 8183105"/>
              <a:gd name="connsiteY4" fmla="*/ 3577526 h 3763505"/>
              <a:gd name="connsiteX5" fmla="*/ 8183105 w 8183105"/>
              <a:gd name="connsiteY5" fmla="*/ 3763505 h 376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83105" h="3763505">
                <a:moveTo>
                  <a:pt x="0" y="183397"/>
                </a:moveTo>
                <a:cubicBezTo>
                  <a:pt x="1357393" y="91698"/>
                  <a:pt x="2714787" y="0"/>
                  <a:pt x="3502617" y="260888"/>
                </a:cubicBezTo>
                <a:cubicBezTo>
                  <a:pt x="4290447" y="521776"/>
                  <a:pt x="4422183" y="1294109"/>
                  <a:pt x="4726983" y="1748726"/>
                </a:cubicBezTo>
                <a:cubicBezTo>
                  <a:pt x="5031783" y="2203343"/>
                  <a:pt x="5047281" y="2683790"/>
                  <a:pt x="5331417" y="2988590"/>
                </a:cubicBezTo>
                <a:cubicBezTo>
                  <a:pt x="5615553" y="3293390"/>
                  <a:pt x="5956516" y="3448374"/>
                  <a:pt x="6431797" y="3577526"/>
                </a:cubicBezTo>
                <a:cubicBezTo>
                  <a:pt x="6907078" y="3706678"/>
                  <a:pt x="7545091" y="3735091"/>
                  <a:pt x="8183105" y="3763505"/>
                </a:cubicBezTo>
              </a:path>
            </a:pathLst>
          </a:custGeom>
          <a:ln w="762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480447" y="2931763"/>
            <a:ext cx="8198604" cy="1875294"/>
          </a:xfrm>
          <a:custGeom>
            <a:avLst/>
            <a:gdLst>
              <a:gd name="connsiteX0" fmla="*/ 0 w 8198604"/>
              <a:gd name="connsiteY0" fmla="*/ 1578244 h 1875294"/>
              <a:gd name="connsiteX1" fmla="*/ 898902 w 8198604"/>
              <a:gd name="connsiteY1" fmla="*/ 1314773 h 1875294"/>
              <a:gd name="connsiteX2" fmla="*/ 3115160 w 8198604"/>
              <a:gd name="connsiteY2" fmla="*/ 400373 h 1875294"/>
              <a:gd name="connsiteX3" fmla="*/ 4695987 w 8198604"/>
              <a:gd name="connsiteY3" fmla="*/ 152400 h 1875294"/>
              <a:gd name="connsiteX4" fmla="*/ 5625885 w 8198604"/>
              <a:gd name="connsiteY4" fmla="*/ 1314773 h 1875294"/>
              <a:gd name="connsiteX5" fmla="*/ 7253207 w 8198604"/>
              <a:gd name="connsiteY5" fmla="*/ 1810718 h 1875294"/>
              <a:gd name="connsiteX6" fmla="*/ 8198604 w 8198604"/>
              <a:gd name="connsiteY6" fmla="*/ 1702230 h 187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8604" h="1875294">
                <a:moveTo>
                  <a:pt x="0" y="1578244"/>
                </a:moveTo>
                <a:cubicBezTo>
                  <a:pt x="189854" y="1544664"/>
                  <a:pt x="379709" y="1511085"/>
                  <a:pt x="898902" y="1314773"/>
                </a:cubicBezTo>
                <a:cubicBezTo>
                  <a:pt x="1418095" y="1118461"/>
                  <a:pt x="2482313" y="594102"/>
                  <a:pt x="3115160" y="400373"/>
                </a:cubicBezTo>
                <a:cubicBezTo>
                  <a:pt x="3748007" y="206644"/>
                  <a:pt x="4277533" y="0"/>
                  <a:pt x="4695987" y="152400"/>
                </a:cubicBezTo>
                <a:cubicBezTo>
                  <a:pt x="5114441" y="304800"/>
                  <a:pt x="5199682" y="1038387"/>
                  <a:pt x="5625885" y="1314773"/>
                </a:cubicBezTo>
                <a:cubicBezTo>
                  <a:pt x="6052088" y="1591159"/>
                  <a:pt x="6824421" y="1746142"/>
                  <a:pt x="7253207" y="1810718"/>
                </a:cubicBezTo>
                <a:cubicBezTo>
                  <a:pt x="7681994" y="1875294"/>
                  <a:pt x="7940299" y="1788762"/>
                  <a:pt x="8198604" y="1702230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371959" y="3228813"/>
            <a:ext cx="8260597" cy="2149099"/>
          </a:xfrm>
          <a:custGeom>
            <a:avLst/>
            <a:gdLst>
              <a:gd name="connsiteX0" fmla="*/ 0 w 8260597"/>
              <a:gd name="connsiteY0" fmla="*/ 2149099 h 2149099"/>
              <a:gd name="connsiteX1" fmla="*/ 2061275 w 8260597"/>
              <a:gd name="connsiteY1" fmla="*/ 1823634 h 2149099"/>
              <a:gd name="connsiteX2" fmla="*/ 3611105 w 8260597"/>
              <a:gd name="connsiteY2" fmla="*/ 971228 h 2149099"/>
              <a:gd name="connsiteX3" fmla="*/ 5145438 w 8260597"/>
              <a:gd name="connsiteY3" fmla="*/ 25831 h 2149099"/>
              <a:gd name="connsiteX4" fmla="*/ 7051729 w 8260597"/>
              <a:gd name="connsiteY4" fmla="*/ 816245 h 2149099"/>
              <a:gd name="connsiteX5" fmla="*/ 8260597 w 8260597"/>
              <a:gd name="connsiteY5" fmla="*/ 1141709 h 214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0597" h="2149099">
                <a:moveTo>
                  <a:pt x="0" y="2149099"/>
                </a:moveTo>
                <a:cubicBezTo>
                  <a:pt x="729712" y="2084522"/>
                  <a:pt x="1459424" y="2019946"/>
                  <a:pt x="2061275" y="1823634"/>
                </a:cubicBezTo>
                <a:cubicBezTo>
                  <a:pt x="2663126" y="1627322"/>
                  <a:pt x="3097078" y="1270862"/>
                  <a:pt x="3611105" y="971228"/>
                </a:cubicBezTo>
                <a:cubicBezTo>
                  <a:pt x="4125132" y="671594"/>
                  <a:pt x="4572001" y="51662"/>
                  <a:pt x="5145438" y="25831"/>
                </a:cubicBezTo>
                <a:cubicBezTo>
                  <a:pt x="5718875" y="0"/>
                  <a:pt x="6532536" y="630265"/>
                  <a:pt x="7051729" y="816245"/>
                </a:cubicBezTo>
                <a:cubicBezTo>
                  <a:pt x="7570922" y="1002225"/>
                  <a:pt x="7915759" y="1071967"/>
                  <a:pt x="8260597" y="1141709"/>
                </a:cubicBezTo>
              </a:path>
            </a:pathLst>
          </a:cu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387458" y="2159431"/>
            <a:ext cx="8167606" cy="3481952"/>
          </a:xfrm>
          <a:custGeom>
            <a:avLst/>
            <a:gdLst>
              <a:gd name="connsiteX0" fmla="*/ 0 w 8167606"/>
              <a:gd name="connsiteY0" fmla="*/ 3404461 h 3481952"/>
              <a:gd name="connsiteX1" fmla="*/ 1239864 w 8167606"/>
              <a:gd name="connsiteY1" fmla="*/ 3125491 h 3481952"/>
              <a:gd name="connsiteX2" fmla="*/ 3022169 w 8167606"/>
              <a:gd name="connsiteY2" fmla="*/ 2118101 h 3481952"/>
              <a:gd name="connsiteX3" fmla="*/ 4091552 w 8167606"/>
              <a:gd name="connsiteY3" fmla="*/ 940230 h 3481952"/>
              <a:gd name="connsiteX4" fmla="*/ 4742481 w 8167606"/>
              <a:gd name="connsiteY4" fmla="*/ 273803 h 3481952"/>
              <a:gd name="connsiteX5" fmla="*/ 5114440 w 8167606"/>
              <a:gd name="connsiteY5" fmla="*/ 320298 h 3481952"/>
              <a:gd name="connsiteX6" fmla="*/ 6044339 w 8167606"/>
              <a:gd name="connsiteY6" fmla="*/ 2195593 h 3481952"/>
              <a:gd name="connsiteX7" fmla="*/ 8167606 w 8167606"/>
              <a:gd name="connsiteY7" fmla="*/ 3481952 h 348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67606" h="3481952">
                <a:moveTo>
                  <a:pt x="0" y="3404461"/>
                </a:moveTo>
                <a:cubicBezTo>
                  <a:pt x="368084" y="3372172"/>
                  <a:pt x="736169" y="3339884"/>
                  <a:pt x="1239864" y="3125491"/>
                </a:cubicBezTo>
                <a:cubicBezTo>
                  <a:pt x="1743559" y="2911098"/>
                  <a:pt x="2546888" y="2482311"/>
                  <a:pt x="3022169" y="2118101"/>
                </a:cubicBezTo>
                <a:cubicBezTo>
                  <a:pt x="3497450" y="1753891"/>
                  <a:pt x="3804833" y="1247613"/>
                  <a:pt x="4091552" y="940230"/>
                </a:cubicBezTo>
                <a:cubicBezTo>
                  <a:pt x="4378271" y="632847"/>
                  <a:pt x="4572000" y="377125"/>
                  <a:pt x="4742481" y="273803"/>
                </a:cubicBezTo>
                <a:cubicBezTo>
                  <a:pt x="4912962" y="170481"/>
                  <a:pt x="4897464" y="0"/>
                  <a:pt x="5114440" y="320298"/>
                </a:cubicBezTo>
                <a:cubicBezTo>
                  <a:pt x="5331416" y="640596"/>
                  <a:pt x="5535478" y="1668651"/>
                  <a:pt x="6044339" y="2195593"/>
                </a:cubicBezTo>
                <a:cubicBezTo>
                  <a:pt x="6553200" y="2722535"/>
                  <a:pt x="7813728" y="3275308"/>
                  <a:pt x="8167606" y="3481952"/>
                </a:cubicBezTo>
              </a:path>
            </a:pathLst>
          </a:custGeom>
          <a:ln w="762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604434" y="3675682"/>
            <a:ext cx="8028122" cy="2198176"/>
          </a:xfrm>
          <a:custGeom>
            <a:avLst/>
            <a:gdLst>
              <a:gd name="connsiteX0" fmla="*/ 0 w 8028122"/>
              <a:gd name="connsiteY0" fmla="*/ 2136182 h 2198176"/>
              <a:gd name="connsiteX1" fmla="*/ 1999281 w 8028122"/>
              <a:gd name="connsiteY1" fmla="*/ 1500752 h 2198176"/>
              <a:gd name="connsiteX2" fmla="*/ 4122549 w 8028122"/>
              <a:gd name="connsiteY2" fmla="*/ 229891 h 2198176"/>
              <a:gd name="connsiteX3" fmla="*/ 4572000 w 8028122"/>
              <a:gd name="connsiteY3" fmla="*/ 121403 h 2198176"/>
              <a:gd name="connsiteX4" fmla="*/ 5036949 w 8028122"/>
              <a:gd name="connsiteY4" fmla="*/ 694840 h 2198176"/>
              <a:gd name="connsiteX5" fmla="*/ 5331417 w 8028122"/>
              <a:gd name="connsiteY5" fmla="*/ 1221782 h 2198176"/>
              <a:gd name="connsiteX6" fmla="*/ 5920352 w 8028122"/>
              <a:gd name="connsiteY6" fmla="*/ 1717728 h 2198176"/>
              <a:gd name="connsiteX7" fmla="*/ 6881247 w 8028122"/>
              <a:gd name="connsiteY7" fmla="*/ 2089687 h 2198176"/>
              <a:gd name="connsiteX8" fmla="*/ 8028122 w 8028122"/>
              <a:gd name="connsiteY8" fmla="*/ 2198176 h 219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8122" h="2198176">
                <a:moveTo>
                  <a:pt x="0" y="2136182"/>
                </a:moveTo>
                <a:cubicBezTo>
                  <a:pt x="656094" y="1977324"/>
                  <a:pt x="1312189" y="1818467"/>
                  <a:pt x="1999281" y="1500752"/>
                </a:cubicBezTo>
                <a:cubicBezTo>
                  <a:pt x="2686373" y="1183037"/>
                  <a:pt x="3693763" y="459782"/>
                  <a:pt x="4122549" y="229891"/>
                </a:cubicBezTo>
                <a:cubicBezTo>
                  <a:pt x="4551335" y="0"/>
                  <a:pt x="4419600" y="43912"/>
                  <a:pt x="4572000" y="121403"/>
                </a:cubicBezTo>
                <a:cubicBezTo>
                  <a:pt x="4724400" y="198894"/>
                  <a:pt x="4910380" y="511444"/>
                  <a:pt x="5036949" y="694840"/>
                </a:cubicBezTo>
                <a:cubicBezTo>
                  <a:pt x="5163519" y="878237"/>
                  <a:pt x="5184183" y="1051301"/>
                  <a:pt x="5331417" y="1221782"/>
                </a:cubicBezTo>
                <a:cubicBezTo>
                  <a:pt x="5478651" y="1392263"/>
                  <a:pt x="5662047" y="1573077"/>
                  <a:pt x="5920352" y="1717728"/>
                </a:cubicBezTo>
                <a:cubicBezTo>
                  <a:pt x="6178657" y="1862379"/>
                  <a:pt x="6529952" y="2009612"/>
                  <a:pt x="6881247" y="2089687"/>
                </a:cubicBezTo>
                <a:cubicBezTo>
                  <a:pt x="7232542" y="2169762"/>
                  <a:pt x="7836976" y="2185261"/>
                  <a:pt x="8028122" y="2198176"/>
                </a:cubicBezTo>
              </a:path>
            </a:pathLst>
          </a:custGeom>
          <a:ln w="762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402956" y="3884909"/>
            <a:ext cx="8136610" cy="2097437"/>
          </a:xfrm>
          <a:custGeom>
            <a:avLst/>
            <a:gdLst>
              <a:gd name="connsiteX0" fmla="*/ 0 w 8136610"/>
              <a:gd name="connsiteY0" fmla="*/ 2097437 h 2097437"/>
              <a:gd name="connsiteX1" fmla="*/ 2882685 w 8136610"/>
              <a:gd name="connsiteY1" fmla="*/ 1942454 h 2097437"/>
              <a:gd name="connsiteX2" fmla="*/ 4246536 w 8136610"/>
              <a:gd name="connsiteY2" fmla="*/ 1539498 h 2097437"/>
              <a:gd name="connsiteX3" fmla="*/ 5036949 w 8136610"/>
              <a:gd name="connsiteY3" fmla="*/ 718088 h 2097437"/>
              <a:gd name="connsiteX4" fmla="*/ 5517397 w 8136610"/>
              <a:gd name="connsiteY4" fmla="*/ 113654 h 2097437"/>
              <a:gd name="connsiteX5" fmla="*/ 5858359 w 8136610"/>
              <a:gd name="connsiteY5" fmla="*/ 175647 h 2097437"/>
              <a:gd name="connsiteX6" fmla="*/ 6571281 w 8136610"/>
              <a:gd name="connsiteY6" fmla="*/ 1167538 h 2097437"/>
              <a:gd name="connsiteX7" fmla="*/ 7253207 w 8136610"/>
              <a:gd name="connsiteY7" fmla="*/ 1663484 h 2097437"/>
              <a:gd name="connsiteX8" fmla="*/ 8136610 w 8136610"/>
              <a:gd name="connsiteY8" fmla="*/ 1957952 h 209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6610" h="2097437">
                <a:moveTo>
                  <a:pt x="0" y="2097437"/>
                </a:moveTo>
                <a:cubicBezTo>
                  <a:pt x="1087464" y="2066440"/>
                  <a:pt x="2174929" y="2035444"/>
                  <a:pt x="2882685" y="1942454"/>
                </a:cubicBezTo>
                <a:cubicBezTo>
                  <a:pt x="3590441" y="1849464"/>
                  <a:pt x="3887492" y="1743559"/>
                  <a:pt x="4246536" y="1539498"/>
                </a:cubicBezTo>
                <a:cubicBezTo>
                  <a:pt x="4605580" y="1335437"/>
                  <a:pt x="4825139" y="955729"/>
                  <a:pt x="5036949" y="718088"/>
                </a:cubicBezTo>
                <a:cubicBezTo>
                  <a:pt x="5248759" y="480447"/>
                  <a:pt x="5380495" y="204061"/>
                  <a:pt x="5517397" y="113654"/>
                </a:cubicBezTo>
                <a:cubicBezTo>
                  <a:pt x="5654299" y="23247"/>
                  <a:pt x="5682712" y="0"/>
                  <a:pt x="5858359" y="175647"/>
                </a:cubicBezTo>
                <a:cubicBezTo>
                  <a:pt x="6034006" y="351294"/>
                  <a:pt x="6338806" y="919565"/>
                  <a:pt x="6571281" y="1167538"/>
                </a:cubicBezTo>
                <a:cubicBezTo>
                  <a:pt x="6803756" y="1415511"/>
                  <a:pt x="6992319" y="1531748"/>
                  <a:pt x="7253207" y="1663484"/>
                </a:cubicBezTo>
                <a:cubicBezTo>
                  <a:pt x="7514095" y="1795220"/>
                  <a:pt x="7825352" y="1876586"/>
                  <a:pt x="8136610" y="1957952"/>
                </a:cubicBezTo>
              </a:path>
            </a:pathLst>
          </a:custGeom>
          <a:ln w="762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57158" y="6000768"/>
            <a:ext cx="3071834" cy="285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715008" y="6000768"/>
            <a:ext cx="314327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428992" y="6000768"/>
            <a:ext cx="1143008" cy="28575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572000" y="6000768"/>
            <a:ext cx="571504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00034" y="1643050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Stock de ressources non renouvelables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929422" y="3143248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POPULATION</a:t>
            </a:r>
            <a:endParaRPr lang="fr-FR" sz="20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357158" y="450057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3"/>
                </a:solidFill>
              </a:rPr>
              <a:t>Service par habitant</a:t>
            </a:r>
            <a:endParaRPr lang="fr-FR" sz="2000" b="1" dirty="0">
              <a:solidFill>
                <a:schemeClr val="accent3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80996" y="3357562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/>
                </a:solidFill>
              </a:rPr>
              <a:t>Nourriture par habitant</a:t>
            </a:r>
            <a:endParaRPr lang="fr-FR" sz="2000" b="1" dirty="0">
              <a:solidFill>
                <a:schemeClr val="accent6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429124" y="550070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Pollution</a:t>
            </a:r>
            <a:endParaRPr lang="fr-FR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571868" y="450057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Production par habitant</a:t>
            </a:r>
            <a:endParaRPr lang="fr-FR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2" name="Connecteur droit 41"/>
          <p:cNvCxnSpPr/>
          <p:nvPr/>
        </p:nvCxnSpPr>
        <p:spPr>
          <a:xfrm rot="10800000" flipV="1">
            <a:off x="357158" y="5357826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rot="10800000" flipV="1">
            <a:off x="357158" y="4786322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10800000" flipV="1">
            <a:off x="357158" y="4214818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10800000" flipV="1">
            <a:off x="357158" y="3643314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10800000" flipV="1">
            <a:off x="357158" y="3071810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rot="10800000" flipV="1">
            <a:off x="357158" y="2500306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rot="10800000" flipV="1">
            <a:off x="357158" y="1928802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rot="10800000" flipV="1">
            <a:off x="357158" y="1357298"/>
            <a:ext cx="84296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285720" y="59886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1900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786050" y="59886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1970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929058" y="598862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2000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6286512" y="59886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2050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8286776" y="59886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2100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500694" y="635795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2030</a:t>
            </a:r>
            <a:endParaRPr lang="fr-FR" b="1" dirty="0"/>
          </a:p>
        </p:txBody>
      </p:sp>
      <p:sp>
        <p:nvSpPr>
          <p:cNvPr id="60" name="ZoneTexte 59"/>
          <p:cNvSpPr txBox="1"/>
          <p:nvPr/>
        </p:nvSpPr>
        <p:spPr>
          <a:xfrm>
            <a:off x="4572000" y="59886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2014</a:t>
            </a:r>
            <a:endParaRPr lang="fr-FR" b="1" dirty="0"/>
          </a:p>
        </p:txBody>
      </p:sp>
      <p:sp>
        <p:nvSpPr>
          <p:cNvPr id="61" name="Rectangle 60"/>
          <p:cNvSpPr/>
          <p:nvPr/>
        </p:nvSpPr>
        <p:spPr>
          <a:xfrm>
            <a:off x="5143504" y="6000768"/>
            <a:ext cx="57150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3428992" y="1357298"/>
            <a:ext cx="1143008" cy="4643470"/>
          </a:xfrm>
          <a:prstGeom prst="rect">
            <a:avLst/>
          </a:prstGeom>
          <a:solidFill>
            <a:schemeClr val="bg1">
              <a:lumMod val="6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4572000" y="1357298"/>
            <a:ext cx="571504" cy="4643470"/>
          </a:xfrm>
          <a:prstGeom prst="rect">
            <a:avLst/>
          </a:prstGeom>
          <a:solidFill>
            <a:schemeClr val="accent6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Forme libre 70"/>
          <p:cNvSpPr/>
          <p:nvPr/>
        </p:nvSpPr>
        <p:spPr>
          <a:xfrm>
            <a:off x="385011" y="1425073"/>
            <a:ext cx="3096126" cy="82885"/>
          </a:xfrm>
          <a:custGeom>
            <a:avLst/>
            <a:gdLst>
              <a:gd name="connsiteX0" fmla="*/ 0 w 3096126"/>
              <a:gd name="connsiteY0" fmla="*/ 82885 h 82885"/>
              <a:gd name="connsiteX1" fmla="*/ 2422357 w 3096126"/>
              <a:gd name="connsiteY1" fmla="*/ 2674 h 82885"/>
              <a:gd name="connsiteX2" fmla="*/ 3096126 w 3096126"/>
              <a:gd name="connsiteY2" fmla="*/ 66843 h 8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6126" h="82885">
                <a:moveTo>
                  <a:pt x="0" y="82885"/>
                </a:moveTo>
                <a:lnTo>
                  <a:pt x="2422357" y="2674"/>
                </a:lnTo>
                <a:cubicBezTo>
                  <a:pt x="2938378" y="0"/>
                  <a:pt x="3096126" y="66843"/>
                  <a:pt x="3096126" y="66843"/>
                </a:cubicBezTo>
              </a:path>
            </a:pathLst>
          </a:custGeom>
          <a:ln w="127000">
            <a:solidFill>
              <a:schemeClr val="accent4">
                <a:lumMod val="75000"/>
                <a:alpha val="63000"/>
              </a:schemeClr>
            </a:solidFill>
          </a:ln>
          <a:effectLst>
            <a:outerShdw blurRad="76200" dist="50800" dir="8100000" algn="tr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orme libre 72"/>
          <p:cNvSpPr/>
          <p:nvPr/>
        </p:nvSpPr>
        <p:spPr>
          <a:xfrm>
            <a:off x="493287" y="3357562"/>
            <a:ext cx="2935705" cy="1138990"/>
          </a:xfrm>
          <a:custGeom>
            <a:avLst/>
            <a:gdLst>
              <a:gd name="connsiteX0" fmla="*/ 0 w 2935705"/>
              <a:gd name="connsiteY0" fmla="*/ 1138990 h 1138990"/>
              <a:gd name="connsiteX1" fmla="*/ 1459832 w 2935705"/>
              <a:gd name="connsiteY1" fmla="*/ 673769 h 1138990"/>
              <a:gd name="connsiteX2" fmla="*/ 2935705 w 2935705"/>
              <a:gd name="connsiteY2" fmla="*/ 0 h 113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5705" h="1138990">
                <a:moveTo>
                  <a:pt x="0" y="1138990"/>
                </a:moveTo>
                <a:cubicBezTo>
                  <a:pt x="485274" y="1001295"/>
                  <a:pt x="970548" y="863601"/>
                  <a:pt x="1459832" y="673769"/>
                </a:cubicBezTo>
                <a:cubicBezTo>
                  <a:pt x="1949116" y="483937"/>
                  <a:pt x="2850147" y="8021"/>
                  <a:pt x="2935705" y="0"/>
                </a:cubicBezTo>
              </a:path>
            </a:pathLst>
          </a:custGeom>
          <a:ln w="127000">
            <a:solidFill>
              <a:schemeClr val="accent6">
                <a:alpha val="70000"/>
              </a:schemeClr>
            </a:soli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Forme libre 73"/>
          <p:cNvSpPr/>
          <p:nvPr/>
        </p:nvSpPr>
        <p:spPr>
          <a:xfrm>
            <a:off x="401053" y="4572008"/>
            <a:ext cx="3015915" cy="802105"/>
          </a:xfrm>
          <a:custGeom>
            <a:avLst/>
            <a:gdLst>
              <a:gd name="connsiteX0" fmla="*/ 0 w 3015915"/>
              <a:gd name="connsiteY0" fmla="*/ 802105 h 802105"/>
              <a:gd name="connsiteX1" fmla="*/ 1748589 w 3015915"/>
              <a:gd name="connsiteY1" fmla="*/ 609600 h 802105"/>
              <a:gd name="connsiteX2" fmla="*/ 3015915 w 3015915"/>
              <a:gd name="connsiteY2" fmla="*/ 0 h 80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5915" h="802105">
                <a:moveTo>
                  <a:pt x="0" y="802105"/>
                </a:moveTo>
                <a:cubicBezTo>
                  <a:pt x="622968" y="772694"/>
                  <a:pt x="1245937" y="743284"/>
                  <a:pt x="1748589" y="609600"/>
                </a:cubicBezTo>
                <a:cubicBezTo>
                  <a:pt x="2251241" y="475916"/>
                  <a:pt x="2633578" y="237958"/>
                  <a:pt x="3015915" y="0"/>
                </a:cubicBezTo>
              </a:path>
            </a:pathLst>
          </a:custGeom>
          <a:ln w="152400">
            <a:solidFill>
              <a:schemeClr val="tx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Forme libre 75"/>
          <p:cNvSpPr/>
          <p:nvPr/>
        </p:nvSpPr>
        <p:spPr>
          <a:xfrm>
            <a:off x="402956" y="5827363"/>
            <a:ext cx="3073831" cy="123986"/>
          </a:xfrm>
          <a:custGeom>
            <a:avLst/>
            <a:gdLst>
              <a:gd name="connsiteX0" fmla="*/ 0 w 3073831"/>
              <a:gd name="connsiteY0" fmla="*/ 123986 h 123986"/>
              <a:gd name="connsiteX1" fmla="*/ 1596325 w 3073831"/>
              <a:gd name="connsiteY1" fmla="*/ 108488 h 123986"/>
              <a:gd name="connsiteX2" fmla="*/ 2836190 w 3073831"/>
              <a:gd name="connsiteY2" fmla="*/ 30996 h 123986"/>
              <a:gd name="connsiteX3" fmla="*/ 3022169 w 3073831"/>
              <a:gd name="connsiteY3" fmla="*/ 0 h 12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3831" h="123986">
                <a:moveTo>
                  <a:pt x="0" y="123986"/>
                </a:moveTo>
                <a:lnTo>
                  <a:pt x="1596325" y="108488"/>
                </a:lnTo>
                <a:cubicBezTo>
                  <a:pt x="2069023" y="92990"/>
                  <a:pt x="2598549" y="49077"/>
                  <a:pt x="2836190" y="30996"/>
                </a:cubicBezTo>
                <a:cubicBezTo>
                  <a:pt x="3073831" y="12915"/>
                  <a:pt x="3022169" y="0"/>
                  <a:pt x="3022169" y="0"/>
                </a:cubicBezTo>
              </a:path>
            </a:pathLst>
          </a:custGeom>
          <a:ln w="127000">
            <a:solidFill>
              <a:schemeClr val="bg2">
                <a:lumMod val="50000"/>
                <a:alpha val="58000"/>
              </a:schemeClr>
            </a:solidFill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Forme libre 76"/>
          <p:cNvSpPr/>
          <p:nvPr/>
        </p:nvSpPr>
        <p:spPr>
          <a:xfrm>
            <a:off x="464949" y="4757980"/>
            <a:ext cx="2944678" cy="1084881"/>
          </a:xfrm>
          <a:custGeom>
            <a:avLst/>
            <a:gdLst>
              <a:gd name="connsiteX0" fmla="*/ 0 w 2944678"/>
              <a:gd name="connsiteY0" fmla="*/ 1084881 h 1084881"/>
              <a:gd name="connsiteX1" fmla="*/ 666427 w 2944678"/>
              <a:gd name="connsiteY1" fmla="*/ 960895 h 1084881"/>
              <a:gd name="connsiteX2" fmla="*/ 1782305 w 2944678"/>
              <a:gd name="connsiteY2" fmla="*/ 604434 h 1084881"/>
              <a:gd name="connsiteX3" fmla="*/ 2944678 w 2944678"/>
              <a:gd name="connsiteY3" fmla="*/ 0 h 108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4678" h="1084881">
                <a:moveTo>
                  <a:pt x="0" y="1084881"/>
                </a:moveTo>
                <a:cubicBezTo>
                  <a:pt x="184688" y="1062925"/>
                  <a:pt x="369376" y="1040970"/>
                  <a:pt x="666427" y="960895"/>
                </a:cubicBezTo>
                <a:cubicBezTo>
                  <a:pt x="963478" y="880821"/>
                  <a:pt x="1402597" y="764583"/>
                  <a:pt x="1782305" y="604434"/>
                </a:cubicBezTo>
                <a:cubicBezTo>
                  <a:pt x="2162013" y="444285"/>
                  <a:pt x="2753532" y="108488"/>
                  <a:pt x="2944678" y="0"/>
                </a:cubicBezTo>
              </a:path>
            </a:pathLst>
          </a:custGeom>
          <a:ln w="127000">
            <a:solidFill>
              <a:schemeClr val="accent2">
                <a:lumMod val="60000"/>
                <a:lumOff val="40000"/>
                <a:alpha val="56000"/>
              </a:schemeClr>
            </a:solidFill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orme libre 78"/>
          <p:cNvSpPr/>
          <p:nvPr/>
        </p:nvSpPr>
        <p:spPr>
          <a:xfrm>
            <a:off x="356461" y="4200041"/>
            <a:ext cx="3115159" cy="1394847"/>
          </a:xfrm>
          <a:custGeom>
            <a:avLst/>
            <a:gdLst>
              <a:gd name="connsiteX0" fmla="*/ 0 w 3115159"/>
              <a:gd name="connsiteY0" fmla="*/ 1394847 h 1394847"/>
              <a:gd name="connsiteX1" fmla="*/ 557939 w 3115159"/>
              <a:gd name="connsiteY1" fmla="*/ 1332854 h 1394847"/>
              <a:gd name="connsiteX2" fmla="*/ 1317356 w 3115159"/>
              <a:gd name="connsiteY2" fmla="*/ 1115878 h 1394847"/>
              <a:gd name="connsiteX3" fmla="*/ 2340244 w 3115159"/>
              <a:gd name="connsiteY3" fmla="*/ 542440 h 1394847"/>
              <a:gd name="connsiteX4" fmla="*/ 3115159 w 3115159"/>
              <a:gd name="connsiteY4" fmla="*/ 0 h 139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5159" h="1394847">
                <a:moveTo>
                  <a:pt x="0" y="1394847"/>
                </a:moveTo>
                <a:cubicBezTo>
                  <a:pt x="169190" y="1387098"/>
                  <a:pt x="338380" y="1379349"/>
                  <a:pt x="557939" y="1332854"/>
                </a:cubicBezTo>
                <a:cubicBezTo>
                  <a:pt x="777498" y="1286359"/>
                  <a:pt x="1020305" y="1247614"/>
                  <a:pt x="1317356" y="1115878"/>
                </a:cubicBezTo>
                <a:cubicBezTo>
                  <a:pt x="1614407" y="984142"/>
                  <a:pt x="2040610" y="728420"/>
                  <a:pt x="2340244" y="542440"/>
                </a:cubicBezTo>
                <a:cubicBezTo>
                  <a:pt x="2639878" y="356460"/>
                  <a:pt x="2877518" y="178230"/>
                  <a:pt x="3115159" y="0"/>
                </a:cubicBezTo>
              </a:path>
            </a:pathLst>
          </a:custGeom>
          <a:ln w="127000">
            <a:solidFill>
              <a:schemeClr val="accent3">
                <a:alpha val="57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Connecteur droit 52"/>
          <p:cNvCxnSpPr/>
          <p:nvPr/>
        </p:nvCxnSpPr>
        <p:spPr>
          <a:xfrm>
            <a:off x="113816" y="500042"/>
            <a:ext cx="928694" cy="1588"/>
          </a:xfrm>
          <a:prstGeom prst="line">
            <a:avLst/>
          </a:prstGeom>
          <a:ln w="127000">
            <a:solidFill>
              <a:schemeClr val="tx1">
                <a:lumMod val="50000"/>
                <a:lumOff val="50000"/>
                <a:alpha val="59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113816" y="785794"/>
            <a:ext cx="928694" cy="1588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113816" y="1142984"/>
            <a:ext cx="928694" cy="1588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1042510" y="285728"/>
            <a:ext cx="361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Tendance historique de 1900 à 1970</a:t>
            </a:r>
            <a:endParaRPr lang="fr-FR" b="1" dirty="0"/>
          </a:p>
        </p:txBody>
      </p:sp>
      <p:sp>
        <p:nvSpPr>
          <p:cNvPr id="64" name="ZoneTexte 63"/>
          <p:cNvSpPr txBox="1"/>
          <p:nvPr/>
        </p:nvSpPr>
        <p:spPr>
          <a:xfrm>
            <a:off x="1042510" y="642918"/>
            <a:ext cx="273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Trajectoire prévue en 1972</a:t>
            </a:r>
            <a:endParaRPr lang="fr-FR" b="1" dirty="0"/>
          </a:p>
        </p:txBody>
      </p:sp>
      <p:sp>
        <p:nvSpPr>
          <p:cNvPr id="65" name="ZoneTexte 64"/>
          <p:cNvSpPr txBox="1"/>
          <p:nvPr/>
        </p:nvSpPr>
        <p:spPr>
          <a:xfrm>
            <a:off x="1113948" y="928670"/>
            <a:ext cx="281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Trajectoire observée depuis</a:t>
            </a:r>
            <a:endParaRPr lang="fr-FR" b="1" dirty="0"/>
          </a:p>
        </p:txBody>
      </p:sp>
      <p:sp>
        <p:nvSpPr>
          <p:cNvPr id="66" name="ZoneTexte 65"/>
          <p:cNvSpPr txBox="1"/>
          <p:nvPr/>
        </p:nvSpPr>
        <p:spPr>
          <a:xfrm>
            <a:off x="7000892" y="1428736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L. STEFFAN</a:t>
            </a:r>
            <a:endParaRPr lang="fr-FR" sz="2400" b="1" dirty="0"/>
          </a:p>
        </p:txBody>
      </p:sp>
      <p:sp>
        <p:nvSpPr>
          <p:cNvPr id="67" name="Ellipse 66"/>
          <p:cNvSpPr/>
          <p:nvPr/>
        </p:nvSpPr>
        <p:spPr>
          <a:xfrm>
            <a:off x="6215074" y="214290"/>
            <a:ext cx="264320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Phase 3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Vérification 2014 </a:t>
            </a:r>
            <a:r>
              <a:rPr lang="fr-FR" b="1" dirty="0" smtClean="0"/>
              <a:t>Turner</a:t>
            </a:r>
            <a:endParaRPr lang="fr-FR" b="1" dirty="0"/>
          </a:p>
        </p:txBody>
      </p:sp>
      <p:sp>
        <p:nvSpPr>
          <p:cNvPr id="70" name="Forme libre 69"/>
          <p:cNvSpPr/>
          <p:nvPr/>
        </p:nvSpPr>
        <p:spPr>
          <a:xfrm>
            <a:off x="3502617" y="1503336"/>
            <a:ext cx="1100380" cy="402956"/>
          </a:xfrm>
          <a:custGeom>
            <a:avLst/>
            <a:gdLst>
              <a:gd name="connsiteX0" fmla="*/ 0 w 1100380"/>
              <a:gd name="connsiteY0" fmla="*/ 0 h 402956"/>
              <a:gd name="connsiteX1" fmla="*/ 852407 w 1100380"/>
              <a:gd name="connsiteY1" fmla="*/ 216976 h 402956"/>
              <a:gd name="connsiteX2" fmla="*/ 1100380 w 1100380"/>
              <a:gd name="connsiteY2" fmla="*/ 402956 h 40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0380" h="402956">
                <a:moveTo>
                  <a:pt x="0" y="0"/>
                </a:moveTo>
                <a:cubicBezTo>
                  <a:pt x="334505" y="74908"/>
                  <a:pt x="669010" y="149817"/>
                  <a:pt x="852407" y="216976"/>
                </a:cubicBezTo>
                <a:cubicBezTo>
                  <a:pt x="1035804" y="284135"/>
                  <a:pt x="1068092" y="343545"/>
                  <a:pt x="1100380" y="402956"/>
                </a:cubicBezTo>
              </a:path>
            </a:pathLst>
          </a:cu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orme libre 71"/>
          <p:cNvSpPr/>
          <p:nvPr/>
        </p:nvSpPr>
        <p:spPr>
          <a:xfrm>
            <a:off x="3378631" y="2929180"/>
            <a:ext cx="1131376" cy="433952"/>
          </a:xfrm>
          <a:custGeom>
            <a:avLst/>
            <a:gdLst>
              <a:gd name="connsiteX0" fmla="*/ 0 w 1131376"/>
              <a:gd name="connsiteY0" fmla="*/ 433952 h 433952"/>
              <a:gd name="connsiteX1" fmla="*/ 511444 w 1131376"/>
              <a:gd name="connsiteY1" fmla="*/ 387457 h 433952"/>
              <a:gd name="connsiteX2" fmla="*/ 790413 w 1131376"/>
              <a:gd name="connsiteY2" fmla="*/ 185979 h 433952"/>
              <a:gd name="connsiteX3" fmla="*/ 1131376 w 1131376"/>
              <a:gd name="connsiteY3" fmla="*/ 0 h 43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6" h="433952">
                <a:moveTo>
                  <a:pt x="0" y="433952"/>
                </a:moveTo>
                <a:cubicBezTo>
                  <a:pt x="189854" y="431369"/>
                  <a:pt x="379709" y="428786"/>
                  <a:pt x="511444" y="387457"/>
                </a:cubicBezTo>
                <a:cubicBezTo>
                  <a:pt x="643180" y="346128"/>
                  <a:pt x="687091" y="250555"/>
                  <a:pt x="790413" y="185979"/>
                </a:cubicBezTo>
                <a:cubicBezTo>
                  <a:pt x="893735" y="121403"/>
                  <a:pt x="1077132" y="33580"/>
                  <a:pt x="1131376" y="0"/>
                </a:cubicBezTo>
              </a:path>
            </a:pathLst>
          </a:custGeom>
          <a:ln w="1016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Forme libre 74"/>
          <p:cNvSpPr/>
          <p:nvPr/>
        </p:nvSpPr>
        <p:spPr>
          <a:xfrm>
            <a:off x="3471620" y="2882685"/>
            <a:ext cx="1084882" cy="1317356"/>
          </a:xfrm>
          <a:custGeom>
            <a:avLst/>
            <a:gdLst>
              <a:gd name="connsiteX0" fmla="*/ 0 w 1084882"/>
              <a:gd name="connsiteY0" fmla="*/ 1317356 h 1317356"/>
              <a:gd name="connsiteX1" fmla="*/ 247973 w 1084882"/>
              <a:gd name="connsiteY1" fmla="*/ 914400 h 1317356"/>
              <a:gd name="connsiteX2" fmla="*/ 635431 w 1084882"/>
              <a:gd name="connsiteY2" fmla="*/ 526942 h 1317356"/>
              <a:gd name="connsiteX3" fmla="*/ 774916 w 1084882"/>
              <a:gd name="connsiteY3" fmla="*/ 356461 h 1317356"/>
              <a:gd name="connsiteX4" fmla="*/ 1084882 w 1084882"/>
              <a:gd name="connsiteY4" fmla="*/ 0 h 131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882" h="1317356">
                <a:moveTo>
                  <a:pt x="0" y="1317356"/>
                </a:moveTo>
                <a:cubicBezTo>
                  <a:pt x="71034" y="1181746"/>
                  <a:pt x="142068" y="1046136"/>
                  <a:pt x="247973" y="914400"/>
                </a:cubicBezTo>
                <a:cubicBezTo>
                  <a:pt x="353878" y="782664"/>
                  <a:pt x="547607" y="619932"/>
                  <a:pt x="635431" y="526942"/>
                </a:cubicBezTo>
                <a:cubicBezTo>
                  <a:pt x="723255" y="433952"/>
                  <a:pt x="700008" y="444285"/>
                  <a:pt x="774916" y="356461"/>
                </a:cubicBezTo>
                <a:cubicBezTo>
                  <a:pt x="849825" y="268637"/>
                  <a:pt x="967353" y="134318"/>
                  <a:pt x="1084882" y="0"/>
                </a:cubicBezTo>
              </a:path>
            </a:pathLst>
          </a:custGeom>
          <a:ln w="889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Forme libre 77"/>
          <p:cNvSpPr/>
          <p:nvPr/>
        </p:nvSpPr>
        <p:spPr>
          <a:xfrm>
            <a:off x="3425125" y="3766088"/>
            <a:ext cx="1131377" cy="790414"/>
          </a:xfrm>
          <a:custGeom>
            <a:avLst/>
            <a:gdLst>
              <a:gd name="connsiteX0" fmla="*/ 0 w 1131377"/>
              <a:gd name="connsiteY0" fmla="*/ 790414 h 790414"/>
              <a:gd name="connsiteX1" fmla="*/ 666428 w 1131377"/>
              <a:gd name="connsiteY1" fmla="*/ 387458 h 790414"/>
              <a:gd name="connsiteX2" fmla="*/ 1007390 w 1131377"/>
              <a:gd name="connsiteY2" fmla="*/ 108488 h 790414"/>
              <a:gd name="connsiteX3" fmla="*/ 1131377 w 1131377"/>
              <a:gd name="connsiteY3" fmla="*/ 0 h 79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1377" h="790414">
                <a:moveTo>
                  <a:pt x="0" y="790414"/>
                </a:moveTo>
                <a:cubicBezTo>
                  <a:pt x="249265" y="645763"/>
                  <a:pt x="498530" y="501112"/>
                  <a:pt x="666428" y="387458"/>
                </a:cubicBezTo>
                <a:cubicBezTo>
                  <a:pt x="834326" y="273804"/>
                  <a:pt x="929899" y="173064"/>
                  <a:pt x="1007390" y="108488"/>
                </a:cubicBezTo>
                <a:cubicBezTo>
                  <a:pt x="1084881" y="43912"/>
                  <a:pt x="1131377" y="0"/>
                  <a:pt x="1131377" y="0"/>
                </a:cubicBezTo>
              </a:path>
            </a:pathLst>
          </a:cu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Forme libre 79"/>
          <p:cNvSpPr/>
          <p:nvPr/>
        </p:nvSpPr>
        <p:spPr>
          <a:xfrm>
            <a:off x="3425125" y="4277532"/>
            <a:ext cx="1131377" cy="511444"/>
          </a:xfrm>
          <a:custGeom>
            <a:avLst/>
            <a:gdLst>
              <a:gd name="connsiteX0" fmla="*/ 0 w 1131377"/>
              <a:gd name="connsiteY0" fmla="*/ 511444 h 511444"/>
              <a:gd name="connsiteX1" fmla="*/ 294468 w 1131377"/>
              <a:gd name="connsiteY1" fmla="*/ 325465 h 511444"/>
              <a:gd name="connsiteX2" fmla="*/ 619933 w 1131377"/>
              <a:gd name="connsiteY2" fmla="*/ 263471 h 511444"/>
              <a:gd name="connsiteX3" fmla="*/ 774916 w 1131377"/>
              <a:gd name="connsiteY3" fmla="*/ 185980 h 511444"/>
              <a:gd name="connsiteX4" fmla="*/ 1007390 w 1131377"/>
              <a:gd name="connsiteY4" fmla="*/ 61993 h 511444"/>
              <a:gd name="connsiteX5" fmla="*/ 1131377 w 1131377"/>
              <a:gd name="connsiteY5" fmla="*/ 0 h 51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377" h="511444">
                <a:moveTo>
                  <a:pt x="0" y="511444"/>
                </a:moveTo>
                <a:cubicBezTo>
                  <a:pt x="95573" y="439119"/>
                  <a:pt x="191146" y="366794"/>
                  <a:pt x="294468" y="325465"/>
                </a:cubicBezTo>
                <a:cubicBezTo>
                  <a:pt x="397790" y="284136"/>
                  <a:pt x="539858" y="286719"/>
                  <a:pt x="619933" y="263471"/>
                </a:cubicBezTo>
                <a:cubicBezTo>
                  <a:pt x="700008" y="240224"/>
                  <a:pt x="710340" y="219560"/>
                  <a:pt x="774916" y="185980"/>
                </a:cubicBezTo>
                <a:cubicBezTo>
                  <a:pt x="839492" y="152400"/>
                  <a:pt x="947980" y="92990"/>
                  <a:pt x="1007390" y="61993"/>
                </a:cubicBezTo>
                <a:cubicBezTo>
                  <a:pt x="1066800" y="30996"/>
                  <a:pt x="1099088" y="15498"/>
                  <a:pt x="1131377" y="0"/>
                </a:cubicBezTo>
              </a:path>
            </a:pathLst>
          </a:custGeom>
          <a:ln w="889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orme libre 80"/>
          <p:cNvSpPr/>
          <p:nvPr/>
        </p:nvSpPr>
        <p:spPr>
          <a:xfrm>
            <a:off x="3456122" y="5563892"/>
            <a:ext cx="1146875" cy="263471"/>
          </a:xfrm>
          <a:custGeom>
            <a:avLst/>
            <a:gdLst>
              <a:gd name="connsiteX0" fmla="*/ 0 w 1146875"/>
              <a:gd name="connsiteY0" fmla="*/ 263471 h 263471"/>
              <a:gd name="connsiteX1" fmla="*/ 542441 w 1146875"/>
              <a:gd name="connsiteY1" fmla="*/ 170481 h 263471"/>
              <a:gd name="connsiteX2" fmla="*/ 976393 w 1146875"/>
              <a:gd name="connsiteY2" fmla="*/ 77491 h 263471"/>
              <a:gd name="connsiteX3" fmla="*/ 1146875 w 1146875"/>
              <a:gd name="connsiteY3" fmla="*/ 0 h 26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875" h="263471">
                <a:moveTo>
                  <a:pt x="0" y="263471"/>
                </a:moveTo>
                <a:lnTo>
                  <a:pt x="542441" y="170481"/>
                </a:lnTo>
                <a:cubicBezTo>
                  <a:pt x="705173" y="139484"/>
                  <a:pt x="875654" y="105905"/>
                  <a:pt x="976393" y="77491"/>
                </a:cubicBezTo>
                <a:cubicBezTo>
                  <a:pt x="1077132" y="49078"/>
                  <a:pt x="1112003" y="24539"/>
                  <a:pt x="1146875" y="0"/>
                </a:cubicBezTo>
              </a:path>
            </a:pathLst>
          </a:custGeom>
          <a:ln w="889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Forme libre 81"/>
          <p:cNvSpPr/>
          <p:nvPr/>
        </p:nvSpPr>
        <p:spPr>
          <a:xfrm>
            <a:off x="4633993" y="1921790"/>
            <a:ext cx="480448" cy="790413"/>
          </a:xfrm>
          <a:custGeom>
            <a:avLst/>
            <a:gdLst>
              <a:gd name="connsiteX0" fmla="*/ 0 w 480448"/>
              <a:gd name="connsiteY0" fmla="*/ 0 h 790413"/>
              <a:gd name="connsiteX1" fmla="*/ 123987 w 480448"/>
              <a:gd name="connsiteY1" fmla="*/ 185979 h 790413"/>
              <a:gd name="connsiteX2" fmla="*/ 340963 w 480448"/>
              <a:gd name="connsiteY2" fmla="*/ 511444 h 790413"/>
              <a:gd name="connsiteX3" fmla="*/ 480448 w 480448"/>
              <a:gd name="connsiteY3" fmla="*/ 790413 h 79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448" h="790413">
                <a:moveTo>
                  <a:pt x="0" y="0"/>
                </a:moveTo>
                <a:lnTo>
                  <a:pt x="123987" y="185979"/>
                </a:lnTo>
                <a:cubicBezTo>
                  <a:pt x="180814" y="271220"/>
                  <a:pt x="281553" y="410705"/>
                  <a:pt x="340963" y="511444"/>
                </a:cubicBezTo>
                <a:cubicBezTo>
                  <a:pt x="400373" y="612183"/>
                  <a:pt x="440410" y="701298"/>
                  <a:pt x="480448" y="790413"/>
                </a:cubicBezTo>
              </a:path>
            </a:pathLst>
          </a:custGeom>
          <a:ln w="889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Forme libre 82"/>
          <p:cNvSpPr/>
          <p:nvPr/>
        </p:nvSpPr>
        <p:spPr>
          <a:xfrm>
            <a:off x="4541003" y="2433234"/>
            <a:ext cx="650929" cy="433952"/>
          </a:xfrm>
          <a:custGeom>
            <a:avLst/>
            <a:gdLst>
              <a:gd name="connsiteX0" fmla="*/ 0 w 650929"/>
              <a:gd name="connsiteY0" fmla="*/ 433952 h 433952"/>
              <a:gd name="connsiteX1" fmla="*/ 325465 w 650929"/>
              <a:gd name="connsiteY1" fmla="*/ 154983 h 433952"/>
              <a:gd name="connsiteX2" fmla="*/ 650929 w 650929"/>
              <a:gd name="connsiteY2" fmla="*/ 0 h 43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929" h="433952">
                <a:moveTo>
                  <a:pt x="0" y="433952"/>
                </a:moveTo>
                <a:cubicBezTo>
                  <a:pt x="108488" y="330630"/>
                  <a:pt x="216977" y="227308"/>
                  <a:pt x="325465" y="154983"/>
                </a:cubicBezTo>
                <a:cubicBezTo>
                  <a:pt x="433953" y="82658"/>
                  <a:pt x="542441" y="41329"/>
                  <a:pt x="650929" y="0"/>
                </a:cubicBezTo>
              </a:path>
            </a:pathLst>
          </a:custGeom>
          <a:ln w="889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Forme libre 83"/>
          <p:cNvSpPr/>
          <p:nvPr/>
        </p:nvSpPr>
        <p:spPr>
          <a:xfrm>
            <a:off x="4401519" y="2939512"/>
            <a:ext cx="743918" cy="51661"/>
          </a:xfrm>
          <a:custGeom>
            <a:avLst/>
            <a:gdLst>
              <a:gd name="connsiteX0" fmla="*/ 0 w 743918"/>
              <a:gd name="connsiteY0" fmla="*/ 20664 h 51661"/>
              <a:gd name="connsiteX1" fmla="*/ 340962 w 743918"/>
              <a:gd name="connsiteY1" fmla="*/ 5166 h 51661"/>
              <a:gd name="connsiteX2" fmla="*/ 743918 w 743918"/>
              <a:gd name="connsiteY2" fmla="*/ 51661 h 5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3918" h="51661">
                <a:moveTo>
                  <a:pt x="0" y="20664"/>
                </a:moveTo>
                <a:cubicBezTo>
                  <a:pt x="108488" y="10332"/>
                  <a:pt x="216976" y="0"/>
                  <a:pt x="340962" y="5166"/>
                </a:cubicBezTo>
                <a:cubicBezTo>
                  <a:pt x="464948" y="10332"/>
                  <a:pt x="604433" y="30996"/>
                  <a:pt x="743918" y="51661"/>
                </a:cubicBezTo>
              </a:path>
            </a:pathLst>
          </a:custGeom>
          <a:ln w="889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Forme libre 84"/>
          <p:cNvSpPr/>
          <p:nvPr/>
        </p:nvSpPr>
        <p:spPr>
          <a:xfrm>
            <a:off x="4541003" y="3363132"/>
            <a:ext cx="604434" cy="387458"/>
          </a:xfrm>
          <a:custGeom>
            <a:avLst/>
            <a:gdLst>
              <a:gd name="connsiteX0" fmla="*/ 0 w 604434"/>
              <a:gd name="connsiteY0" fmla="*/ 387458 h 387458"/>
              <a:gd name="connsiteX1" fmla="*/ 356461 w 604434"/>
              <a:gd name="connsiteY1" fmla="*/ 77492 h 387458"/>
              <a:gd name="connsiteX2" fmla="*/ 604434 w 604434"/>
              <a:gd name="connsiteY2" fmla="*/ 0 h 38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434" h="387458">
                <a:moveTo>
                  <a:pt x="0" y="387458"/>
                </a:moveTo>
                <a:cubicBezTo>
                  <a:pt x="127861" y="264763"/>
                  <a:pt x="255722" y="142068"/>
                  <a:pt x="356461" y="77492"/>
                </a:cubicBezTo>
                <a:cubicBezTo>
                  <a:pt x="457200" y="12916"/>
                  <a:pt x="530817" y="6458"/>
                  <a:pt x="604434" y="0"/>
                </a:cubicBezTo>
              </a:path>
            </a:pathLst>
          </a:cu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Forme libre 87"/>
          <p:cNvSpPr/>
          <p:nvPr/>
        </p:nvSpPr>
        <p:spPr>
          <a:xfrm>
            <a:off x="4525505" y="3897823"/>
            <a:ext cx="650929" cy="379709"/>
          </a:xfrm>
          <a:custGeom>
            <a:avLst/>
            <a:gdLst>
              <a:gd name="connsiteX0" fmla="*/ 0 w 650929"/>
              <a:gd name="connsiteY0" fmla="*/ 379709 h 379709"/>
              <a:gd name="connsiteX1" fmla="*/ 185980 w 650929"/>
              <a:gd name="connsiteY1" fmla="*/ 193730 h 379709"/>
              <a:gd name="connsiteX2" fmla="*/ 356461 w 650929"/>
              <a:gd name="connsiteY2" fmla="*/ 23248 h 379709"/>
              <a:gd name="connsiteX3" fmla="*/ 650929 w 650929"/>
              <a:gd name="connsiteY3" fmla="*/ 54245 h 37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929" h="379709">
                <a:moveTo>
                  <a:pt x="0" y="379709"/>
                </a:moveTo>
                <a:lnTo>
                  <a:pt x="185980" y="193730"/>
                </a:lnTo>
                <a:cubicBezTo>
                  <a:pt x="245390" y="134320"/>
                  <a:pt x="278969" y="46496"/>
                  <a:pt x="356461" y="23248"/>
                </a:cubicBezTo>
                <a:cubicBezTo>
                  <a:pt x="433953" y="0"/>
                  <a:pt x="650929" y="54245"/>
                  <a:pt x="650929" y="54245"/>
                </a:cubicBezTo>
              </a:path>
            </a:pathLst>
          </a:custGeom>
          <a:ln w="889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Forme libre 88"/>
          <p:cNvSpPr/>
          <p:nvPr/>
        </p:nvSpPr>
        <p:spPr>
          <a:xfrm>
            <a:off x="4572000" y="5122689"/>
            <a:ext cx="526942" cy="449451"/>
          </a:xfrm>
          <a:custGeom>
            <a:avLst/>
            <a:gdLst>
              <a:gd name="connsiteX0" fmla="*/ 0 w 526942"/>
              <a:gd name="connsiteY0" fmla="*/ 449451 h 449451"/>
              <a:gd name="connsiteX1" fmla="*/ 387458 w 526942"/>
              <a:gd name="connsiteY1" fmla="*/ 278970 h 449451"/>
              <a:gd name="connsiteX2" fmla="*/ 526942 w 526942"/>
              <a:gd name="connsiteY2" fmla="*/ 0 h 44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942" h="449451">
                <a:moveTo>
                  <a:pt x="0" y="449451"/>
                </a:moveTo>
                <a:cubicBezTo>
                  <a:pt x="149817" y="401665"/>
                  <a:pt x="299634" y="353879"/>
                  <a:pt x="387458" y="278970"/>
                </a:cubicBezTo>
                <a:cubicBezTo>
                  <a:pt x="475282" y="204062"/>
                  <a:pt x="524359" y="61993"/>
                  <a:pt x="526942" y="0"/>
                </a:cubicBezTo>
              </a:path>
            </a:pathLst>
          </a:custGeom>
          <a:ln w="889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6" name="Image 85" descr="cer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6520"/>
            <a:ext cx="571480" cy="571480"/>
          </a:xfrm>
          <a:prstGeom prst="rect">
            <a:avLst/>
          </a:prstGeom>
        </p:spPr>
      </p:pic>
      <p:sp>
        <p:nvSpPr>
          <p:cNvPr id="87" name="ZoneTexte 86"/>
          <p:cNvSpPr txBox="1"/>
          <p:nvPr/>
        </p:nvSpPr>
        <p:spPr>
          <a:xfrm>
            <a:off x="642910" y="6396335"/>
            <a:ext cx="160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L. STEFFAN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0" name="Image 89" descr="logo-obveco-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315" y="0"/>
            <a:ext cx="601685" cy="1423988"/>
          </a:xfrm>
          <a:prstGeom prst="rect">
            <a:avLst/>
          </a:prstGeom>
        </p:spPr>
      </p:pic>
    </p:spTree>
  </p:cSld>
  <p:clrMapOvr>
    <a:masterClrMapping/>
  </p:clrMapOvr>
  <p:transition advTm="2532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|0|1.8|1.4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8|0|0|0.8|0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|0.1|0.1|0.1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|0.1|0.1|0.1|0.2|0|0|0|0|0|0.4|0|0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5|0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1|0|0|0.4|0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0.1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2|0.1|0.1|0.1|0.8|0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|0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1708</Words>
  <Application>Microsoft Office PowerPoint</Application>
  <PresentationFormat>Affichage à l'écran (4:3)</PresentationFormat>
  <Paragraphs>474</Paragraphs>
  <Slides>48</Slides>
  <Notes>27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Mais avec quel Taux de Retour Énergétique (TRE) ?</vt:lpstr>
      <vt:lpstr>Diapositive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Utilisateur</cp:lastModifiedBy>
  <cp:revision>1</cp:revision>
  <dcterms:created xsi:type="dcterms:W3CDTF">2019-10-08T19:44:35Z</dcterms:created>
  <dcterms:modified xsi:type="dcterms:W3CDTF">2019-10-08T19:48:07Z</dcterms:modified>
</cp:coreProperties>
</file>