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Bitter Medium"/>
      <p:regular r:id="rId15"/>
    </p:embeddedFont>
    <p:embeddedFont>
      <p:font typeface="Bitter Medium"/>
      <p:regular r:id="rId16"/>
    </p:embeddedFon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EE4BD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769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Le Avventure Estive: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2590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Racconti di Vacanza 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47484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Benvenuti in questo viaggio attraverso le vacanze estive dei nostri piccoli protagonisti! 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4727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5480328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70040" y="5455801"/>
            <a:ext cx="261806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B2E3C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simona piccioni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Il Cerchio delle Storie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È il primo giorno di scuola dopo le vacanze estive. La maestra Sara ha organizzato un momento speciale per condividere le avventure vissute durante l'estate.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881313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"Welcome back, children! Bentornati! Today we'll share our holiday stories. Oggi condivideremo le storie delle nostre vacanze!"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21638" y="4103013"/>
            <a:ext cx="463868" cy="463868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391603" y="4173855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Momento Interattivo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391603" y="4702135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bambini imparano il saluto corretto in inglese: 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391603" y="5217557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Hello!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91603" y="5732978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Goodbye!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91603" y="6248400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Thank you!</a:t>
            </a:r>
            <a:endParaRPr lang="en-US" sz="16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1983"/>
            <a:ext cx="5654873" cy="706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Sofia e il Mare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1647" y="1871543"/>
            <a:ext cx="6247686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"Io sono andata al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sea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al mare! Ho raccolto tante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shells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conchiglie!" racconta Sofia con entusiasmo mentre mostra la sua collezione colorata.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647" y="3211830"/>
            <a:ext cx="565428" cy="5654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1647" y="4059912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White - Bianca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1647" y="4639389"/>
            <a:ext cx="624768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Conchiglie candide come la schiuma delle onde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7" y="5566767"/>
            <a:ext cx="565428" cy="5654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1647" y="6414849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Pink - Rosa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91647" y="6994327"/>
            <a:ext cx="624768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Conchiglie rosa come i coralli della barriera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88" y="1922502"/>
            <a:ext cx="6247686" cy="33751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98688" y="5552123"/>
            <a:ext cx="624768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Marco e la Montagna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"Io sono stato in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mountain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montagna! Ho visto tanti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animals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animali!" esclama Marco con gli occhi che brillano.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55139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"I'm excited! Sono molto emozionato!"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574280" y="3113246"/>
            <a:ext cx="463868" cy="463868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44245" y="318408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Cows - Mucche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8244245" y="3712369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Grandi e tranquille nei pascoli alpini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574280" y="4454604"/>
            <a:ext cx="463868" cy="463868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244245" y="4525447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Birds - Uccelli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244245" y="5053727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Colorati e melodiosi tra gli alberi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574280" y="5795963"/>
            <a:ext cx="463868" cy="463868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244245" y="5866805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Fox - Volpe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244245" y="6395085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Furtiva e astuta nel sottobosco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3416"/>
            <a:ext cx="94640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Ricreazione e i Racconti di Emma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67508"/>
            <a:ext cx="6244709" cy="33735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961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193917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Emma e la Città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599521" y="25912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"Io sono andata in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city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città! Ho visitato un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museum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museo e un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park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parco!"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21" y="3572232"/>
            <a:ext cx="2980611" cy="18421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99521" y="56411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Museum - Museo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99521" y="6222325"/>
            <a:ext cx="298061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"Al museo ho visto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paintings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quadri molto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beautiful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belli!"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620" y="3572232"/>
            <a:ext cx="2980611" cy="18421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63620" y="56411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Park - Parco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863620" y="6222325"/>
            <a:ext cx="298061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Un'oasi verde nel cuore della città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455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Luca dai Nonni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675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"Io sono stato dai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grandparents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nonni! Abbiamo fatto il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bread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pane insieme!"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39744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preparazione del pane è stata un'esperienza piena di amore e insegnamenti, non solo culinari ma anche linguistici.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33951" y="4741307"/>
            <a:ext cx="590454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"La nonna mi ha insegnato a dire: '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love you grandma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' - Ti voglio bene nonna!"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4741307"/>
            <a:ext cx="30480" cy="725805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57222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Questa semplice frase racchiude il calore e l'affetto che caratterizzano il rapporto speciale tra nipoti e nonni, un legame che supera le barriere linguistiche e culturali.</a:t>
            </a:r>
            <a:endParaRPr lang="en-US" sz="17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518648"/>
            <a:ext cx="6244709" cy="337351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1473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98415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Il Grande Finale: Le Nostre Avventure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Sea - Mare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Sofia ha raccolto conchiglie colorate e ha imparato i nomi dei colori in inglese.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633" y="3044904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71011"/>
            <a:ext cx="2874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Mountain - Montagna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61429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Marco ha osservato gli animali selvatici e ha imparato ad esprimere le emozioni.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201" y="3044904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City - Città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313998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Emma ha visitato musei e parchi, scoprendo nuovi aggettivi per descrivere ciò che vedeva.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201" y="5304473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71174" y="4823579"/>
            <a:ext cx="29213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Grandparents - Nonni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13998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Luca ha trascorso tempo con i nonni, imparando frasi affettuose e attività tradizionali.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633" y="5304473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maestra Sara conclude con parole di apprezzamento: "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Wonderful stories, children!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Storie meravigliose! Ogni vacanza è stata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special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speciale!"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574280" y="2927747"/>
            <a:ext cx="463868" cy="463868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244245" y="2998589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Ora tocca a noi….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244245" y="3526869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Disegna la tua vacanza preferita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244245" y="3928943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Impara una nuova parola inglese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244245" y="4331018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Racconta la tua storia agli amici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883485" y="4892873"/>
            <a:ext cx="6032897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holiday is an adventure!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Ogni vacanza è un'avventura!"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574280" y="4892873"/>
            <a:ext cx="22860" cy="659844"/>
          </a:xfrm>
          <a:prstGeom prst="rect">
            <a:avLst/>
          </a:prstGeom>
          <a:solidFill>
            <a:srgbClr val="D2600F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2025-06-25T21:13:34Z</dcterms:created>
  <dcterms:modified xsi:type="dcterms:W3CDTF">2025-06-25T21:13:34Z</dcterms:modified>
</cp:coreProperties>
</file>