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Barlow" panose="00000500000000000000" pitchFamily="2" charset="0"/>
      <p:regular r:id="rId8"/>
      <p:bold r:id="rId9"/>
    </p:embeddedFont>
    <p:embeddedFont>
      <p:font typeface="Barlow Bold" panose="00000800000000000000" pitchFamily="2" charset="0"/>
      <p:bold r:id="rId10"/>
    </p:embeddedFont>
    <p:embeddedFont>
      <p:font typeface="Barlow Medium" panose="00000600000000000000" pitchFamily="2" charset="0"/>
      <p:regular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2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Nascita delle Scienze Umane
Le scienze umane studiano la condizione umana e le sue manifestazioni culturali e sociali. Comprendono discipline come sociologia, antropologia, psicologia, storia e filosofia.
Le Radici Filosofiche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Rinascita della Conoscenza
Rinnovato interesse per il sapere antico e attenzione verso l'uomo.
Centralità dell'Uomo
L'essere umano viene posto al centro dell'universo.
Pensatori Rinascimentali
Pico della Mirandola e Leonardo da Vinci esplorano la natura umana.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Rinascita della Conoscenza
Rinnovato interesse per il sapere antico e attenzione verso l'uomo.
Centralità dell'Uomo
L'essere umano viene posto al centro dell'universo.
Pensatori Rinascimentali
Pico della Mirandola e Leonardo da Vinci esplorano la natura umana.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035969"/>
            <a:ext cx="7415927" cy="1892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450"/>
              </a:lnSpc>
              <a:buNone/>
            </a:pPr>
            <a:r>
              <a:rPr lang="en-US" sz="59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La Nascita delle Scienze Umane</a:t>
            </a:r>
            <a:endParaRPr lang="en-US" sz="5950" dirty="0"/>
          </a:p>
        </p:txBody>
      </p:sp>
      <p:sp>
        <p:nvSpPr>
          <p:cNvPr id="4" name="Text 1"/>
          <p:cNvSpPr/>
          <p:nvPr/>
        </p:nvSpPr>
        <p:spPr>
          <a:xfrm>
            <a:off x="6350437" y="4298871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scienze umane studiano la condizione umana e le sue manifestazioni culturali e sociali. Comprendono discipline come sociologia, antropologia, psicologia, storia e filosofia.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5780127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57" y="5787747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716" y="5761673"/>
            <a:ext cx="2058829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E5E0D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by Maria Napoli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688544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Le Radici Filosofiche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219081" y="2744629"/>
            <a:ext cx="30480" cy="3796308"/>
          </a:xfrm>
          <a:prstGeom prst="roundRect">
            <a:avLst>
              <a:gd name="adj" fmla="val 340200"/>
            </a:avLst>
          </a:prstGeom>
          <a:solidFill>
            <a:srgbClr val="92202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5" name="Shape 2"/>
          <p:cNvSpPr/>
          <p:nvPr/>
        </p:nvSpPr>
        <p:spPr>
          <a:xfrm>
            <a:off x="1481554" y="3284696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92202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6" name="Shape 3"/>
          <p:cNvSpPr/>
          <p:nvPr/>
        </p:nvSpPr>
        <p:spPr>
          <a:xfrm>
            <a:off x="956608" y="302228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 4"/>
          <p:cNvSpPr/>
          <p:nvPr/>
        </p:nvSpPr>
        <p:spPr>
          <a:xfrm>
            <a:off x="1176397" y="3135392"/>
            <a:ext cx="11584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2592110" y="299144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Filosofi Greci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987040" y="3482459"/>
            <a:ext cx="529292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Socrate, Platone e Aristotele pongono le basi per la riflessione critica sul comportamento umano.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481554" y="5306258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922022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1" name="Shape 8"/>
          <p:cNvSpPr/>
          <p:nvPr/>
        </p:nvSpPr>
        <p:spPr>
          <a:xfrm>
            <a:off x="956608" y="504384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 9"/>
          <p:cNvSpPr/>
          <p:nvPr/>
        </p:nvSpPr>
        <p:spPr>
          <a:xfrm>
            <a:off x="1144726" y="5156954"/>
            <a:ext cx="179070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2592110" y="5013008"/>
            <a:ext cx="280308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Contributo di Aristotele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592110" y="5504021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Sviluppa studi su politica, etica e psicologia, precursori delle moderne scienze umane.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829628"/>
            <a:ext cx="7231737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Il Rinascimento e l'Umanesimo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1885712"/>
            <a:ext cx="7415927" cy="1805226"/>
          </a:xfrm>
          <a:prstGeom prst="roundRect">
            <a:avLst>
              <a:gd name="adj" fmla="val 5744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Text 2"/>
          <p:cNvSpPr/>
          <p:nvPr/>
        </p:nvSpPr>
        <p:spPr>
          <a:xfrm>
            <a:off x="6612493" y="2147768"/>
            <a:ext cx="325457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Rinascita della Conoscenza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12493" y="2638782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Rinnovato interesse per il sapere antico e attenzione verso l'uomo.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350437" y="3937754"/>
            <a:ext cx="7415927" cy="1410176"/>
          </a:xfrm>
          <a:prstGeom prst="roundRect">
            <a:avLst>
              <a:gd name="adj" fmla="val 7353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8" name="Text 5"/>
          <p:cNvSpPr/>
          <p:nvPr/>
        </p:nvSpPr>
        <p:spPr>
          <a:xfrm>
            <a:off x="6612493" y="419981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Centralità dell'Uomo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6612493" y="4690824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L'essere umano viene posto al centro dell'universo.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594747"/>
            <a:ext cx="7415927" cy="1805226"/>
          </a:xfrm>
          <a:prstGeom prst="roundRect">
            <a:avLst>
              <a:gd name="adj" fmla="val 5744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 8"/>
          <p:cNvSpPr/>
          <p:nvPr/>
        </p:nvSpPr>
        <p:spPr>
          <a:xfrm>
            <a:off x="6612493" y="5856803"/>
            <a:ext cx="297727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Pensatori Rinascimentali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12493" y="6347817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Pico della Mirandola e Leonardo da Vinci esplorano la natura umana.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1356" y="3859649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L'Illuminismo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56" y="4915733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1356" y="57797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Ragione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1321356" y="6270784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Enfasi sull'uso della ragione come guida.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680" y="4915733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40680" y="57797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Diritti Umani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440680" y="6270784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Promozione dei diritti individuali e della libertà.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004" y="4915733"/>
            <a:ext cx="617220" cy="617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60004" y="57797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Nuove Discipline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560004" y="6270784"/>
            <a:ext cx="37490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Nascita della sociologia e dell'antropologia come campi autonomi.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21356" y="3859649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L'Illuminismo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56" y="4915733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21356" y="57797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Ragione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1321356" y="6270784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Enfasi sull'uso della ragione come guida.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680" y="4915733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40680" y="57797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Diritti Umani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440680" y="6270784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Promozione dei diritti individuali e della libertà.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004" y="4915733"/>
            <a:ext cx="617220" cy="617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60004" y="577977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Nuove Discipline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9560004" y="6270784"/>
            <a:ext cx="37490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Nascita della sociologia e dell'antropologia come campi autonomi.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Personalizzato</PresentationFormat>
  <Paragraphs>39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Barlow Medium</vt:lpstr>
      <vt:lpstr>Arial</vt:lpstr>
      <vt:lpstr>Barlow Bold</vt:lpstr>
      <vt:lpstr>Barlow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Maria Carmela Napoli</cp:lastModifiedBy>
  <cp:revision>1</cp:revision>
  <dcterms:created xsi:type="dcterms:W3CDTF">2024-10-16T13:20:25Z</dcterms:created>
  <dcterms:modified xsi:type="dcterms:W3CDTF">2024-10-16T14:22:12Z</dcterms:modified>
</cp:coreProperties>
</file>