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799987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Introduzione alle strategie di marketing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500788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 strategie di marketing sono fondamentali per comprendere e soddisfare le esigenze dei clienti. Questa presentazione esplorerà le migliori pratiche e gli approcci strategici per ottenere risultati di successo in ambito marketing.</a:t>
            </a:r>
            <a:endParaRPr lang="en-US" sz="1750" dirty="0"/>
          </a:p>
        </p:txBody>
      </p:sp>
      <p:pic>
        <p:nvPicPr>
          <p:cNvPr id="7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101453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Conclusioni e prossimi passi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351139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 conclusione, questa presentazione ha esplorato le strategie di marketing fondamentali per il successo aziendale. Dalla comprensione approfondita del mercato e dei clienti, all'implementazione di un mix di marketing efficace, fino all'analisi della concorrenza e alla fidelizzazione dei clienti.</a:t>
            </a:r>
            <a:endParaRPr lang="en-US" sz="1750" dirty="0"/>
          </a:p>
        </p:txBody>
      </p:sp>
      <p:pic>
        <p:nvPicPr>
          <p:cNvPr id="7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91213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Analisi del mercato e del target di riferimento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3" y="2745224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50597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Analisi del Mercato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540216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Studiare attentamente le tendenze del mercato, la concorrenza e le esigenze dei clienti per identificare opportunità e sfide chiave.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37" y="2745224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5059918"/>
            <a:ext cx="28220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Definizione del Target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54033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Identificare in modo dettagliato il profilo del cliente ideale attraverso ricerche approfondite per guidare le strategie di marketing.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745224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505991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Segmentazione del Mercato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88752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Suddividere il mercato in gruppi omogenei di clienti per sviluppare offerte e campagne mirate e personalizzate.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80331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Il mix di marketing: prodotto, prezzo, promozione e distribuzione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2747486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Prodotto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3316843"/>
            <a:ext cx="22320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Sviluppare un'offerta di prodotti e servizi che soddisfino le esigenze dei clienti target. Investire nella qualità, nell'innovazione e nel design per creare un vantaggio competitivo.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19650" y="2747486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Prezzo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819650" y="3316843"/>
            <a:ext cx="22320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Stabilire un prezzo che rifletta il valore percepito dal cliente, considerando i costi, la concorrenza e la domanda del mercato. Utilizzare strategie di pricing flessibili e dinamiche.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601307" y="2747486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Promozione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01307" y="3316843"/>
            <a:ext cx="22320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Implementare una mix di strumenti di comunicazione, come pubblicità, relazioni pubbliche, marketing digitale e attivazione del punto vendita, per raggiungere e coinvolgere il target.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382964" y="2747486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Distribuzione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10382964" y="3316843"/>
            <a:ext cx="22320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Scegliere i canali di distribuzione più adeguati per rendere i prodotti facilmente accessibili ai clienti. Ottimizzare la logistica e l'esperienza di acquisto omnicanale.</a:t>
            </a:r>
            <a:endParaRPr lang="en-US" sz="1750" dirty="0"/>
          </a:p>
        </p:txBody>
      </p:sp>
      <p:pic>
        <p:nvPicPr>
          <p:cNvPr id="13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Strategie di posizionamento e differenziazione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297317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444109" y="3318034"/>
            <a:ext cx="29739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Posizionamento Unico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444109" y="3798451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Definire una chiara posizione nel mercato che valorizzi i punti di forza dell'azienda e la differenzi dalla concorrenza.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3297317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208395" y="3318034"/>
            <a:ext cx="36664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Differenziazione Innovativa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208395" y="3798451"/>
            <a:ext cx="39312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Sviluppare prodotti, servizi o esperienze uniche che offrano un valore aggiunto tangibile ai clienti target.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5671423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444109" y="56921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Branding Distintivo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444109" y="6172557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Creare un brand forte, riconoscibile e coerente in grado di comunicare in modo efficace l'identità e i valori aziendali.</a:t>
            </a:r>
            <a:endParaRPr lang="en-US" sz="1750" dirty="0"/>
          </a:p>
        </p:txBody>
      </p:sp>
      <p:pic>
        <p:nvPicPr>
          <p:cNvPr id="15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7072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Utilizzo dei social media per il marketing digitale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3429238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 social media rappresentano uno strumento potente e dinamico per il marketing digitale. Attraverso piattaforme come Facebook, Instagram e LinkedIn, le aziende possono raggiungere il loro pubblico di riferimento in modo mirato, creando engagement e brand awareness.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545615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Strategie di content marketing, pubblicità mirata e influencer marketing sono alcune delle leve chiave per sfruttare al meglio il potenziale dei social media e ottenere risultati di business significativi.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68068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Campagne pubblicitarie e strategie di comunicazione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3" y="3513773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2913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Advertising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771787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Sviluppare campagne pubblicitarie integrate su vari canali per raggiungere il target in modo efficace e memorabile.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37" y="3513773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2913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Brand Awareness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4771787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Costruire una forte brand identity attraverso una comunicazione coerente e distintiva che trasmetta i valori del marchio.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513773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2913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Communication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771787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Adottare una strategia di comunicazione multicanale, che coinvolga i clienti e crei un dialogo continuo e coinvolgente.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958810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Analisi della concorrenza e benchmarking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680811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0590" y="2910602"/>
            <a:ext cx="363997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Benchmarking Competitivo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0590" y="339101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Analizzare attentamente le strategie, i prodotti e le prestazioni dei principali concorrenti per identificare aree di miglioramento e opportunità di differenziazione.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2680811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84876" y="29106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Analisi SWOT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84876" y="3391019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Valutare i punti di forza, debolezza, opportunità e minacce della propria azienda rispetto alla concorrenza per guidare le decisioni strategiche.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619988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0590" y="5849779"/>
            <a:ext cx="30521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Monitoraggio Continuo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0590" y="6330196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Mantenere un'osservazione costante dell'evoluzione del mercato e delle mosse dei concorrenti per adattare rapidamente le strategie di marketing.</a:t>
            </a:r>
            <a:endParaRPr lang="en-US" sz="1750" dirty="0"/>
          </a:p>
        </p:txBody>
      </p:sp>
      <p:pic>
        <p:nvPicPr>
          <p:cNvPr id="15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7385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Strategie di fidelizzazione e retention dei clienti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3" y="2571631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886206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Servizio Clienti Eccellente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71380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Fornire un'assistenza clienti di alta qualità, rapida ed efficiente, creando un'esperienza positiva e memorabile per i consumatori.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37" y="2571631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88632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Programmi di Fidelizzazione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71392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Implementare piani di fedeltà innovativi, come programmi a punti o sconti esclusivi, per incentivare i clienti a rimanere fedeli al marchio.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571631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88632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Personalizzazione dell'Esperienza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71392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Utilizzare dati e analisi per offrire ai clienti un'esperienza di acquisto personalizzata, con suggerimenti e offerte su misura per le loro esigenze.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090267" y="489109"/>
            <a:ext cx="8449747" cy="111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377"/>
              </a:lnSpc>
              <a:buNone/>
            </a:pPr>
            <a:r>
              <a:rPr lang="en-US" sz="3502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Misurazione e valutazione delle performance di marketing</a:t>
            </a:r>
            <a:endParaRPr lang="en-US" sz="3502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267" y="1956435"/>
            <a:ext cx="8449747" cy="419802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6229945" y="6332458"/>
            <a:ext cx="177879" cy="177879"/>
          </a:xfrm>
          <a:prstGeom prst="roundRect">
            <a:avLst>
              <a:gd name="adj" fmla="val 10281"/>
            </a:avLst>
          </a:prstGeom>
          <a:solidFill>
            <a:srgbClr val="081444"/>
          </a:solidFill>
          <a:ln/>
        </p:spPr>
      </p:sp>
      <p:sp>
        <p:nvSpPr>
          <p:cNvPr id="7" name="Text 3"/>
          <p:cNvSpPr/>
          <p:nvPr/>
        </p:nvSpPr>
        <p:spPr>
          <a:xfrm>
            <a:off x="6496764" y="6332458"/>
            <a:ext cx="197644" cy="1778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1401"/>
              </a:lnSpc>
              <a:buNone/>
            </a:pPr>
            <a:r>
              <a:rPr lang="en-US" sz="140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Q1</a:t>
            </a:r>
            <a:endParaRPr lang="en-US" sz="1401" dirty="0"/>
          </a:p>
        </p:txBody>
      </p:sp>
      <p:sp>
        <p:nvSpPr>
          <p:cNvPr id="8" name="Shape 4"/>
          <p:cNvSpPr/>
          <p:nvPr/>
        </p:nvSpPr>
        <p:spPr>
          <a:xfrm>
            <a:off x="6961227" y="6332458"/>
            <a:ext cx="177879" cy="177879"/>
          </a:xfrm>
          <a:prstGeom prst="roundRect">
            <a:avLst>
              <a:gd name="adj" fmla="val 10281"/>
            </a:avLst>
          </a:prstGeom>
          <a:solidFill>
            <a:srgbClr val="122A95"/>
          </a:solidFill>
          <a:ln/>
        </p:spPr>
      </p:sp>
      <p:sp>
        <p:nvSpPr>
          <p:cNvPr id="9" name="Text 5"/>
          <p:cNvSpPr/>
          <p:nvPr/>
        </p:nvSpPr>
        <p:spPr>
          <a:xfrm>
            <a:off x="7228046" y="6332458"/>
            <a:ext cx="228957" cy="1778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1401"/>
              </a:lnSpc>
              <a:buNone/>
            </a:pPr>
            <a:r>
              <a:rPr lang="en-US" sz="140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Q2</a:t>
            </a:r>
            <a:endParaRPr lang="en-US" sz="1401" dirty="0"/>
          </a:p>
        </p:txBody>
      </p:sp>
      <p:sp>
        <p:nvSpPr>
          <p:cNvPr id="10" name="Shape 6"/>
          <p:cNvSpPr/>
          <p:nvPr/>
        </p:nvSpPr>
        <p:spPr>
          <a:xfrm>
            <a:off x="7723823" y="6332458"/>
            <a:ext cx="177879" cy="177879"/>
          </a:xfrm>
          <a:prstGeom prst="roundRect">
            <a:avLst>
              <a:gd name="adj" fmla="val 10281"/>
            </a:avLst>
          </a:prstGeom>
          <a:solidFill>
            <a:srgbClr val="1D42E4"/>
          </a:solidFill>
          <a:ln/>
        </p:spPr>
      </p:sp>
      <p:sp>
        <p:nvSpPr>
          <p:cNvPr id="11" name="Text 7"/>
          <p:cNvSpPr/>
          <p:nvPr/>
        </p:nvSpPr>
        <p:spPr>
          <a:xfrm>
            <a:off x="7990642" y="6332458"/>
            <a:ext cx="231696" cy="1778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1401"/>
              </a:lnSpc>
              <a:buNone/>
            </a:pPr>
            <a:r>
              <a:rPr lang="en-US" sz="140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Q3</a:t>
            </a:r>
            <a:endParaRPr lang="en-US" sz="1401" dirty="0"/>
          </a:p>
        </p:txBody>
      </p:sp>
      <p:sp>
        <p:nvSpPr>
          <p:cNvPr id="12" name="Text 8"/>
          <p:cNvSpPr/>
          <p:nvPr/>
        </p:nvSpPr>
        <p:spPr>
          <a:xfrm>
            <a:off x="3090267" y="6888242"/>
            <a:ext cx="8449747" cy="853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41"/>
              </a:lnSpc>
              <a:buNone/>
            </a:pPr>
            <a:r>
              <a:rPr lang="en-US" sz="140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Attraverso l'analisi di indicatori chiave di performance (KPI) come generazione di lead, conversione di vendite e fidelizzazione dei clienti, possiamo monitorare l'efficacia delle nostre strategie di marketing e apportare tempestivamente gli aggiustamenti necessari.</a:t>
            </a:r>
            <a:endParaRPr lang="en-US" sz="1401" dirty="0"/>
          </a:p>
        </p:txBody>
      </p:sp>
      <p:pic>
        <p:nvPicPr>
          <p:cNvPr id="13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2024-05-30T14:06:23Z</dcterms:created>
  <dcterms:modified xsi:type="dcterms:W3CDTF">2024-05-30T14:06:23Z</dcterms:modified>
</cp:coreProperties>
</file>