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499351" y="1666478"/>
            <a:ext cx="4047552" cy="852129"/>
          </a:xfrm>
          <a:custGeom>
            <a:avLst/>
            <a:gdLst/>
            <a:ahLst/>
            <a:cxnLst/>
            <a:rect l="0" t="0" r="0" b="0"/>
            <a:pathLst>
              <a:path w="4047552" h="852129">
                <a:moveTo>
                  <a:pt x="4047552" y="0"/>
                </a:moveTo>
                <a:lnTo>
                  <a:pt x="102965" y="0"/>
                </a:lnTo>
                <a:cubicBezTo>
                  <a:pt x="46099" y="0"/>
                  <a:pt x="0" y="46099"/>
                  <a:pt x="0" y="102965"/>
                </a:cubicBezTo>
                <a:lnTo>
                  <a:pt x="0" y="749163"/>
                </a:lnTo>
                <a:cubicBezTo>
                  <a:pt x="0" y="806029"/>
                  <a:pt x="46099" y="852129"/>
                  <a:pt x="102965" y="852129"/>
                </a:cubicBezTo>
                <a:lnTo>
                  <a:pt x="3195423" y="852129"/>
                </a:lnTo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619618" y="1613817"/>
            <a:ext cx="4025031" cy="2596621"/>
          </a:xfrm>
          <a:custGeom>
            <a:avLst/>
            <a:gdLst/>
            <a:ahLst/>
            <a:cxnLst/>
            <a:rect l="0" t="0" r="0" b="0"/>
            <a:pathLst>
              <a:path w="4025031" h="2596621">
                <a:moveTo>
                  <a:pt x="40213" y="1939736"/>
                </a:moveTo>
                <a:cubicBezTo>
                  <a:pt x="0" y="1979943"/>
                  <a:pt x="0" y="2045138"/>
                  <a:pt x="40213" y="2085351"/>
                </a:cubicBezTo>
                <a:lnTo>
                  <a:pt x="550773" y="2595897"/>
                </a:lnTo>
                <a:cubicBezTo>
                  <a:pt x="511284" y="2555634"/>
                  <a:pt x="511518" y="2490971"/>
                  <a:pt x="551490" y="2451000"/>
                </a:cubicBezTo>
                <a:lnTo>
                  <a:pt x="1939722" y="1062768"/>
                </a:lnTo>
                <a:cubicBezTo>
                  <a:pt x="1979936" y="1022554"/>
                  <a:pt x="2045130" y="1022554"/>
                  <a:pt x="2085344" y="1062768"/>
                </a:cubicBezTo>
                <a:lnTo>
                  <a:pt x="3473540" y="2451007"/>
                </a:lnTo>
                <a:cubicBezTo>
                  <a:pt x="3513746" y="2491213"/>
                  <a:pt x="3513746" y="2556408"/>
                  <a:pt x="3473540" y="2596621"/>
                </a:cubicBezTo>
                <a:lnTo>
                  <a:pt x="3984818" y="2085351"/>
                </a:lnTo>
                <a:cubicBezTo>
                  <a:pt x="4025024" y="2045138"/>
                  <a:pt x="4025031" y="1979943"/>
                  <a:pt x="3984818" y="1939736"/>
                </a:cubicBezTo>
                <a:lnTo>
                  <a:pt x="2085351" y="40213"/>
                </a:lnTo>
                <a:cubicBezTo>
                  <a:pt x="2045138" y="0"/>
                  <a:pt x="1979943" y="0"/>
                  <a:pt x="1939736" y="40213"/>
                </a:cubicBezTo>
                <a:lnTo>
                  <a:pt x="40213" y="1939736"/>
                </a:lnTo>
              </a:path>
            </a:pathLst>
          </a:custGeom>
          <a:gradFill rotWithShape="1">
            <a:gsLst>
              <a:gs pos="0">
                <a:srgbClr val="FFA1DA"/>
              </a:gs>
              <a:gs pos="100000">
                <a:srgbClr val="F669BE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619620" y="1613819"/>
            <a:ext cx="4025025" cy="2596616"/>
          </a:xfrm>
          <a:custGeom>
            <a:avLst/>
            <a:gdLst/>
            <a:ahLst/>
            <a:cxnLst/>
            <a:rect l="0" t="0" r="0" b="0"/>
            <a:pathLst>
              <a:path w="4025025" h="2596616">
                <a:moveTo>
                  <a:pt x="40211" y="1939731"/>
                </a:moveTo>
                <a:cubicBezTo>
                  <a:pt x="0" y="1979942"/>
                  <a:pt x="0" y="2045136"/>
                  <a:pt x="40211" y="2085347"/>
                </a:cubicBezTo>
                <a:lnTo>
                  <a:pt x="550772" y="2595893"/>
                </a:lnTo>
                <a:cubicBezTo>
                  <a:pt x="511279" y="2555628"/>
                  <a:pt x="511518" y="2490971"/>
                  <a:pt x="551487" y="2451001"/>
                </a:cubicBezTo>
                <a:lnTo>
                  <a:pt x="1939724" y="1062765"/>
                </a:lnTo>
                <a:cubicBezTo>
                  <a:pt x="1979935" y="1022554"/>
                  <a:pt x="2045130" y="1022555"/>
                  <a:pt x="2085340" y="1062766"/>
                </a:cubicBezTo>
                <a:lnTo>
                  <a:pt x="3473538" y="2451002"/>
                </a:lnTo>
                <a:cubicBezTo>
                  <a:pt x="3513747" y="2491213"/>
                  <a:pt x="3513747" y="2556406"/>
                  <a:pt x="3473537" y="2596616"/>
                </a:cubicBezTo>
                <a:lnTo>
                  <a:pt x="3984815" y="2085346"/>
                </a:lnTo>
                <a:cubicBezTo>
                  <a:pt x="4025025" y="2045135"/>
                  <a:pt x="4025025" y="1979943"/>
                  <a:pt x="3984815" y="1939731"/>
                </a:cubicBezTo>
                <a:lnTo>
                  <a:pt x="2085347" y="40211"/>
                </a:lnTo>
                <a:cubicBezTo>
                  <a:pt x="2045137" y="0"/>
                  <a:pt x="1979942" y="0"/>
                  <a:pt x="1939731" y="40210"/>
                </a:cubicBezTo>
                <a:lnTo>
                  <a:pt x="40211" y="1939731"/>
                </a:lnTo>
                <a:close/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1499351" y="2689033"/>
            <a:ext cx="3025058" cy="852129"/>
          </a:xfrm>
          <a:custGeom>
            <a:avLst/>
            <a:gdLst/>
            <a:ahLst/>
            <a:cxnLst/>
            <a:rect l="0" t="0" r="0" b="0"/>
            <a:pathLst>
              <a:path w="3025058" h="852129">
                <a:moveTo>
                  <a:pt x="2172929" y="852129"/>
                </a:moveTo>
                <a:lnTo>
                  <a:pt x="102965" y="852129"/>
                </a:lnTo>
                <a:cubicBezTo>
                  <a:pt x="46099" y="852129"/>
                  <a:pt x="0" y="806029"/>
                  <a:pt x="0" y="749163"/>
                </a:cubicBezTo>
                <a:lnTo>
                  <a:pt x="0" y="102965"/>
                </a:lnTo>
                <a:cubicBezTo>
                  <a:pt x="0" y="46099"/>
                  <a:pt x="46099" y="0"/>
                  <a:pt x="102965" y="0"/>
                </a:cubicBezTo>
                <a:lnTo>
                  <a:pt x="3025058" y="0"/>
                </a:lnTo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130895" y="2636371"/>
            <a:ext cx="3002469" cy="2085337"/>
          </a:xfrm>
          <a:custGeom>
            <a:avLst/>
            <a:gdLst/>
            <a:ahLst/>
            <a:cxnLst/>
            <a:rect l="0" t="0" r="0" b="0"/>
            <a:pathLst>
              <a:path w="3002469" h="2085337">
                <a:moveTo>
                  <a:pt x="40213" y="1428452"/>
                </a:moveTo>
                <a:cubicBezTo>
                  <a:pt x="0" y="1468658"/>
                  <a:pt x="0" y="1533853"/>
                  <a:pt x="40213" y="1574066"/>
                </a:cubicBezTo>
                <a:lnTo>
                  <a:pt x="550780" y="2084620"/>
                </a:lnTo>
                <a:cubicBezTo>
                  <a:pt x="511284" y="2044349"/>
                  <a:pt x="511518" y="1979694"/>
                  <a:pt x="551490" y="1939722"/>
                </a:cubicBezTo>
                <a:lnTo>
                  <a:pt x="1428438" y="1062768"/>
                </a:lnTo>
                <a:cubicBezTo>
                  <a:pt x="1468651" y="1022554"/>
                  <a:pt x="1533846" y="1022554"/>
                  <a:pt x="1574059" y="1062768"/>
                </a:cubicBezTo>
                <a:lnTo>
                  <a:pt x="2450985" y="1939722"/>
                </a:lnTo>
                <a:cubicBezTo>
                  <a:pt x="2491199" y="1979928"/>
                  <a:pt x="2491192" y="2045123"/>
                  <a:pt x="2450985" y="2085337"/>
                </a:cubicBezTo>
                <a:lnTo>
                  <a:pt x="2962263" y="1574066"/>
                </a:lnTo>
                <a:cubicBezTo>
                  <a:pt x="3002469" y="1533853"/>
                  <a:pt x="3002469" y="1468658"/>
                  <a:pt x="2962263" y="1428452"/>
                </a:cubicBezTo>
                <a:lnTo>
                  <a:pt x="1574066" y="40213"/>
                </a:lnTo>
                <a:cubicBezTo>
                  <a:pt x="1533853" y="0"/>
                  <a:pt x="1468658" y="0"/>
                  <a:pt x="1428445" y="40213"/>
                </a:cubicBezTo>
                <a:lnTo>
                  <a:pt x="40213" y="1428452"/>
                </a:lnTo>
              </a:path>
            </a:pathLst>
          </a:custGeom>
          <a:gradFill rotWithShape="1">
            <a:gsLst>
              <a:gs pos="0">
                <a:srgbClr val="FFA6A3"/>
              </a:gs>
              <a:gs pos="100000">
                <a:srgbClr val="FD6A65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130897" y="2636374"/>
            <a:ext cx="3002470" cy="2085332"/>
          </a:xfrm>
          <a:custGeom>
            <a:avLst/>
            <a:gdLst/>
            <a:ahLst/>
            <a:cxnLst/>
            <a:rect l="0" t="0" r="0" b="0"/>
            <a:pathLst>
              <a:path w="3002470" h="2085332">
                <a:moveTo>
                  <a:pt x="40210" y="1428446"/>
                </a:moveTo>
                <a:cubicBezTo>
                  <a:pt x="0" y="1468657"/>
                  <a:pt x="0" y="1533852"/>
                  <a:pt x="40211" y="1574063"/>
                </a:cubicBezTo>
                <a:lnTo>
                  <a:pt x="550777" y="2084615"/>
                </a:lnTo>
                <a:cubicBezTo>
                  <a:pt x="511278" y="2044349"/>
                  <a:pt x="511516" y="1979689"/>
                  <a:pt x="551488" y="1939716"/>
                </a:cubicBezTo>
                <a:lnTo>
                  <a:pt x="1428439" y="1062765"/>
                </a:lnTo>
                <a:cubicBezTo>
                  <a:pt x="1468650" y="1022554"/>
                  <a:pt x="1533845" y="1022555"/>
                  <a:pt x="1574056" y="1062766"/>
                </a:cubicBezTo>
                <a:lnTo>
                  <a:pt x="2450983" y="1939718"/>
                </a:lnTo>
                <a:cubicBezTo>
                  <a:pt x="2491193" y="1979928"/>
                  <a:pt x="2491192" y="2045122"/>
                  <a:pt x="2450982" y="2085332"/>
                </a:cubicBezTo>
                <a:lnTo>
                  <a:pt x="2962260" y="1574061"/>
                </a:lnTo>
                <a:cubicBezTo>
                  <a:pt x="3002470" y="1533852"/>
                  <a:pt x="3002470" y="1468658"/>
                  <a:pt x="2962261" y="1428447"/>
                </a:cubicBezTo>
                <a:lnTo>
                  <a:pt x="1574062" y="40211"/>
                </a:lnTo>
                <a:cubicBezTo>
                  <a:pt x="1533852" y="0"/>
                  <a:pt x="1468657" y="0"/>
                  <a:pt x="1428446" y="40210"/>
                </a:cubicBezTo>
                <a:lnTo>
                  <a:pt x="40210" y="1428446"/>
                </a:lnTo>
                <a:close/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1499351" y="3711588"/>
            <a:ext cx="3021507" cy="852129"/>
          </a:xfrm>
          <a:custGeom>
            <a:avLst/>
            <a:gdLst/>
            <a:ahLst/>
            <a:cxnLst/>
            <a:rect l="0" t="0" r="0" b="0"/>
            <a:pathLst>
              <a:path w="3021507" h="852129">
                <a:moveTo>
                  <a:pt x="2169378" y="0"/>
                </a:moveTo>
                <a:lnTo>
                  <a:pt x="102965" y="0"/>
                </a:lnTo>
                <a:cubicBezTo>
                  <a:pt x="46099" y="0"/>
                  <a:pt x="0" y="46099"/>
                  <a:pt x="0" y="102965"/>
                </a:cubicBezTo>
                <a:lnTo>
                  <a:pt x="0" y="749163"/>
                </a:lnTo>
                <a:cubicBezTo>
                  <a:pt x="0" y="806029"/>
                  <a:pt x="46099" y="852129"/>
                  <a:pt x="102965" y="852129"/>
                </a:cubicBezTo>
                <a:lnTo>
                  <a:pt x="3021507" y="852129"/>
                </a:lnTo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4642173" y="3658926"/>
            <a:ext cx="1979914" cy="2352770"/>
          </a:xfrm>
          <a:custGeom>
            <a:avLst/>
            <a:gdLst/>
            <a:ahLst/>
            <a:cxnLst/>
            <a:rect l="0" t="0" r="0" b="0"/>
            <a:pathLst>
              <a:path w="1979914" h="2352770">
                <a:moveTo>
                  <a:pt x="40213" y="917160"/>
                </a:moveTo>
                <a:cubicBezTo>
                  <a:pt x="0" y="957374"/>
                  <a:pt x="0" y="1022569"/>
                  <a:pt x="40213" y="1062782"/>
                </a:cubicBezTo>
                <a:lnTo>
                  <a:pt x="551412" y="1573967"/>
                </a:lnTo>
                <a:cubicBezTo>
                  <a:pt x="511277" y="1533747"/>
                  <a:pt x="511305" y="1468608"/>
                  <a:pt x="551490" y="1428430"/>
                </a:cubicBezTo>
                <a:lnTo>
                  <a:pt x="917153" y="1062768"/>
                </a:lnTo>
                <a:cubicBezTo>
                  <a:pt x="957359" y="1022554"/>
                  <a:pt x="1022554" y="1022554"/>
                  <a:pt x="1062768" y="1062768"/>
                </a:cubicBezTo>
                <a:lnTo>
                  <a:pt x="1428416" y="1428430"/>
                </a:lnTo>
                <a:cubicBezTo>
                  <a:pt x="1468623" y="1468637"/>
                  <a:pt x="1468623" y="1533832"/>
                  <a:pt x="1428416" y="1574045"/>
                </a:cubicBezTo>
                <a:cubicBezTo>
                  <a:pt x="649691" y="2352770"/>
                  <a:pt x="1626394" y="1376088"/>
                  <a:pt x="1939708" y="1062782"/>
                </a:cubicBezTo>
                <a:cubicBezTo>
                  <a:pt x="1979914" y="1022569"/>
                  <a:pt x="1979914" y="957374"/>
                  <a:pt x="1939708" y="917167"/>
                </a:cubicBezTo>
                <a:lnTo>
                  <a:pt x="1062782" y="40213"/>
                </a:lnTo>
                <a:cubicBezTo>
                  <a:pt x="1022569" y="0"/>
                  <a:pt x="957374" y="0"/>
                  <a:pt x="917160" y="40213"/>
                </a:cubicBezTo>
                <a:lnTo>
                  <a:pt x="40213" y="917160"/>
                </a:lnTo>
              </a:path>
            </a:pathLst>
          </a:custGeom>
          <a:gradFill rotWithShape="1">
            <a:gsLst>
              <a:gs pos="0">
                <a:srgbClr val="FFBF84"/>
              </a:gs>
              <a:gs pos="100000">
                <a:srgbClr val="F99539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642175" y="3658928"/>
            <a:ext cx="1979916" cy="2352768"/>
          </a:xfrm>
          <a:custGeom>
            <a:avLst/>
            <a:gdLst/>
            <a:ahLst/>
            <a:cxnLst/>
            <a:rect l="0" t="0" r="0" b="0"/>
            <a:pathLst>
              <a:path w="1979916" h="2352768">
                <a:moveTo>
                  <a:pt x="40211" y="917162"/>
                </a:moveTo>
                <a:cubicBezTo>
                  <a:pt x="0" y="957373"/>
                  <a:pt x="0" y="1022568"/>
                  <a:pt x="40211" y="1062778"/>
                </a:cubicBezTo>
                <a:lnTo>
                  <a:pt x="551409" y="1573962"/>
                </a:lnTo>
                <a:cubicBezTo>
                  <a:pt x="511278" y="1533745"/>
                  <a:pt x="511303" y="1468610"/>
                  <a:pt x="551488" y="1428426"/>
                </a:cubicBezTo>
                <a:lnTo>
                  <a:pt x="917148" y="1062765"/>
                </a:lnTo>
                <a:cubicBezTo>
                  <a:pt x="957359" y="1022554"/>
                  <a:pt x="1022554" y="1022555"/>
                  <a:pt x="1062764" y="1062766"/>
                </a:cubicBezTo>
                <a:lnTo>
                  <a:pt x="1428414" y="1428426"/>
                </a:lnTo>
                <a:cubicBezTo>
                  <a:pt x="1468624" y="1468637"/>
                  <a:pt x="1468624" y="1533830"/>
                  <a:pt x="1428413" y="1574041"/>
                </a:cubicBezTo>
                <a:cubicBezTo>
                  <a:pt x="649687" y="2352768"/>
                  <a:pt x="1626394" y="1376088"/>
                  <a:pt x="1939705" y="1062777"/>
                </a:cubicBezTo>
                <a:cubicBezTo>
                  <a:pt x="1979915" y="1022567"/>
                  <a:pt x="1979916" y="957374"/>
                  <a:pt x="1939706" y="917163"/>
                </a:cubicBezTo>
                <a:lnTo>
                  <a:pt x="1062778" y="40211"/>
                </a:lnTo>
                <a:cubicBezTo>
                  <a:pt x="1022568" y="0"/>
                  <a:pt x="957373" y="0"/>
                  <a:pt x="917162" y="40211"/>
                </a:cubicBezTo>
                <a:lnTo>
                  <a:pt x="40211" y="917162"/>
                </a:lnTo>
                <a:close/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1499351" y="4734143"/>
            <a:ext cx="4047624" cy="852129"/>
          </a:xfrm>
          <a:custGeom>
            <a:avLst/>
            <a:gdLst/>
            <a:ahLst/>
            <a:cxnLst/>
            <a:rect l="0" t="0" r="0" b="0"/>
            <a:pathLst>
              <a:path w="4047624" h="852129">
                <a:moveTo>
                  <a:pt x="4047624" y="852129"/>
                </a:moveTo>
                <a:lnTo>
                  <a:pt x="102965" y="852129"/>
                </a:lnTo>
                <a:cubicBezTo>
                  <a:pt x="46099" y="852129"/>
                  <a:pt x="0" y="806029"/>
                  <a:pt x="0" y="749163"/>
                </a:cubicBezTo>
                <a:lnTo>
                  <a:pt x="0" y="102965"/>
                </a:lnTo>
                <a:cubicBezTo>
                  <a:pt x="0" y="46099"/>
                  <a:pt x="46099" y="0"/>
                  <a:pt x="102965" y="0"/>
                </a:cubicBezTo>
                <a:lnTo>
                  <a:pt x="3195483" y="0"/>
                </a:lnTo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5153450" y="4681481"/>
            <a:ext cx="957352" cy="957352"/>
          </a:xfrm>
          <a:custGeom>
            <a:avLst/>
            <a:gdLst/>
            <a:ahLst/>
            <a:cxnLst/>
            <a:rect l="0" t="0" r="0" b="0"/>
            <a:pathLst>
              <a:path w="957352" h="957352">
                <a:moveTo>
                  <a:pt x="40213" y="551490"/>
                </a:moveTo>
                <a:cubicBezTo>
                  <a:pt x="0" y="511277"/>
                  <a:pt x="0" y="446082"/>
                  <a:pt x="40213" y="405876"/>
                </a:cubicBezTo>
                <a:lnTo>
                  <a:pt x="405876" y="40213"/>
                </a:lnTo>
                <a:cubicBezTo>
                  <a:pt x="446082" y="0"/>
                  <a:pt x="511277" y="0"/>
                  <a:pt x="551490" y="40213"/>
                </a:cubicBezTo>
                <a:lnTo>
                  <a:pt x="917139" y="405876"/>
                </a:lnTo>
                <a:cubicBezTo>
                  <a:pt x="957352" y="446082"/>
                  <a:pt x="957352" y="511277"/>
                  <a:pt x="917139" y="551490"/>
                </a:cubicBezTo>
                <a:lnTo>
                  <a:pt x="551490" y="917139"/>
                </a:lnTo>
                <a:cubicBezTo>
                  <a:pt x="511277" y="957345"/>
                  <a:pt x="446082" y="957352"/>
                  <a:pt x="405876" y="917139"/>
                </a:cubicBezTo>
                <a:lnTo>
                  <a:pt x="40213" y="551490"/>
                </a:lnTo>
              </a:path>
            </a:pathLst>
          </a:custGeom>
          <a:gradFill rotWithShape="1">
            <a:gsLst>
              <a:gs pos="0">
                <a:srgbClr val="FFEF63"/>
              </a:gs>
              <a:gs pos="100000">
                <a:srgbClr val="FFE60A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5153452" y="4681483"/>
            <a:ext cx="957347" cy="957347"/>
          </a:xfrm>
          <a:custGeom>
            <a:avLst/>
            <a:gdLst/>
            <a:ahLst/>
            <a:cxnLst/>
            <a:rect l="0" t="0" r="0" b="0"/>
            <a:pathLst>
              <a:path w="957347" h="957347">
                <a:moveTo>
                  <a:pt x="40211" y="551487"/>
                </a:moveTo>
                <a:cubicBezTo>
                  <a:pt x="0" y="511276"/>
                  <a:pt x="0" y="446081"/>
                  <a:pt x="40211" y="405871"/>
                </a:cubicBezTo>
                <a:lnTo>
                  <a:pt x="405871" y="40210"/>
                </a:lnTo>
                <a:cubicBezTo>
                  <a:pt x="446081" y="0"/>
                  <a:pt x="511276" y="0"/>
                  <a:pt x="551487" y="40211"/>
                </a:cubicBezTo>
                <a:lnTo>
                  <a:pt x="917137" y="405871"/>
                </a:lnTo>
                <a:cubicBezTo>
                  <a:pt x="957347" y="446082"/>
                  <a:pt x="957347" y="511275"/>
                  <a:pt x="917136" y="551486"/>
                </a:cubicBezTo>
                <a:lnTo>
                  <a:pt x="551486" y="917136"/>
                </a:lnTo>
                <a:cubicBezTo>
                  <a:pt x="511275" y="957346"/>
                  <a:pt x="446082" y="957347"/>
                  <a:pt x="405871" y="917137"/>
                </a:cubicBezTo>
                <a:lnTo>
                  <a:pt x="40211" y="551487"/>
                </a:lnTo>
                <a:close/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91533" y="846304"/>
            <a:ext cx="3551013" cy="213032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Roboto"/>
              </a:rPr>
              <a:t>Milano: Epicentro del Design e della Moda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83979" y="1845425"/>
            <a:ext cx="1364826" cy="170425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DE58A9"/>
                </a:solidFill>
                <a:latin typeface="Roboto"/>
              </a:rPr>
              <a:t>Cultura del Progetto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83979" y="2104615"/>
            <a:ext cx="1857520" cy="25563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00" b="0">
                <a:solidFill>
                  <a:srgbClr val="484848"/>
                </a:solidFill>
                <a:latin typeface="Roboto"/>
              </a:rPr>
              <a:t>Approccio sistemico alla funzionalità e
sostenibilità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83979" y="2867980"/>
            <a:ext cx="1577738" cy="170425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E55753"/>
                </a:solidFill>
                <a:latin typeface="Roboto"/>
              </a:rPr>
              <a:t>Innovazione Industriale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83979" y="3127170"/>
            <a:ext cx="1664492" cy="25563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00" b="0">
                <a:solidFill>
                  <a:srgbClr val="484848"/>
                </a:solidFill>
                <a:latin typeface="Roboto"/>
              </a:rPr>
              <a:t>Aziende che guidano la qualità e la
competitività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83979" y="3890535"/>
            <a:ext cx="1325415" cy="170425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DE8431"/>
                </a:solidFill>
                <a:latin typeface="Roboto"/>
              </a:rPr>
              <a:t>Identità e Immagine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83979" y="4149724"/>
            <a:ext cx="1835983" cy="255638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00" b="0">
                <a:solidFill>
                  <a:srgbClr val="484848"/>
                </a:solidFill>
                <a:latin typeface="Roboto"/>
              </a:rPr>
              <a:t>Eventi che rafforzano la reputazione di
Milano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83979" y="4913090"/>
            <a:ext cx="473407" cy="170425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E0CB15"/>
                </a:solidFill>
                <a:latin typeface="Roboto"/>
              </a:rPr>
              <a:t>Design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83979" y="5193582"/>
            <a:ext cx="1926876" cy="127819"/>
          </a:xfrm>
          <a:prstGeom prst="rect">
            <a:avLst/>
          </a:prstGeom>
          <a:noFill/>
          <a:ln>
            <a:noFill/>
          </a:ln>
        </p:spPr>
        <p:txBody>
          <a:bodyPr wrap="none" lIns="0" rIns="0" tIns="0" bIns="0" anchor="t">
            <a:spAutoFit/>
          </a:bodyPr>
          <a:lstStyle/>
          <a:p>
            <a:pPr algn="l"/>
            <a:r>
              <a:rPr sz="800" b="0">
                <a:solidFill>
                  <a:srgbClr val="484848"/>
                </a:solidFill>
                <a:latin typeface="Roboto"/>
              </a:rPr>
              <a:t>Il cuore della creatività e dell'innovazione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68851" y="2014430"/>
            <a:ext cx="326616" cy="326616"/>
          </a:xfrm>
          <a:custGeom>
            <a:avLst/>
            <a:gdLst/>
            <a:ahLst/>
            <a:cxnLst/>
            <a:rect l="0" t="0" r="0" b="0"/>
            <a:pathLst>
              <a:path w="326616" h="326616">
                <a:moveTo>
                  <a:pt x="0" y="276914"/>
                </a:moveTo>
                <a:cubicBezTo>
                  <a:pt x="0" y="304364"/>
                  <a:pt x="22252" y="326616"/>
                  <a:pt x="49702" y="326616"/>
                </a:cubicBezTo>
                <a:cubicBezTo>
                  <a:pt x="77152" y="326616"/>
                  <a:pt x="99405" y="304364"/>
                  <a:pt x="99405" y="276914"/>
                </a:cubicBezTo>
                <a:cubicBezTo>
                  <a:pt x="99405" y="249464"/>
                  <a:pt x="77152" y="227211"/>
                  <a:pt x="49702" y="227211"/>
                </a:cubicBezTo>
                <a:cubicBezTo>
                  <a:pt x="22252" y="227211"/>
                  <a:pt x="0" y="249464"/>
                  <a:pt x="0" y="276914"/>
                </a:cubicBezTo>
                <a:moveTo>
                  <a:pt x="28401" y="276914"/>
                </a:moveTo>
                <a:cubicBezTo>
                  <a:pt x="28401" y="265149"/>
                  <a:pt x="37938" y="255613"/>
                  <a:pt x="49702" y="255613"/>
                </a:cubicBezTo>
                <a:cubicBezTo>
                  <a:pt x="61466" y="255613"/>
                  <a:pt x="71003" y="265149"/>
                  <a:pt x="71003" y="276914"/>
                </a:cubicBezTo>
                <a:cubicBezTo>
                  <a:pt x="71003" y="288678"/>
                  <a:pt x="61466" y="298215"/>
                  <a:pt x="49702" y="298215"/>
                </a:cubicBezTo>
                <a:cubicBezTo>
                  <a:pt x="37938" y="298215"/>
                  <a:pt x="28401" y="288678"/>
                  <a:pt x="28401" y="276914"/>
                </a:cubicBezTo>
                <a:moveTo>
                  <a:pt x="0" y="276914"/>
                </a:moveTo>
                <a:lnTo>
                  <a:pt x="0" y="49702"/>
                </a:lnTo>
                <a:cubicBezTo>
                  <a:pt x="0" y="22252"/>
                  <a:pt x="22252" y="0"/>
                  <a:pt x="49702" y="0"/>
                </a:cubicBezTo>
                <a:cubicBezTo>
                  <a:pt x="77152" y="0"/>
                  <a:pt x="99405" y="22252"/>
                  <a:pt x="99405" y="49702"/>
                </a:cubicBezTo>
                <a:lnTo>
                  <a:pt x="99405" y="276914"/>
                </a:lnTo>
                <a:moveTo>
                  <a:pt x="49702" y="326616"/>
                </a:moveTo>
                <a:lnTo>
                  <a:pt x="312415" y="326616"/>
                </a:lnTo>
                <a:cubicBezTo>
                  <a:pt x="320258" y="326616"/>
                  <a:pt x="326616" y="320258"/>
                  <a:pt x="326616" y="312415"/>
                </a:cubicBezTo>
                <a:lnTo>
                  <a:pt x="326616" y="56802"/>
                </a:lnTo>
                <a:cubicBezTo>
                  <a:pt x="326616" y="48960"/>
                  <a:pt x="320258" y="42602"/>
                  <a:pt x="312415" y="42602"/>
                </a:cubicBezTo>
                <a:lnTo>
                  <a:pt x="99405" y="42602"/>
                </a:lnTo>
                <a:moveTo>
                  <a:pt x="213010" y="255613"/>
                </a:moveTo>
                <a:lnTo>
                  <a:pt x="149107" y="255613"/>
                </a:lnTo>
                <a:cubicBezTo>
                  <a:pt x="145186" y="255613"/>
                  <a:pt x="142007" y="252434"/>
                  <a:pt x="142007" y="248512"/>
                </a:cubicBezTo>
                <a:lnTo>
                  <a:pt x="142007" y="125108"/>
                </a:lnTo>
                <a:cubicBezTo>
                  <a:pt x="142020" y="122622"/>
                  <a:pt x="143306" y="120317"/>
                  <a:pt x="145415" y="119002"/>
                </a:cubicBezTo>
                <a:cubicBezTo>
                  <a:pt x="147524" y="117784"/>
                  <a:pt x="150122" y="117784"/>
                  <a:pt x="152231" y="119002"/>
                </a:cubicBezTo>
                <a:lnTo>
                  <a:pt x="213010" y="149107"/>
                </a:lnTo>
                <a:close/>
                <a:moveTo>
                  <a:pt x="213010" y="170408"/>
                </a:moveTo>
                <a:lnTo>
                  <a:pt x="276914" y="170408"/>
                </a:lnTo>
                <a:cubicBezTo>
                  <a:pt x="280835" y="170408"/>
                  <a:pt x="284014" y="173587"/>
                  <a:pt x="284014" y="177509"/>
                </a:cubicBezTo>
                <a:lnTo>
                  <a:pt x="284014" y="248512"/>
                </a:lnTo>
                <a:cubicBezTo>
                  <a:pt x="284014" y="252434"/>
                  <a:pt x="280835" y="255613"/>
                  <a:pt x="276914" y="255613"/>
                </a:cubicBezTo>
                <a:lnTo>
                  <a:pt x="213010" y="255613"/>
                </a:lnTo>
                <a:moveTo>
                  <a:pt x="142007" y="170408"/>
                </a:moveTo>
                <a:lnTo>
                  <a:pt x="177509" y="170408"/>
                </a:lnTo>
                <a:moveTo>
                  <a:pt x="142007" y="198810"/>
                </a:moveTo>
                <a:lnTo>
                  <a:pt x="177509" y="198810"/>
                </a:lnTo>
                <a:moveTo>
                  <a:pt x="213010" y="113605"/>
                </a:moveTo>
                <a:lnTo>
                  <a:pt x="213010" y="149107"/>
                </a:lnTo>
                <a:moveTo>
                  <a:pt x="269813" y="134906"/>
                </a:moveTo>
                <a:lnTo>
                  <a:pt x="269813" y="170408"/>
                </a:lnTo>
                <a:moveTo>
                  <a:pt x="213010" y="198810"/>
                </a:moveTo>
                <a:lnTo>
                  <a:pt x="248512" y="198810"/>
                </a:lnTo>
                <a:moveTo>
                  <a:pt x="213010" y="227211"/>
                </a:moveTo>
                <a:lnTo>
                  <a:pt x="248512" y="227211"/>
                </a:lnTo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5461750" y="3029940"/>
            <a:ext cx="308865" cy="329456"/>
          </a:xfrm>
          <a:custGeom>
            <a:avLst/>
            <a:gdLst/>
            <a:ahLst/>
            <a:cxnLst/>
            <a:rect l="0" t="0" r="0" b="0"/>
            <a:pathLst>
              <a:path w="308865" h="329456">
                <a:moveTo>
                  <a:pt x="307445" y="329456"/>
                </a:moveTo>
                <a:lnTo>
                  <a:pt x="63193" y="329456"/>
                </a:lnTo>
                <a:cubicBezTo>
                  <a:pt x="46152" y="329456"/>
                  <a:pt x="31951" y="315256"/>
                  <a:pt x="31951" y="298215"/>
                </a:cubicBezTo>
                <a:cubicBezTo>
                  <a:pt x="31951" y="281174"/>
                  <a:pt x="46152" y="266973"/>
                  <a:pt x="63193" y="266973"/>
                </a:cubicBezTo>
                <a:lnTo>
                  <a:pt x="287564" y="266973"/>
                </a:lnTo>
                <a:moveTo>
                  <a:pt x="287564" y="266973"/>
                </a:moveTo>
                <a:cubicBezTo>
                  <a:pt x="298925" y="266973"/>
                  <a:pt x="308865" y="257033"/>
                  <a:pt x="308865" y="245672"/>
                </a:cubicBezTo>
                <a:lnTo>
                  <a:pt x="308865" y="32661"/>
                </a:lnTo>
                <a:cubicBezTo>
                  <a:pt x="308865" y="21301"/>
                  <a:pt x="298925" y="11360"/>
                  <a:pt x="287564" y="11360"/>
                </a:cubicBezTo>
                <a:lnTo>
                  <a:pt x="60353" y="11360"/>
                </a:lnTo>
                <a:cubicBezTo>
                  <a:pt x="44732" y="11360"/>
                  <a:pt x="31951" y="24141"/>
                  <a:pt x="31951" y="39762"/>
                </a:cubicBezTo>
                <a:lnTo>
                  <a:pt x="31951" y="303895"/>
                </a:lnTo>
                <a:moveTo>
                  <a:pt x="287564" y="266973"/>
                </a:moveTo>
                <a:lnTo>
                  <a:pt x="287564" y="329456"/>
                </a:lnTo>
                <a:moveTo>
                  <a:pt x="169698" y="158870"/>
                </a:moveTo>
                <a:cubicBezTo>
                  <a:pt x="181462" y="158870"/>
                  <a:pt x="190999" y="149333"/>
                  <a:pt x="190999" y="137569"/>
                </a:cubicBezTo>
                <a:cubicBezTo>
                  <a:pt x="190999" y="125805"/>
                  <a:pt x="181462" y="116268"/>
                  <a:pt x="169698" y="116268"/>
                </a:cubicBezTo>
                <a:cubicBezTo>
                  <a:pt x="157933" y="116268"/>
                  <a:pt x="148397" y="125805"/>
                  <a:pt x="148397" y="137569"/>
                </a:cubicBezTo>
                <a:cubicBezTo>
                  <a:pt x="148397" y="149333"/>
                  <a:pt x="157933" y="158870"/>
                  <a:pt x="169698" y="158870"/>
                </a:cubicBezTo>
                <a:close/>
                <a:moveTo>
                  <a:pt x="0" y="0"/>
                </a:moveTo>
                <a:moveTo>
                  <a:pt x="186739" y="61063"/>
                </a:moveTo>
                <a:cubicBezTo>
                  <a:pt x="182479" y="45442"/>
                  <a:pt x="158338" y="45442"/>
                  <a:pt x="152657" y="61063"/>
                </a:cubicBezTo>
                <a:lnTo>
                  <a:pt x="146977" y="79524"/>
                </a:lnTo>
                <a:cubicBezTo>
                  <a:pt x="144137" y="85204"/>
                  <a:pt x="138457" y="89464"/>
                  <a:pt x="131357" y="88044"/>
                </a:cubicBezTo>
                <a:lnTo>
                  <a:pt x="111476" y="83784"/>
                </a:lnTo>
                <a:cubicBezTo>
                  <a:pt x="94435" y="80944"/>
                  <a:pt x="83074" y="100825"/>
                  <a:pt x="94435" y="113605"/>
                </a:cubicBezTo>
                <a:lnTo>
                  <a:pt x="108635" y="127806"/>
                </a:lnTo>
                <a:cubicBezTo>
                  <a:pt x="112896" y="133486"/>
                  <a:pt x="112896" y="140587"/>
                  <a:pt x="108635" y="146267"/>
                </a:cubicBezTo>
                <a:lnTo>
                  <a:pt x="94435" y="160468"/>
                </a:lnTo>
                <a:cubicBezTo>
                  <a:pt x="83074" y="173248"/>
                  <a:pt x="94435" y="194549"/>
                  <a:pt x="111476" y="190289"/>
                </a:cubicBezTo>
                <a:lnTo>
                  <a:pt x="131357" y="186029"/>
                </a:lnTo>
                <a:cubicBezTo>
                  <a:pt x="138457" y="184609"/>
                  <a:pt x="145557" y="187449"/>
                  <a:pt x="146977" y="194549"/>
                </a:cubicBezTo>
                <a:lnTo>
                  <a:pt x="152657" y="213010"/>
                </a:lnTo>
                <a:cubicBezTo>
                  <a:pt x="158338" y="230051"/>
                  <a:pt x="181059" y="230051"/>
                  <a:pt x="186739" y="213010"/>
                </a:cubicBezTo>
                <a:lnTo>
                  <a:pt x="192419" y="194549"/>
                </a:lnTo>
                <a:cubicBezTo>
                  <a:pt x="195259" y="188869"/>
                  <a:pt x="200940" y="184609"/>
                  <a:pt x="208040" y="186029"/>
                </a:cubicBezTo>
                <a:lnTo>
                  <a:pt x="227921" y="190289"/>
                </a:lnTo>
                <a:cubicBezTo>
                  <a:pt x="244962" y="193129"/>
                  <a:pt x="256323" y="173248"/>
                  <a:pt x="244962" y="160468"/>
                </a:cubicBezTo>
                <a:lnTo>
                  <a:pt x="230761" y="146267"/>
                </a:lnTo>
                <a:cubicBezTo>
                  <a:pt x="226501" y="140587"/>
                  <a:pt x="226501" y="133486"/>
                  <a:pt x="230761" y="127806"/>
                </a:cubicBezTo>
                <a:lnTo>
                  <a:pt x="244962" y="113605"/>
                </a:lnTo>
                <a:cubicBezTo>
                  <a:pt x="256323" y="100825"/>
                  <a:pt x="244962" y="79524"/>
                  <a:pt x="227921" y="83784"/>
                </a:cubicBezTo>
                <a:lnTo>
                  <a:pt x="208040" y="88044"/>
                </a:lnTo>
                <a:cubicBezTo>
                  <a:pt x="200940" y="89464"/>
                  <a:pt x="193839" y="86624"/>
                  <a:pt x="192419" y="79524"/>
                </a:cubicBezTo>
                <a:close/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5468851" y="4059610"/>
            <a:ext cx="326616" cy="326616"/>
          </a:xfrm>
          <a:custGeom>
            <a:avLst/>
            <a:gdLst/>
            <a:ahLst/>
            <a:cxnLst/>
            <a:rect l="0" t="0" r="0" b="0"/>
            <a:pathLst>
              <a:path w="326616" h="326616">
                <a:moveTo>
                  <a:pt x="156207" y="252062"/>
                </a:moveTo>
                <a:cubicBezTo>
                  <a:pt x="156207" y="269709"/>
                  <a:pt x="170513" y="284014"/>
                  <a:pt x="188159" y="284014"/>
                </a:cubicBezTo>
                <a:cubicBezTo>
                  <a:pt x="205805" y="284014"/>
                  <a:pt x="220111" y="269709"/>
                  <a:pt x="220111" y="252062"/>
                </a:cubicBezTo>
                <a:cubicBezTo>
                  <a:pt x="220111" y="234416"/>
                  <a:pt x="205805" y="220111"/>
                  <a:pt x="188159" y="220111"/>
                </a:cubicBezTo>
                <a:cubicBezTo>
                  <a:pt x="170513" y="220111"/>
                  <a:pt x="156207" y="234416"/>
                  <a:pt x="156207" y="252062"/>
                </a:cubicBezTo>
                <a:close/>
                <a:moveTo>
                  <a:pt x="262713" y="294665"/>
                </a:moveTo>
                <a:cubicBezTo>
                  <a:pt x="262713" y="312311"/>
                  <a:pt x="277018" y="326616"/>
                  <a:pt x="294665" y="326616"/>
                </a:cubicBezTo>
                <a:cubicBezTo>
                  <a:pt x="312311" y="326616"/>
                  <a:pt x="326616" y="312311"/>
                  <a:pt x="326616" y="294665"/>
                </a:cubicBezTo>
                <a:cubicBezTo>
                  <a:pt x="326616" y="277018"/>
                  <a:pt x="312311" y="262713"/>
                  <a:pt x="294665" y="262713"/>
                </a:cubicBezTo>
                <a:cubicBezTo>
                  <a:pt x="277018" y="262713"/>
                  <a:pt x="262713" y="277018"/>
                  <a:pt x="262713" y="294665"/>
                </a:cubicBezTo>
                <a:close/>
                <a:moveTo>
                  <a:pt x="262713" y="188159"/>
                </a:moveTo>
                <a:cubicBezTo>
                  <a:pt x="262713" y="205805"/>
                  <a:pt x="277018" y="220111"/>
                  <a:pt x="294665" y="220111"/>
                </a:cubicBezTo>
                <a:cubicBezTo>
                  <a:pt x="312311" y="220111"/>
                  <a:pt x="326616" y="205805"/>
                  <a:pt x="326616" y="188159"/>
                </a:cubicBezTo>
                <a:cubicBezTo>
                  <a:pt x="326616" y="170513"/>
                  <a:pt x="312311" y="156207"/>
                  <a:pt x="294665" y="156207"/>
                </a:cubicBezTo>
                <a:cubicBezTo>
                  <a:pt x="277018" y="156207"/>
                  <a:pt x="262713" y="170513"/>
                  <a:pt x="262713" y="188159"/>
                </a:cubicBezTo>
                <a:close/>
                <a:moveTo>
                  <a:pt x="215495" y="235661"/>
                </a:moveTo>
                <a:lnTo>
                  <a:pt x="267328" y="204561"/>
                </a:lnTo>
                <a:moveTo>
                  <a:pt x="217810" y="263920"/>
                </a:moveTo>
                <a:lnTo>
                  <a:pt x="265013" y="282807"/>
                </a:lnTo>
                <a:moveTo>
                  <a:pt x="127806" y="255598"/>
                </a:moveTo>
                <a:lnTo>
                  <a:pt x="14200" y="255598"/>
                </a:lnTo>
                <a:cubicBezTo>
                  <a:pt x="6357" y="255598"/>
                  <a:pt x="0" y="249240"/>
                  <a:pt x="0" y="241398"/>
                </a:cubicBezTo>
                <a:lnTo>
                  <a:pt x="0" y="42587"/>
                </a:lnTo>
                <a:cubicBezTo>
                  <a:pt x="0" y="34745"/>
                  <a:pt x="6357" y="28387"/>
                  <a:pt x="14200" y="28387"/>
                </a:cubicBezTo>
                <a:lnTo>
                  <a:pt x="269813" y="28387"/>
                </a:lnTo>
                <a:cubicBezTo>
                  <a:pt x="277656" y="28387"/>
                  <a:pt x="284014" y="34745"/>
                  <a:pt x="284014" y="42587"/>
                </a:cubicBezTo>
                <a:lnTo>
                  <a:pt x="284014" y="127792"/>
                </a:lnTo>
                <a:moveTo>
                  <a:pt x="71003" y="0"/>
                </a:moveTo>
                <a:lnTo>
                  <a:pt x="71003" y="71003"/>
                </a:lnTo>
                <a:moveTo>
                  <a:pt x="213010" y="0"/>
                </a:moveTo>
                <a:lnTo>
                  <a:pt x="213010" y="71003"/>
                </a:lnTo>
                <a:moveTo>
                  <a:pt x="0" y="99405"/>
                </a:moveTo>
                <a:lnTo>
                  <a:pt x="284014" y="99405"/>
                </a:lnTo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5461750" y="4989782"/>
            <a:ext cx="330166" cy="330166"/>
          </a:xfrm>
          <a:custGeom>
            <a:avLst/>
            <a:gdLst/>
            <a:ahLst/>
            <a:cxnLst/>
            <a:rect l="0" t="0" r="0" b="0"/>
            <a:pathLst>
              <a:path w="330166" h="330166">
                <a:moveTo>
                  <a:pt x="226501" y="195258"/>
                </a:moveTo>
                <a:cubicBezTo>
                  <a:pt x="226501" y="217979"/>
                  <a:pt x="213720" y="237860"/>
                  <a:pt x="195259" y="246381"/>
                </a:cubicBezTo>
                <a:lnTo>
                  <a:pt x="195259" y="266262"/>
                </a:lnTo>
                <a:cubicBezTo>
                  <a:pt x="195259" y="279042"/>
                  <a:pt x="185319" y="288983"/>
                  <a:pt x="172538" y="288983"/>
                </a:cubicBezTo>
                <a:cubicBezTo>
                  <a:pt x="159758" y="288983"/>
                  <a:pt x="149817" y="279042"/>
                  <a:pt x="149817" y="266262"/>
                </a:cubicBezTo>
                <a:lnTo>
                  <a:pt x="149817" y="246381"/>
                </a:lnTo>
                <a:cubicBezTo>
                  <a:pt x="125676" y="236440"/>
                  <a:pt x="111475" y="210879"/>
                  <a:pt x="117155" y="182477"/>
                </a:cubicBezTo>
                <a:cubicBezTo>
                  <a:pt x="121415" y="162596"/>
                  <a:pt x="138456" y="145556"/>
                  <a:pt x="158338" y="141295"/>
                </a:cubicBezTo>
                <a:cubicBezTo>
                  <a:pt x="193839" y="132775"/>
                  <a:pt x="226501" y="159756"/>
                  <a:pt x="226501" y="195258"/>
                </a:cubicBezTo>
                <a:close/>
                <a:moveTo>
                  <a:pt x="169698" y="93015"/>
                </a:moveTo>
                <a:lnTo>
                  <a:pt x="169698" y="78814"/>
                </a:lnTo>
                <a:moveTo>
                  <a:pt x="195259" y="246294"/>
                </a:moveTo>
                <a:lnTo>
                  <a:pt x="149817" y="246294"/>
                </a:lnTo>
                <a:moveTo>
                  <a:pt x="0" y="0"/>
                </a:moveTo>
                <a:moveTo>
                  <a:pt x="85913" y="142717"/>
                </a:moveTo>
                <a:lnTo>
                  <a:pt x="73132" y="135617"/>
                </a:lnTo>
                <a:moveTo>
                  <a:pt x="0" y="0"/>
                </a:moveTo>
                <a:moveTo>
                  <a:pt x="85913" y="240702"/>
                </a:moveTo>
                <a:lnTo>
                  <a:pt x="73132" y="247802"/>
                </a:lnTo>
                <a:moveTo>
                  <a:pt x="0" y="0"/>
                </a:moveTo>
                <a:moveTo>
                  <a:pt x="267685" y="247802"/>
                </a:moveTo>
                <a:lnTo>
                  <a:pt x="256323" y="240702"/>
                </a:lnTo>
                <a:moveTo>
                  <a:pt x="0" y="0"/>
                </a:moveTo>
                <a:moveTo>
                  <a:pt x="267683" y="135617"/>
                </a:moveTo>
                <a:lnTo>
                  <a:pt x="254903" y="142717"/>
                </a:lnTo>
                <a:moveTo>
                  <a:pt x="316028" y="330166"/>
                </a:moveTo>
                <a:cubicBezTo>
                  <a:pt x="323097" y="330166"/>
                  <a:pt x="330166" y="324486"/>
                  <a:pt x="330166" y="315966"/>
                </a:cubicBezTo>
                <a:lnTo>
                  <a:pt x="330166" y="138457"/>
                </a:lnTo>
                <a:cubicBezTo>
                  <a:pt x="330166" y="134196"/>
                  <a:pt x="327339" y="129936"/>
                  <a:pt x="324512" y="127096"/>
                </a:cubicBezTo>
                <a:lnTo>
                  <a:pt x="170408" y="10650"/>
                </a:lnTo>
                <a:lnTo>
                  <a:pt x="16305" y="127096"/>
                </a:lnTo>
                <a:cubicBezTo>
                  <a:pt x="13478" y="129936"/>
                  <a:pt x="10650" y="134196"/>
                  <a:pt x="10650" y="138457"/>
                </a:cubicBezTo>
                <a:lnTo>
                  <a:pt x="10650" y="315966"/>
                </a:lnTo>
                <a:cubicBezTo>
                  <a:pt x="10650" y="323066"/>
                  <a:pt x="16305" y="330166"/>
                  <a:pt x="24788" y="330166"/>
                </a:cubicBezTo>
                <a:close/>
              </a:path>
            </a:pathLst>
          </a:custGeom>
          <a:noFill/>
          <a:ln w="10651">
            <a:solidFill>
              <a:srgbClr val="484848"/>
            </a:solidFill>
          </a:ln>
        </p:spPr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