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Libre Baskerville"/>
      <p:regular r:id="rId14"/>
    </p:embeddedFont>
    <p:embeddedFont>
      <p:font typeface="Libre Baskerville"/>
      <p:regular r:id="rId15"/>
    </p:embeddedFont>
    <p:embeddedFont>
      <p:font typeface="Libre Baskerville"/>
      <p:regular r:id="rId16"/>
    </p:embeddedFont>
    <p:embeddedFont>
      <p:font typeface="Libre Baskerville"/>
      <p:regular r:id="rId17"/>
    </p:embeddedFont>
    <p:embeddedFont>
      <p:font typeface="DM Sans"/>
      <p:regular r:id="rId18"/>
    </p:embeddedFont>
    <p:embeddedFont>
      <p:font typeface="DM Sans"/>
      <p:regular r:id="rId19"/>
    </p:embeddedFont>
    <p:embeddedFont>
      <p:font typeface="DM Sans"/>
      <p:regular r:id="rId20"/>
    </p:embeddedFont>
    <p:embeddedFont>
      <p:font typeface="DM Sans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Questa civiltà rivoluzionaria si sviluppò tra i fiumi Tigri ed Eufrate, nell'area che oggi corrisponde all'Iraq moderno.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L'abbondanza d'acqua permise la formazione di insediamenti agricoli che gradualmente si trasformarono in villaggi.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L'introduzione dell'aratro tirato da buoi e le avanzate tecniche di irrigazione permisero un significativo aumento della produzione agricola, sostenendo una popolazione in crescita.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Religione
I Sumeri veneravano un pantheon di dèi e dee, con ogni città-stato che aveva una divinità patrona specifica. I templi, noti come ziggurat, erano il centro della vita religiosa e sociale.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Codificazione delle Leggi
I Sumeri svilupparono uno dei primi sistemi legali conosciuti, con leggi codificate e incise su steli di pietra.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Svilupparono complessi sistemi di canali e dighe per il controllo delle acque, essenziali per l'agricoltura e la vita urbana.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2000 a.C.
La civiltà sumerica perde la sua indipendenza, assorbita da altre culture mesopotamiche.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0310" y="1152168"/>
            <a:ext cx="7536180" cy="19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50"/>
              </a:lnSpc>
              <a:buNone/>
            </a:pPr>
            <a:r>
              <a:rPr lang="en-US" sz="6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 Sumeri: Pionieri della Civiltà</a:t>
            </a:r>
            <a:endParaRPr lang="en-US" sz="6200" dirty="0"/>
          </a:p>
        </p:txBody>
      </p:sp>
      <p:sp>
        <p:nvSpPr>
          <p:cNvPr id="4" name="Text 1"/>
          <p:cNvSpPr/>
          <p:nvPr/>
        </p:nvSpPr>
        <p:spPr>
          <a:xfrm>
            <a:off x="6290310" y="3477816"/>
            <a:ext cx="7536180" cy="2939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 Sumeri, una delle civiltà più antiche della storia, fiorirono nella Mesopotamia circa 4500 anni fa. Questa civiltà rivoluzionaria si sviluppò tra i fiumi Tigri ed Eufrate, nell'area che oggi corrisponde all'Iraq moderno. I Sumeri non furono solo pionieri dell'agricoltura e dell'urbanizzazione, ma introdussero anche numerose innovazioni che ancora oggi influenzano le nostre vite. La loro storia è un affascinante viaggio attraverso le origini della civiltà umana, ricco di scoperte, invenzioni e progressi culturali che hanno plasmato il corso della storia.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6290310" y="6692741"/>
            <a:ext cx="367427" cy="367427"/>
          </a:xfrm>
          <a:prstGeom prst="roundRect">
            <a:avLst>
              <a:gd name="adj" fmla="val 24884087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6700361"/>
            <a:ext cx="352187" cy="35218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72513" y="6675596"/>
            <a:ext cx="3764399" cy="401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MARIA EMANUELA FIELE</a:t>
            </a:r>
            <a:endParaRPr lang="en-US" sz="2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7203" y="558522"/>
            <a:ext cx="7722394" cy="1269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Origini e Geografia della Civiltà Sumerica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90335" y="2132528"/>
            <a:ext cx="22860" cy="5540693"/>
          </a:xfrm>
          <a:prstGeom prst="roundRect">
            <a:avLst>
              <a:gd name="adj" fmla="val 373184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707386" y="2578060"/>
            <a:ext cx="710803" cy="22860"/>
          </a:xfrm>
          <a:prstGeom prst="roundRect">
            <a:avLst>
              <a:gd name="adj" fmla="val 373184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273284" y="2361009"/>
            <a:ext cx="456962" cy="45696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33780" y="2437090"/>
            <a:ext cx="135850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618809" y="2335530"/>
            <a:ext cx="342388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Localizzazione Geografica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18809" y="2774633"/>
            <a:ext cx="6300788" cy="974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Mesopotamia, culla della civiltà sumerica, si trovava tra i fiumi Tigri ed Eufrate, in una regione fertile che favorì lo sviluppo dell'agricoltura.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707386" y="4600932"/>
            <a:ext cx="710803" cy="22860"/>
          </a:xfrm>
          <a:prstGeom prst="roundRect">
            <a:avLst>
              <a:gd name="adj" fmla="val 373184"/>
            </a:avLst>
          </a:prstGeom>
          <a:solidFill>
            <a:srgbClr val="DDD3BA"/>
          </a:solidFill>
          <a:ln/>
        </p:spPr>
      </p:sp>
      <p:sp>
        <p:nvSpPr>
          <p:cNvPr id="11" name="Shape 8"/>
          <p:cNvSpPr/>
          <p:nvPr/>
        </p:nvSpPr>
        <p:spPr>
          <a:xfrm>
            <a:off x="6273284" y="4383881"/>
            <a:ext cx="456962" cy="45696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7944" y="4459962"/>
            <a:ext cx="187643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18809" y="4358402"/>
            <a:ext cx="253888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Nascita dei Villaggi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18809" y="4797504"/>
            <a:ext cx="6300788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L'abbondanza d'acqua permise la formazione di insediamenti agricoli che gradualmente si trasformarono in villaggi.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707386" y="6298882"/>
            <a:ext cx="710803" cy="22860"/>
          </a:xfrm>
          <a:prstGeom prst="roundRect">
            <a:avLst>
              <a:gd name="adj" fmla="val 373184"/>
            </a:avLst>
          </a:prstGeom>
          <a:solidFill>
            <a:srgbClr val="DDD3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3284" y="6081832"/>
            <a:ext cx="456962" cy="45696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7944" y="6157913"/>
            <a:ext cx="187643" cy="304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618809" y="6056352"/>
            <a:ext cx="3337798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Sviluppo delle Città-Stato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18809" y="6495455"/>
            <a:ext cx="6300788" cy="974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 villaggi crebbero fino a diventare importanti città-stato come Uruk, Ur e Lagash, governate da figure simili a re-sacerdoti chiamati ensi o lugal.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12915"/>
            <a:ext cx="1159263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Innovazioni e Tecnologie Sumeriche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801541"/>
            <a:ext cx="338982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Scrittura Cuneiforme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434120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 Sumeri svilupparono la scrittura cuneiforme, inizialmente un sistema di pittogrammi incisi su tavolette d'argilla, che si evolse in un complesso sistema di segni stilizzati. Questa invenzione rivoluzionò la comunicazione e la registrazione di informazioni.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8015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Ruota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3434120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L'invenzione della ruota trasformò il trasporto e l'agricoltura, migliorando notevolmente l'efficienza in entrambi i settori.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8015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Tecniche Agricole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434120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L'introduzione dell'aratro tirato da buoi e le avanzate tecniche di irrigazione permisero un significativo aumento della produzione agricola, sostenendo una popolazione in crescita.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226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337" y="3443526"/>
            <a:ext cx="6981468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Arte e Cultura Sumerica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90337" y="4487704"/>
            <a:ext cx="4199453" cy="3123009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3699" y="4721066"/>
            <a:ext cx="2822615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Religione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699" y="5209223"/>
            <a:ext cx="3732728" cy="2168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 Sumeri veneravano un pantheon di dèi e dee, con ogni città-stato che aveva una divinità patrona specifica. I templi, noti come ziggurat, erano il centro della vita religiosa e sociale.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5533" y="4487704"/>
            <a:ext cx="4199453" cy="3123009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48895" y="4721066"/>
            <a:ext cx="2822615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Arte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8895" y="5209223"/>
            <a:ext cx="3732728" cy="180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cultura sumerica era ricca di espressioni artistiche, tra cui sculture, rilievi e gioielli, che riflettevano la loro abilità artigianale e visione del mondo.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729" y="4487704"/>
            <a:ext cx="4199453" cy="3123009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091" y="4721066"/>
            <a:ext cx="2822615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Letteratura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091" y="5209223"/>
            <a:ext cx="3732728" cy="2168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letteratura sumerica, comprendente inni ed epopee come quella di Gilgamesh, è tra le più antiche conosciute e offre preziose informazioni sulle loro credenze e visione del mondo.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592455"/>
            <a:ext cx="76359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Sistema Legale ed Economico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23" y="2262188"/>
            <a:ext cx="1077278" cy="17236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0836" y="2477572"/>
            <a:ext cx="350639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Codificazione delle Leggi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40836" y="2943344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 Sumeri svilupparono uno dei primi sistemi legali conosciuti, con leggi codificate e incise su steli di pietra.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3" y="3985855"/>
            <a:ext cx="1077278" cy="17236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0836" y="4201239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Ordine Sociale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40836" y="4667012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Il sistema legale contribuì a mantenere l'ordine sociale e a risolvere le dispute in modo equo.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23" y="5709523"/>
            <a:ext cx="1077278" cy="19309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0836" y="5924907"/>
            <a:ext cx="337446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Economia e Commercio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40836" y="6390680"/>
            <a:ext cx="6235541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L'economia sumerica si basava principalmente sull'agricoltura, ma il commercio fiorente permetteva scambi con regioni lontane come la Valle dell'Indo e l'Egitto.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8747" y="537567"/>
            <a:ext cx="7779306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Architettura e Urbanistica Sumerica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8747" y="2267783"/>
            <a:ext cx="438626" cy="43862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22814" y="2340888"/>
            <a:ext cx="130493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802279" y="2267783"/>
            <a:ext cx="275879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Pianificazione Urbana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802279" y="2689265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 città sumeriche erano caratterizzate da una pianificazione urbana avanzata, con strade, quartieri residenziali e aree pubbliche ben definite.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168747" y="3727371"/>
            <a:ext cx="438626" cy="43862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97930" y="3800475"/>
            <a:ext cx="18014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6802279" y="3727371"/>
            <a:ext cx="303799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Tecniche di Costruzione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6802279" y="4148852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Utilizzavano mattoni di fango essiccati al sole per costruire edifici duraturi e resistenti alle condizioni climatiche della regione.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168747" y="5186958"/>
            <a:ext cx="438626" cy="43862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97930" y="5260062"/>
            <a:ext cx="18014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6802279" y="5186958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Sistemi Idrici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802279" y="5608439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Svilupparono complessi sistemi di canali e dighe per il controllo delle acque, essenziali per l'agricoltura e la vita urbana.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168747" y="6646545"/>
            <a:ext cx="438626" cy="438626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02454" y="6719649"/>
            <a:ext cx="171093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6802279" y="6646545"/>
            <a:ext cx="260175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Edifici Monumentali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6802279" y="7068026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 ziggurat, imponenti templi a gradoni, dominavano lo skyline delle città sumeriche, simboleggiando il potere religioso e politico.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7806" y="606743"/>
            <a:ext cx="7601188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Declino della Civiltà Sumerica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203" y="2314932"/>
            <a:ext cx="30480" cy="5307806"/>
          </a:xfrm>
          <a:prstGeom prst="roundRect">
            <a:avLst>
              <a:gd name="adj" fmla="val 303741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805910" y="2795468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340495" y="2562820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14683" y="2645450"/>
            <a:ext cx="147518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0737" y="253531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2350 a.C.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0737" y="3011805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Inizio del declino dovuto a conflitti interni e pressioni esterne.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5910" y="4638199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DDD3BA"/>
          </a:solidFill>
          <a:ln/>
        </p:spPr>
      </p:sp>
      <p:sp>
        <p:nvSpPr>
          <p:cNvPr id="11" name="Shape 8"/>
          <p:cNvSpPr/>
          <p:nvPr/>
        </p:nvSpPr>
        <p:spPr>
          <a:xfrm>
            <a:off x="6340495" y="4405551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86585" y="4488180"/>
            <a:ext cx="203716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0737" y="437804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2200-2100 a.C.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0737" y="4854535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Invasioni di popoli stranieri indeboliscono ulteriormente il potere sumerico.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5910" y="6480929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DDD3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0495" y="6248281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86585" y="6330910"/>
            <a:ext cx="203716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0737" y="622077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2000 a.C.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0737" y="6697266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civiltà sumerica perde la sua indipendenza, assorbita da altre culture mesopotamiche.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2024-10-16T13:19:32Z</dcterms:created>
  <dcterms:modified xsi:type="dcterms:W3CDTF">2024-10-16T13:19:32Z</dcterms:modified>
</cp:coreProperties>
</file>