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F59770-7EB7-E1ED-49B2-B12E51080A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030E2AD-83C3-CA28-D747-E1DF1F6D90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2FD13AD-AAEC-AE96-1D90-45F6AFE68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50378-51FE-4DDF-A055-EA18590837C5}" type="datetimeFigureOut">
              <a:rPr lang="fr-FR" smtClean="0"/>
              <a:t>02/06/2024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1295D8B-AD80-B964-75E1-5FA06228A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1C91B9B-2F32-6683-DE12-CC67AC336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427B5-F522-4C37-BEB3-3850C97A00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5912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BFE865-2200-E16A-ACFA-388903B40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771E416-CA0C-6CFD-0D7C-AEE3861EDE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4B57C0B-7C93-9F23-A98A-9430A6B40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50378-51FE-4DDF-A055-EA18590837C5}" type="datetimeFigureOut">
              <a:rPr lang="fr-FR" smtClean="0"/>
              <a:t>02/06/2024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D980DB3-ABB5-965F-CF25-289F65EC9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6C2E7B4-21A2-DB78-AFFA-8A66176AB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427B5-F522-4C37-BEB3-3850C97A00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9336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EDCDB01-3AAA-FA44-7DCD-EE8031940E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FCF48CC-C5D2-A1BE-681F-B422C4F094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328F436-84E2-A657-E277-9697A9EFF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50378-51FE-4DDF-A055-EA18590837C5}" type="datetimeFigureOut">
              <a:rPr lang="fr-FR" smtClean="0"/>
              <a:t>02/06/2024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7BC580D-78E5-9071-6F18-6CB5F4E14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FAB29ED-2757-1B88-5B69-76CECB408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427B5-F522-4C37-BEB3-3850C97A00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5163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1AE0BB-09FD-BED2-F9F8-115E7E256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1BD3885-B9CC-B068-DF0C-BCF807100B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FC5C45E-7661-E49C-C09E-2C30B3BC0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50378-51FE-4DDF-A055-EA18590837C5}" type="datetimeFigureOut">
              <a:rPr lang="fr-FR" smtClean="0"/>
              <a:t>02/06/2024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68CA8D4-F41E-C62A-AEA6-BC0F5010D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9604BE9-E137-AE88-B538-FE801FB93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427B5-F522-4C37-BEB3-3850C97A00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6135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34EC4A-C5A0-7BE5-CD57-1439FE8F0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BEA3639-7E14-166E-3CA2-7E954F95EA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C55845B-A5AC-860C-263C-944E00975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50378-51FE-4DDF-A055-EA18590837C5}" type="datetimeFigureOut">
              <a:rPr lang="fr-FR" smtClean="0"/>
              <a:t>02/06/2024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21E7578-BE03-4821-AC25-221C02912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90B6C14-59E7-5E25-3948-DD7AACE25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427B5-F522-4C37-BEB3-3850C97A00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057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3234F9-50D0-9348-5291-C4A47513B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7733803-8F56-489C-26E7-D5AD034BEA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511B936-353A-088B-316A-EAF5A8196A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CFAB708-CD96-2C9A-7065-7945A598A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50378-51FE-4DDF-A055-EA18590837C5}" type="datetimeFigureOut">
              <a:rPr lang="fr-FR" smtClean="0"/>
              <a:t>02/06/2024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C918475-56B6-4D93-EC98-882BAAB05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AA2A5D4-F1E0-B307-BFF6-709F7B00A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427B5-F522-4C37-BEB3-3850C97A00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6005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2B1189-24AC-AEA2-1136-613B647241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E9E70DE-EC8B-CB8B-7C1F-199A726AFF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3596637-8FC2-DE17-E834-B93DE635DA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4565F43-0959-DBF7-D9E7-6F4D6ED619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B4AFBA6-8B2A-A072-9971-C2DD5A5E71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A0A573B-26F7-3403-154D-1629EEB2B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50378-51FE-4DDF-A055-EA18590837C5}" type="datetimeFigureOut">
              <a:rPr lang="fr-FR" smtClean="0"/>
              <a:t>02/06/2024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FE8E65C-A713-2AE6-B904-519CC970A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7D26D2E-66E9-761E-E343-29B5977B1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427B5-F522-4C37-BEB3-3850C97A00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9418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98617D-C541-7413-CEE1-9D58FEEC7E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E904021-837F-54B7-2214-124099F3C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50378-51FE-4DDF-A055-EA18590837C5}" type="datetimeFigureOut">
              <a:rPr lang="fr-FR" smtClean="0"/>
              <a:t>02/06/2024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930A2F4-E831-A5FD-6F05-123F23C4A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6B92DE2-EC55-F449-66D4-CC9D1FC5C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427B5-F522-4C37-BEB3-3850C97A00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5053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F898C37-5885-43DB-D641-BDE073065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50378-51FE-4DDF-A055-EA18590837C5}" type="datetimeFigureOut">
              <a:rPr lang="fr-FR" smtClean="0"/>
              <a:t>02/06/2024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2359111-CD59-91FA-3761-3B1EC83D1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5D932B2-46F7-D1F1-28C6-3146565FD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427B5-F522-4C37-BEB3-3850C97A00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3774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6D31F1-5EA9-1597-F495-17A4F32236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901C895-28DA-ED49-3332-F6171290B2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3C39A5D-845D-D52D-96B6-1D1EBB4857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BB18EEE-3E9C-4E08-C89A-4AC3E30B4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50378-51FE-4DDF-A055-EA18590837C5}" type="datetimeFigureOut">
              <a:rPr lang="fr-FR" smtClean="0"/>
              <a:t>02/06/2024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C4284B4-2D92-B53A-B29B-88FBDE643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061DFFB-150C-510A-1487-316E04EF6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427B5-F522-4C37-BEB3-3850C97A00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2736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D4D9BB-FE74-4A30-6794-FB37DBD42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092CA65-9BF1-560B-202D-8B6283A1F9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233EACD-5D06-EF2E-6A05-CD0EBDBAFD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F2B3B7E-83C6-3323-7A5F-57564469F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50378-51FE-4DDF-A055-EA18590837C5}" type="datetimeFigureOut">
              <a:rPr lang="fr-FR" smtClean="0"/>
              <a:t>02/06/2024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AD3AC50-4807-CDAC-0A1C-D2BDD1AF9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729375D-EE40-1DC3-67BF-97EA7EA8D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427B5-F522-4C37-BEB3-3850C97A00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4493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07A2C3C-9CE3-A2F4-A2D8-C9651EDF2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D46DCA-465F-2000-FE7C-DFF11B6F1B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28AD9C5-1495-4CF3-158A-2B0AAA73AE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750378-51FE-4DDF-A055-EA18590837C5}" type="datetimeFigureOut">
              <a:rPr lang="fr-FR" smtClean="0"/>
              <a:t>02/06/2024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E6AF778-7218-764B-C22C-7EF5B2A9CD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522CF07-96A1-8D90-D8FC-B84D0A90D4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0427B5-F522-4C37-BEB3-3850C97A00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6131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81C52BB-772E-1F6C-21EE-359345A49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Final </a:t>
            </a:r>
            <a:r>
              <a:rPr lang="fr-FR" dirty="0" err="1"/>
              <a:t>task</a:t>
            </a:r>
            <a:r>
              <a:rPr lang="fr-FR" dirty="0"/>
              <a:t> – </a:t>
            </a:r>
            <a:br>
              <a:rPr lang="fr-FR" dirty="0"/>
            </a:br>
            <a:r>
              <a:rPr lang="fr-FR" dirty="0" err="1"/>
              <a:t>Pay</a:t>
            </a:r>
            <a:r>
              <a:rPr lang="fr-FR" dirty="0"/>
              <a:t> attention to the </a:t>
            </a:r>
            <a:r>
              <a:rPr lang="fr-FR" dirty="0" err="1"/>
              <a:t>following</a:t>
            </a:r>
            <a:r>
              <a:rPr lang="fr-FR" dirty="0"/>
              <a:t> </a:t>
            </a:r>
            <a:r>
              <a:rPr lang="fr-FR" dirty="0" err="1"/>
              <a:t>things</a:t>
            </a:r>
            <a:r>
              <a:rPr lang="fr-FR" dirty="0"/>
              <a:t>: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4E99545-197C-CF69-50AE-5A4D2E26D2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/>
              <a:t>Did</a:t>
            </a:r>
            <a:r>
              <a:rPr lang="fr-FR" dirty="0"/>
              <a:t> </a:t>
            </a:r>
            <a:r>
              <a:rPr lang="fr-FR" dirty="0" err="1"/>
              <a:t>everyone</a:t>
            </a:r>
            <a:r>
              <a:rPr lang="fr-FR" dirty="0"/>
              <a:t> use </a:t>
            </a:r>
            <a:r>
              <a:rPr lang="fr-FR" b="1" dirty="0" err="1"/>
              <a:t>should</a:t>
            </a:r>
            <a:r>
              <a:rPr lang="fr-FR" b="1" dirty="0"/>
              <a:t>/</a:t>
            </a:r>
            <a:r>
              <a:rPr lang="fr-FR" b="1" dirty="0" err="1"/>
              <a:t>may</a:t>
            </a:r>
            <a:r>
              <a:rPr lang="fr-FR" b="1" dirty="0"/>
              <a:t> or </a:t>
            </a:r>
            <a:r>
              <a:rPr lang="fr-FR" b="1" dirty="0" err="1"/>
              <a:t>will</a:t>
            </a:r>
            <a:r>
              <a:rPr lang="fr-FR" b="1" dirty="0"/>
              <a:t> </a:t>
            </a:r>
            <a:r>
              <a:rPr lang="fr-FR" dirty="0"/>
              <a:t>once? </a:t>
            </a:r>
          </a:p>
          <a:p>
            <a:pPr lvl="1"/>
            <a:r>
              <a:rPr lang="fr-FR" dirty="0"/>
              <a:t>Write down </a:t>
            </a:r>
            <a:r>
              <a:rPr lang="fr-FR" dirty="0" err="1"/>
              <a:t>who</a:t>
            </a:r>
            <a:r>
              <a:rPr lang="fr-FR" dirty="0"/>
              <a:t> </a:t>
            </a:r>
            <a:r>
              <a:rPr lang="fr-FR" dirty="0" err="1"/>
              <a:t>used</a:t>
            </a:r>
            <a:r>
              <a:rPr lang="fr-FR" dirty="0"/>
              <a:t> </a:t>
            </a:r>
            <a:r>
              <a:rPr lang="fr-FR" dirty="0" err="1"/>
              <a:t>which</a:t>
            </a:r>
            <a:r>
              <a:rPr lang="fr-FR" dirty="0"/>
              <a:t> </a:t>
            </a:r>
            <a:r>
              <a:rPr lang="fr-FR" dirty="0" err="1"/>
              <a:t>modals</a:t>
            </a:r>
            <a:endParaRPr lang="fr-FR" dirty="0"/>
          </a:p>
          <a:p>
            <a:r>
              <a:rPr lang="fr-FR" dirty="0" err="1"/>
              <a:t>Did</a:t>
            </a:r>
            <a:r>
              <a:rPr lang="fr-FR" dirty="0"/>
              <a:t> </a:t>
            </a:r>
            <a:r>
              <a:rPr lang="fr-FR" dirty="0" err="1"/>
              <a:t>everyone</a:t>
            </a:r>
            <a:r>
              <a:rPr lang="fr-FR" dirty="0"/>
              <a:t> use </a:t>
            </a:r>
            <a:r>
              <a:rPr lang="fr-FR" b="1" dirty="0"/>
              <a:t>TWO expressions </a:t>
            </a:r>
            <a:r>
              <a:rPr lang="fr-FR" dirty="0"/>
              <a:t>to express </a:t>
            </a:r>
            <a:r>
              <a:rPr lang="fr-FR" dirty="0" err="1"/>
              <a:t>their</a:t>
            </a:r>
            <a:r>
              <a:rPr lang="fr-FR" dirty="0"/>
              <a:t> opinion?</a:t>
            </a:r>
          </a:p>
          <a:p>
            <a:pPr lvl="1"/>
            <a:r>
              <a:rPr lang="fr-FR" dirty="0"/>
              <a:t>Write down </a:t>
            </a:r>
            <a:r>
              <a:rPr lang="fr-FR" dirty="0" err="1"/>
              <a:t>who</a:t>
            </a:r>
            <a:r>
              <a:rPr lang="fr-FR" dirty="0"/>
              <a:t> </a:t>
            </a:r>
            <a:r>
              <a:rPr lang="fr-FR" dirty="0" err="1"/>
              <a:t>used</a:t>
            </a:r>
            <a:r>
              <a:rPr lang="fr-FR" dirty="0"/>
              <a:t> </a:t>
            </a:r>
            <a:r>
              <a:rPr lang="fr-FR" dirty="0" err="1"/>
              <a:t>which</a:t>
            </a:r>
            <a:r>
              <a:rPr lang="fr-FR" dirty="0"/>
              <a:t> expressions</a:t>
            </a:r>
          </a:p>
          <a:p>
            <a:pPr lvl="1"/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7030292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457</TotalTime>
  <Words>43</Words>
  <Application>Microsoft Office PowerPoint</Application>
  <PresentationFormat>Grand écran</PresentationFormat>
  <Paragraphs>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Final task –  Pay attention to the following things: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shorturl.at/USO10</dc:title>
  <dc:creator>Adrienn Millet</dc:creator>
  <cp:lastModifiedBy>Adrienn Millet</cp:lastModifiedBy>
  <cp:revision>2</cp:revision>
  <dcterms:created xsi:type="dcterms:W3CDTF">2024-05-31T06:19:20Z</dcterms:created>
  <dcterms:modified xsi:type="dcterms:W3CDTF">2024-06-02T20:02:04Z</dcterms:modified>
</cp:coreProperties>
</file>