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79" r:id="rId3"/>
    <p:sldId id="397" r:id="rId4"/>
    <p:sldId id="278" r:id="rId5"/>
    <p:sldId id="324" r:id="rId6"/>
    <p:sldId id="283" r:id="rId7"/>
    <p:sldId id="282" r:id="rId8"/>
    <p:sldId id="285" r:id="rId9"/>
    <p:sldId id="277" r:id="rId10"/>
    <p:sldId id="284" r:id="rId11"/>
    <p:sldId id="287" r:id="rId12"/>
    <p:sldId id="286" r:id="rId13"/>
    <p:sldId id="325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183"/>
    <a:srgbClr val="FBA205"/>
    <a:srgbClr val="005E1F"/>
    <a:srgbClr val="262626"/>
    <a:srgbClr val="E31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CEBC-568C-4891-A07C-200D249FBEE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430BB-0487-45EE-9A28-885579F62D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3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61689-953A-604F-6BD6-B3C39A19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D3E6C-FEF8-0487-F7AC-227806E18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FEB74-F115-22C9-56F1-5302890F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B1673-5759-7D89-61C4-E2DFF211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A758-F903-082E-EB36-2AD03EE4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66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57A0-4B1C-38A7-F64F-A17E357B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812B1-3176-DADC-E4A3-EBAD46049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5FBCD-B8B9-BBF0-70AF-9099E22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21A45-512C-F7AC-3394-1CB9B191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E3F08-51DD-5B06-C031-FDAEC96F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86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16A686-9BC5-73D5-33D2-EB3867D59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69EC3D-5907-D254-BD3B-3E4976F42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07147-983E-049F-555C-F4A78946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669468-7AEF-2F10-1CFC-6887B5D0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74070D-4C0D-B45C-EFA0-4EEB42DA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258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341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E1E8C-A0FB-6A34-4642-1A96747C7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FCCF3-3CDC-C895-AB09-A156BF7DE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75091-CFF1-4C2F-5FFE-84336552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15E3D-C660-9CA9-6CC1-3487FB65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1ED9C-9F77-DB3E-E6BC-C5CB80E8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3366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8B027DB-3994-7FC1-2240-7AD36387C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1094" y="1436268"/>
            <a:ext cx="4876800" cy="4876800"/>
          </a:xfrm>
          <a:custGeom>
            <a:avLst/>
            <a:gdLst>
              <a:gd name="connsiteX0" fmla="*/ 0 w 4876800"/>
              <a:gd name="connsiteY0" fmla="*/ 0 h 4876800"/>
              <a:gd name="connsiteX1" fmla="*/ 4876800 w 4876800"/>
              <a:gd name="connsiteY1" fmla="*/ 0 h 4876800"/>
              <a:gd name="connsiteX2" fmla="*/ 4876800 w 4876800"/>
              <a:gd name="connsiteY2" fmla="*/ 4876800 h 4876800"/>
              <a:gd name="connsiteX3" fmla="*/ 0 w 4876800"/>
              <a:gd name="connsiteY3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6800" h="4876800">
                <a:moveTo>
                  <a:pt x="0" y="0"/>
                </a:moveTo>
                <a:lnTo>
                  <a:pt x="4876800" y="0"/>
                </a:lnTo>
                <a:lnTo>
                  <a:pt x="4876800" y="4876800"/>
                </a:lnTo>
                <a:lnTo>
                  <a:pt x="0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63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073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9F7B04B-76EA-B1A1-CD8E-5EFAAF2A64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1805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E3E79DB-609A-1967-1F03-A5597688E2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20051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862BA0-7F8F-5B3E-50DB-ABB2EF87A9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8297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9757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81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677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157A7-EA8A-F421-63FE-6B6110F8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6D648-4E84-48AE-55D6-7D3A4E91E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57A92-E871-CFEF-FF11-E736BD53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B625B-89FE-AFB6-FC1D-D222E0769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3A9D1-9BF8-252F-AEA9-29459507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296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6DE45-F86B-F504-184C-8A097924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9E1D7A-AEC7-1A9F-963E-A4D3DBA4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D41BD-8782-4960-55E0-F15EBDB4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71EB4-CBF9-C657-E623-4E73C18B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F5B89-628A-D18A-5DF2-C1ED641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779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53C1-2A0B-B4DE-1704-491CD3A9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A2141-1CA9-4BCA-FC93-67145965D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0C376-2F4B-FE60-BBAF-B59A28975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59550-1D4E-C1B1-3DDE-6A4736B90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FDEE0-9874-DDB0-8401-BD41B1AA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F639-4354-6A39-811A-8C456133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3332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D5996-16CA-A6AD-4E97-CD81A16A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AD2EA-DCFB-128D-0C4B-623CF6141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0BC10-4BA2-B05B-32C2-3E0EAB37D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E8437-EF00-8828-4632-1D5FCF4F0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906E3-66CF-36B9-8ABC-C7569E5061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5C7BB4-15AE-6C04-6044-7A134DB3C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9CDE83-9A9C-1C14-7EE0-BF6168CCF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04CF00-1B52-5CEF-995C-F4C5F63C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7618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7408B-FD97-DD1B-D423-BB5541AED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8284FA-590B-91E1-390E-301AADFF9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F6768-BB2D-8720-E35E-C57D23FF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4DFC4F-1093-E377-58FE-E60A6F9E2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507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303B50-57D0-FCB3-9F17-BD954137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C02DD-9DD3-62FF-780B-1976B0C07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9B814-FD3D-8AE5-4705-EA239218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7926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2012-BB68-B35D-03BD-08E2ADB3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CC8C0-54B1-27E6-0447-F577BE11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537FD-68A0-5360-3EB3-0127FADB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72F61-C93B-BB06-FE45-22236153D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18B92-1919-ED85-847F-FF4501CF1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38038-293B-6FF2-987A-FAA330A96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0941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EC246-693B-85A6-CAA9-A7F84A7B1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CBAD0B-20BD-D8C9-BF84-5B4DC34A18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258EC-2FD1-90FF-1FB3-BDBE146BA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BC23C-EC3D-C4BF-BC2B-3314D1640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BB7E-5344-C7A8-770D-754C50A02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46F50-9E21-D0C9-B1BE-4338DA89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34569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28E0-3055-2051-A76C-632F1CEF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C5453-A549-A5C2-EF80-0D36BC630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FE79B-BF0E-4BAB-AF99-D00ECD4A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39895-B751-0398-1D60-EAA0480B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48EE0-5F98-B323-1C17-804830A1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174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50593-6DB4-5848-A341-39E54AFFDA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FD5F8-8D6B-A4AF-DB05-3739E0FE1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3879-CE31-8EA8-45FA-5740CC4C4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66739-ECDC-5985-9FBB-3E01B40B7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A7091-A197-9AE5-3231-E639AC54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3697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96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B9E9A-A5C6-42D9-9478-A92C96E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072AF-25D1-53DB-3299-3C649E645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837A9D-E279-42BC-578A-F2E251EB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EAFEB-A58C-D66D-1268-85809DCD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78DE7-A0D5-E4A1-655C-60B8FFF3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18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B3AC8-D7F0-88AA-C343-5EFC0AD9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741D1-34D7-97D7-49B1-83926E64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669E4-AFB6-CD62-7B11-4E02F9AC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27C339-0140-6DCD-CAA6-CBF69759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267E3-B3E4-EBCD-27AA-D87ACFE7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A73746-9E78-16BB-68D3-16CF2E78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35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07B8F-8E91-DA42-A8E9-A271BF63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303D5A-F41F-DE5B-BFA3-58A44EB0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5E2CFE-FBB0-773A-6481-FDFAC3F20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808CE1-6279-3752-A428-6F3C5A2F7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5F7F0E-8756-BC12-9526-E18843F4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111763-E7CB-73C4-B30B-D905F2D8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7BFE61-4053-0BF6-980E-55613BAA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0C9506-D233-299D-40B1-1E63C55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40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0D15-5C45-01D9-DFB9-1BE3ACC8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E9402B-2CFF-D5CC-580D-B4668F45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FE62BB-DABF-DB14-D6DE-2AB31B3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507CBD-07D7-1F77-55D9-30525463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5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611D5-9997-2745-D6AC-E10AAF07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0E8168-E93B-6CA0-B336-4379F3AE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13AC-D47D-A56E-848D-F3D90748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65A19-A21F-E506-A8C9-3B27D7BD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0774F-AB06-191D-C397-CB179EC2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9F6DB-472E-20AD-C61F-AA7AD638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0A71D-C987-63FD-B845-884947D9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D372-9DC8-F583-829F-064034F5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2A8E2-29E6-812F-990F-D16AD301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88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AA7CC-4A1F-A6D5-1C9C-FFB34943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D959DD7-BE85-084B-1F62-46BA659B0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BFBB7-D52E-99E6-4DDE-49CE35FF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237AC-BE7F-4056-5892-8852B5E3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01024E-8741-5639-7F8A-C14FA116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4962AF-C6FB-251F-DAE2-526CCA69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59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FA3B98-F105-9B8B-C81F-1D01DCF9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C9F069-B3B3-C7EE-CF5A-5D8E9AA5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DAE4C7-D22A-754A-07D7-17A58E793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ECB6-FDC8-4DFF-B4DF-B2932710445E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549580-47FA-4BE6-DCE0-02081C40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FDE99-F32B-6D95-C703-F371FECFA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0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28148B-CB28-B221-4CF2-D9CA28C1B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9C5B9-E359-CECA-E6AE-2F0D1AA36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64151-E223-0BEF-C027-A1D4A2F05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1F342-730F-4ADC-AB54-4B051629B158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3963B-960C-300E-A591-454974D68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AE64F-8D4F-9CDB-D8B4-A40601351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691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9BDFB8C9-512B-730D-026E-8DB9ACF44E1A}"/>
              </a:ext>
            </a:extLst>
          </p:cNvPr>
          <p:cNvSpPr txBox="1"/>
          <p:nvPr/>
        </p:nvSpPr>
        <p:spPr>
          <a:xfrm>
            <a:off x="233265" y="3965935"/>
            <a:ext cx="36275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Who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 do </a:t>
            </a:r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you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recognize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7F906-A1F6-E104-BE34-2E8EB37C8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33" y="218507"/>
            <a:ext cx="2553684" cy="34666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5B2920F-0E89-7E05-A62B-AF6228203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5" y="665971"/>
            <a:ext cx="4933981" cy="27630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477542-5953-34E3-49FC-4874FC3F4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06" y="218508"/>
            <a:ext cx="2863152" cy="34666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3BA73A-F228-C64C-8343-58391DDEF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746" y="4191048"/>
            <a:ext cx="3857325" cy="244844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F69285-3A20-81F7-09C1-6224EBC51A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5"/>
          <a:stretch/>
        </p:blipFill>
        <p:spPr>
          <a:xfrm>
            <a:off x="7950017" y="4124555"/>
            <a:ext cx="4335759" cy="251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4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360680"/>
            <a:ext cx="11938215" cy="621792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 algn="ctr">
              <a:spcAft>
                <a:spcPts val="800"/>
              </a:spcAft>
            </a:pPr>
            <a:endParaRPr lang="fr-FR" sz="40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spcAft>
                <a:spcPts val="800"/>
              </a:spcAft>
            </a:pP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Prepare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together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spcAft>
                <a:spcPts val="800"/>
              </a:spcAft>
            </a:pP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group! </a:t>
            </a:r>
          </a:p>
          <a:p>
            <a:pPr lvl="0" algn="ctr">
              <a:spcAft>
                <a:spcPts val="800"/>
              </a:spcAft>
            </a:pPr>
            <a:r>
              <a:rPr lang="fr-FR" sz="48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have 6 minutes.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309D66-F2B4-3465-E8B5-2441E36788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t="16871" r="14196" b="20816"/>
          <a:stretch/>
        </p:blipFill>
        <p:spPr>
          <a:xfrm>
            <a:off x="6155727" y="4109295"/>
            <a:ext cx="2461726" cy="2206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330F03-C4BB-248E-A63A-42FCCCCF43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8" t="23869" r="11639" b="24738"/>
          <a:stretch/>
        </p:blipFill>
        <p:spPr>
          <a:xfrm>
            <a:off x="3600691" y="4479817"/>
            <a:ext cx="2461726" cy="163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71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1"/>
            <a:ext cx="11938215" cy="68579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Triangular trade (recap)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752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A26D8F-FAD9-D6F2-06B0-511D1878E9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40" t="27531" r="22620" b="6438"/>
          <a:stretch/>
        </p:blipFill>
        <p:spPr>
          <a:xfrm>
            <a:off x="2117634" y="1524398"/>
            <a:ext cx="7956732" cy="5136207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E0FF6A4-66B7-2610-3C12-3AC512DC5A8D}"/>
              </a:ext>
            </a:extLst>
          </p:cNvPr>
          <p:cNvCxnSpPr/>
          <p:nvPr/>
        </p:nvCxnSpPr>
        <p:spPr>
          <a:xfrm flipV="1">
            <a:off x="4023360" y="5567680"/>
            <a:ext cx="1960880" cy="2946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398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0DA77B23-87D9-12B8-14FE-92B23AA0BFAE}"/>
              </a:ext>
            </a:extLst>
          </p:cNvPr>
          <p:cNvSpPr>
            <a:spLocks/>
          </p:cNvSpPr>
          <p:nvPr/>
        </p:nvSpPr>
        <p:spPr>
          <a:xfrm>
            <a:off x="0" y="0"/>
            <a:ext cx="8238216" cy="6866660"/>
          </a:xfrm>
          <a:custGeom>
            <a:avLst/>
            <a:gdLst>
              <a:gd name="connsiteX0" fmla="*/ 608863 w 8238216"/>
              <a:gd name="connsiteY0" fmla="*/ 0 h 6866660"/>
              <a:gd name="connsiteX1" fmla="*/ 1228309 w 8238216"/>
              <a:gd name="connsiteY1" fmla="*/ 0 h 6866660"/>
              <a:gd name="connsiteX2" fmla="*/ 2619792 w 8238216"/>
              <a:gd name="connsiteY2" fmla="*/ 2644558 h 6866660"/>
              <a:gd name="connsiteX3" fmla="*/ 2754561 w 8238216"/>
              <a:gd name="connsiteY3" fmla="*/ 2582084 h 6866660"/>
              <a:gd name="connsiteX4" fmla="*/ 1773664 w 8238216"/>
              <a:gd name="connsiteY4" fmla="*/ 0 h 6866660"/>
              <a:gd name="connsiteX5" fmla="*/ 2270741 w 8238216"/>
              <a:gd name="connsiteY5" fmla="*/ 0 h 6866660"/>
              <a:gd name="connsiteX6" fmla="*/ 2894554 w 8238216"/>
              <a:gd name="connsiteY6" fmla="*/ 2535698 h 6866660"/>
              <a:gd name="connsiteX7" fmla="*/ 3041025 w 8238216"/>
              <a:gd name="connsiteY7" fmla="*/ 2506655 h 6866660"/>
              <a:gd name="connsiteX8" fmla="*/ 2738685 w 8238216"/>
              <a:gd name="connsiteY8" fmla="*/ 0 h 6866660"/>
              <a:gd name="connsiteX9" fmla="*/ 3193341 w 8238216"/>
              <a:gd name="connsiteY9" fmla="*/ 0 h 6866660"/>
              <a:gd name="connsiteX10" fmla="*/ 3194598 w 8238216"/>
              <a:gd name="connsiteY10" fmla="*/ 2494745 h 6866660"/>
              <a:gd name="connsiteX11" fmla="*/ 3213822 w 8238216"/>
              <a:gd name="connsiteY11" fmla="*/ 2494327 h 6866660"/>
              <a:gd name="connsiteX12" fmla="*/ 3348591 w 8238216"/>
              <a:gd name="connsiteY12" fmla="*/ 2501641 h 6866660"/>
              <a:gd name="connsiteX13" fmla="*/ 3647815 w 8238216"/>
              <a:gd name="connsiteY13" fmla="*/ 0 h 6866660"/>
              <a:gd name="connsiteX14" fmla="*/ 4115482 w 8238216"/>
              <a:gd name="connsiteY14" fmla="*/ 0 h 6866660"/>
              <a:gd name="connsiteX15" fmla="*/ 3496314 w 8238216"/>
              <a:gd name="connsiteY15" fmla="*/ 2526924 h 6866660"/>
              <a:gd name="connsiteX16" fmla="*/ 3639232 w 8238216"/>
              <a:gd name="connsiteY16" fmla="*/ 2568920 h 6866660"/>
              <a:gd name="connsiteX17" fmla="*/ 4612437 w 8238216"/>
              <a:gd name="connsiteY17" fmla="*/ 0 h 6866660"/>
              <a:gd name="connsiteX18" fmla="*/ 5157610 w 8238216"/>
              <a:gd name="connsiteY18" fmla="*/ 0 h 6866660"/>
              <a:gd name="connsiteX19" fmla="*/ 3777345 w 8238216"/>
              <a:gd name="connsiteY19" fmla="*/ 2628680 h 6866660"/>
              <a:gd name="connsiteX20" fmla="*/ 3908354 w 8238216"/>
              <a:gd name="connsiteY20" fmla="*/ 2705153 h 6866660"/>
              <a:gd name="connsiteX21" fmla="*/ 5776907 w 8238216"/>
              <a:gd name="connsiteY21" fmla="*/ 0 h 6866660"/>
              <a:gd name="connsiteX22" fmla="*/ 6508415 w 8238216"/>
              <a:gd name="connsiteY22" fmla="*/ 0 h 6866660"/>
              <a:gd name="connsiteX23" fmla="*/ 4030587 w 8238216"/>
              <a:gd name="connsiteY23" fmla="*/ 2798759 h 6866660"/>
              <a:gd name="connsiteX24" fmla="*/ 4140909 w 8238216"/>
              <a:gd name="connsiteY24" fmla="*/ 2906368 h 6866660"/>
              <a:gd name="connsiteX25" fmla="*/ 7414930 w 8238216"/>
              <a:gd name="connsiteY25" fmla="*/ 0 h 6866660"/>
              <a:gd name="connsiteX26" fmla="*/ 8238216 w 8238216"/>
              <a:gd name="connsiteY26" fmla="*/ 0 h 6866660"/>
              <a:gd name="connsiteX27" fmla="*/ 8238216 w 8238216"/>
              <a:gd name="connsiteY27" fmla="*/ 255570 h 6866660"/>
              <a:gd name="connsiteX28" fmla="*/ 4236814 w 8238216"/>
              <a:gd name="connsiteY28" fmla="*/ 3026719 h 6866660"/>
              <a:gd name="connsiteX29" fmla="*/ 4316841 w 8238216"/>
              <a:gd name="connsiteY29" fmla="*/ 3156682 h 6866660"/>
              <a:gd name="connsiteX30" fmla="*/ 8238216 w 8238216"/>
              <a:gd name="connsiteY30" fmla="*/ 1090623 h 6866660"/>
              <a:gd name="connsiteX31" fmla="*/ 8238216 w 8238216"/>
              <a:gd name="connsiteY31" fmla="*/ 1826661 h 6866660"/>
              <a:gd name="connsiteX32" fmla="*/ 4379523 w 8238216"/>
              <a:gd name="connsiteY32" fmla="*/ 3294376 h 6866660"/>
              <a:gd name="connsiteX33" fmla="*/ 4419431 w 8238216"/>
              <a:gd name="connsiteY33" fmla="*/ 3415773 h 6866660"/>
              <a:gd name="connsiteX34" fmla="*/ 4424655 w 8238216"/>
              <a:gd name="connsiteY34" fmla="*/ 3413685 h 6866660"/>
              <a:gd name="connsiteX35" fmla="*/ 4425283 w 8238216"/>
              <a:gd name="connsiteY35" fmla="*/ 3415773 h 6866660"/>
              <a:gd name="connsiteX36" fmla="*/ 8238216 w 8238216"/>
              <a:gd name="connsiteY36" fmla="*/ 2475674 h 6866660"/>
              <a:gd name="connsiteX37" fmla="*/ 8238216 w 8238216"/>
              <a:gd name="connsiteY37" fmla="*/ 3106695 h 6866660"/>
              <a:gd name="connsiteX38" fmla="*/ 4453281 w 8238216"/>
              <a:gd name="connsiteY38" fmla="*/ 3565170 h 6866660"/>
              <a:gd name="connsiteX39" fmla="*/ 4463310 w 8238216"/>
              <a:gd name="connsiteY39" fmla="*/ 3718535 h 6866660"/>
              <a:gd name="connsiteX40" fmla="*/ 8238216 w 8238216"/>
              <a:gd name="connsiteY40" fmla="*/ 3718535 h 6866660"/>
              <a:gd name="connsiteX41" fmla="*/ 8238216 w 8238216"/>
              <a:gd name="connsiteY41" fmla="*/ 4327845 h 6866660"/>
              <a:gd name="connsiteX42" fmla="*/ 4453490 w 8238216"/>
              <a:gd name="connsiteY42" fmla="*/ 3876914 h 6866660"/>
              <a:gd name="connsiteX43" fmla="*/ 4425909 w 8238216"/>
              <a:gd name="connsiteY43" fmla="*/ 4026311 h 6866660"/>
              <a:gd name="connsiteX44" fmla="*/ 8238216 w 8238216"/>
              <a:gd name="connsiteY44" fmla="*/ 4958517 h 6866660"/>
              <a:gd name="connsiteX45" fmla="*/ 8238216 w 8238216"/>
              <a:gd name="connsiteY45" fmla="*/ 5628888 h 6866660"/>
              <a:gd name="connsiteX46" fmla="*/ 4380359 w 8238216"/>
              <a:gd name="connsiteY46" fmla="*/ 4170064 h 6866660"/>
              <a:gd name="connsiteX47" fmla="*/ 4317885 w 8238216"/>
              <a:gd name="connsiteY47" fmla="*/ 4307550 h 6866660"/>
              <a:gd name="connsiteX48" fmla="*/ 8238216 w 8238216"/>
              <a:gd name="connsiteY48" fmla="*/ 6364008 h 6866660"/>
              <a:gd name="connsiteX49" fmla="*/ 8238216 w 8238216"/>
              <a:gd name="connsiteY49" fmla="*/ 6866660 h 6866660"/>
              <a:gd name="connsiteX50" fmla="*/ 7758415 w 8238216"/>
              <a:gd name="connsiteY50" fmla="*/ 6866660 h 6866660"/>
              <a:gd name="connsiteX51" fmla="*/ 4238276 w 8238216"/>
              <a:gd name="connsiteY51" fmla="*/ 4437722 h 6866660"/>
              <a:gd name="connsiteX52" fmla="*/ 4142372 w 8238216"/>
              <a:gd name="connsiteY52" fmla="*/ 4558492 h 6866660"/>
              <a:gd name="connsiteX53" fmla="*/ 6751604 w 8238216"/>
              <a:gd name="connsiteY53" fmla="*/ 6866660 h 6866660"/>
              <a:gd name="connsiteX54" fmla="*/ 5987013 w 8238216"/>
              <a:gd name="connsiteY54" fmla="*/ 6866660 h 6866660"/>
              <a:gd name="connsiteX55" fmla="*/ 4032049 w 8238216"/>
              <a:gd name="connsiteY55" fmla="*/ 4666309 h 6866660"/>
              <a:gd name="connsiteX56" fmla="*/ 3910234 w 8238216"/>
              <a:gd name="connsiteY56" fmla="*/ 4759915 h 6866660"/>
              <a:gd name="connsiteX57" fmla="*/ 5370851 w 8238216"/>
              <a:gd name="connsiteY57" fmla="*/ 6866660 h 6866660"/>
              <a:gd name="connsiteX58" fmla="*/ 4850114 w 8238216"/>
              <a:gd name="connsiteY58" fmla="*/ 6866660 h 6866660"/>
              <a:gd name="connsiteX59" fmla="*/ 3779225 w 8238216"/>
              <a:gd name="connsiteY59" fmla="*/ 4836598 h 6866660"/>
              <a:gd name="connsiteX60" fmla="*/ 3641740 w 8238216"/>
              <a:gd name="connsiteY60" fmla="*/ 4896774 h 6866660"/>
              <a:gd name="connsiteX61" fmla="*/ 4392204 w 8238216"/>
              <a:gd name="connsiteY61" fmla="*/ 6866660 h 6866660"/>
              <a:gd name="connsiteX62" fmla="*/ 3975247 w 8238216"/>
              <a:gd name="connsiteY62" fmla="*/ 6866660 h 6866660"/>
              <a:gd name="connsiteX63" fmla="*/ 3498822 w 8238216"/>
              <a:gd name="connsiteY63" fmla="*/ 4938980 h 6866660"/>
              <a:gd name="connsiteX64" fmla="*/ 3351099 w 8238216"/>
              <a:gd name="connsiteY64" fmla="*/ 4964263 h 6866660"/>
              <a:gd name="connsiteX65" fmla="*/ 3582383 w 8238216"/>
              <a:gd name="connsiteY65" fmla="*/ 6866660 h 6866660"/>
              <a:gd name="connsiteX66" fmla="*/ 3199774 w 8238216"/>
              <a:gd name="connsiteY66" fmla="*/ 6866660 h 6866660"/>
              <a:gd name="connsiteX67" fmla="*/ 3196898 w 8238216"/>
              <a:gd name="connsiteY67" fmla="*/ 4971577 h 6866660"/>
              <a:gd name="connsiteX68" fmla="*/ 3043531 w 8238216"/>
              <a:gd name="connsiteY68" fmla="*/ 4960085 h 6866660"/>
              <a:gd name="connsiteX69" fmla="*/ 2817301 w 8238216"/>
              <a:gd name="connsiteY69" fmla="*/ 6866660 h 6866660"/>
              <a:gd name="connsiteX70" fmla="*/ 2424731 w 8238216"/>
              <a:gd name="connsiteY70" fmla="*/ 6866660 h 6866660"/>
              <a:gd name="connsiteX71" fmla="*/ 2896852 w 8238216"/>
              <a:gd name="connsiteY71" fmla="*/ 4931250 h 6866660"/>
              <a:gd name="connsiteX72" fmla="*/ 2756441 w 8238216"/>
              <a:gd name="connsiteY72" fmla="*/ 4885282 h 6866660"/>
              <a:gd name="connsiteX73" fmla="*/ 2008107 w 8238216"/>
              <a:gd name="connsiteY73" fmla="*/ 6866660 h 6866660"/>
              <a:gd name="connsiteX74" fmla="*/ 1551240 w 8238216"/>
              <a:gd name="connsiteY74" fmla="*/ 6866660 h 6866660"/>
              <a:gd name="connsiteX75" fmla="*/ 2622090 w 8238216"/>
              <a:gd name="connsiteY75" fmla="*/ 4823226 h 6866660"/>
              <a:gd name="connsiteX76" fmla="*/ 2494843 w 8238216"/>
              <a:gd name="connsiteY76" fmla="*/ 4744245 h 6866660"/>
              <a:gd name="connsiteX77" fmla="*/ 1031944 w 8238216"/>
              <a:gd name="connsiteY77" fmla="*/ 6866660 h 6866660"/>
              <a:gd name="connsiteX78" fmla="*/ 418028 w 8238216"/>
              <a:gd name="connsiteY78" fmla="*/ 6866660 h 6866660"/>
              <a:gd name="connsiteX79" fmla="*/ 2376998 w 8238216"/>
              <a:gd name="connsiteY79" fmla="*/ 4650219 h 6866660"/>
              <a:gd name="connsiteX80" fmla="*/ 2271064 w 8238216"/>
              <a:gd name="connsiteY80" fmla="*/ 4542194 h 6866660"/>
              <a:gd name="connsiteX81" fmla="*/ 0 w 8238216"/>
              <a:gd name="connsiteY81" fmla="*/ 6562159 h 6866660"/>
              <a:gd name="connsiteX82" fmla="*/ 0 w 8238216"/>
              <a:gd name="connsiteY82" fmla="*/ 5935379 h 6866660"/>
              <a:gd name="connsiteX83" fmla="*/ 2179127 w 8238216"/>
              <a:gd name="connsiteY83" fmla="*/ 4423305 h 6866660"/>
              <a:gd name="connsiteX84" fmla="*/ 2103281 w 8238216"/>
              <a:gd name="connsiteY84" fmla="*/ 4295222 h 6866660"/>
              <a:gd name="connsiteX85" fmla="*/ 0 w 8238216"/>
              <a:gd name="connsiteY85" fmla="*/ 5406049 h 6866660"/>
              <a:gd name="connsiteX86" fmla="*/ 0 w 8238216"/>
              <a:gd name="connsiteY86" fmla="*/ 4940306 h 6866660"/>
              <a:gd name="connsiteX87" fmla="*/ 2043314 w 8238216"/>
              <a:gd name="connsiteY87" fmla="*/ 4160662 h 6866660"/>
              <a:gd name="connsiteX88" fmla="*/ 2000270 w 8238216"/>
              <a:gd name="connsiteY88" fmla="*/ 4021087 h 6866660"/>
              <a:gd name="connsiteX89" fmla="*/ 0 w 8238216"/>
              <a:gd name="connsiteY89" fmla="*/ 4516339 h 6866660"/>
              <a:gd name="connsiteX90" fmla="*/ 0 w 8238216"/>
              <a:gd name="connsiteY90" fmla="*/ 4117155 h 6866660"/>
              <a:gd name="connsiteX91" fmla="*/ 1973944 w 8238216"/>
              <a:gd name="connsiteY91" fmla="*/ 3876288 h 6866660"/>
              <a:gd name="connsiteX92" fmla="*/ 1964124 w 8238216"/>
              <a:gd name="connsiteY92" fmla="*/ 3722295 h 6866660"/>
              <a:gd name="connsiteX93" fmla="*/ 1964124 w 8238216"/>
              <a:gd name="connsiteY93" fmla="*/ 3720207 h 6866660"/>
              <a:gd name="connsiteX94" fmla="*/ 0 w 8238216"/>
              <a:gd name="connsiteY94" fmla="*/ 3727414 h 6866660"/>
              <a:gd name="connsiteX95" fmla="*/ 0 w 8238216"/>
              <a:gd name="connsiteY95" fmla="*/ 3333595 h 6866660"/>
              <a:gd name="connsiteX96" fmla="*/ 1973526 w 8238216"/>
              <a:gd name="connsiteY96" fmla="*/ 3570602 h 6866660"/>
              <a:gd name="connsiteX97" fmla="*/ 1980004 w 8238216"/>
              <a:gd name="connsiteY97" fmla="*/ 3527560 h 6866660"/>
              <a:gd name="connsiteX98" fmla="*/ 1983346 w 8238216"/>
              <a:gd name="connsiteY98" fmla="*/ 3528186 h 6866660"/>
              <a:gd name="connsiteX99" fmla="*/ 1999852 w 8238216"/>
              <a:gd name="connsiteY99" fmla="*/ 3447325 h 6866660"/>
              <a:gd name="connsiteX100" fmla="*/ 0 w 8238216"/>
              <a:gd name="connsiteY100" fmla="*/ 2956330 h 6866660"/>
              <a:gd name="connsiteX101" fmla="*/ 0 w 8238216"/>
              <a:gd name="connsiteY101" fmla="*/ 2532713 h 6866660"/>
              <a:gd name="connsiteX102" fmla="*/ 2042686 w 8238216"/>
              <a:gd name="connsiteY102" fmla="*/ 3307540 h 6866660"/>
              <a:gd name="connsiteX103" fmla="*/ 2102235 w 8238216"/>
              <a:gd name="connsiteY103" fmla="*/ 3173190 h 6866660"/>
              <a:gd name="connsiteX104" fmla="*/ 0 w 8238216"/>
              <a:gd name="connsiteY104" fmla="*/ 2067836 h 6866660"/>
              <a:gd name="connsiteX105" fmla="*/ 0 w 8238216"/>
              <a:gd name="connsiteY105" fmla="*/ 1539160 h 6866660"/>
              <a:gd name="connsiteX106" fmla="*/ 2177665 w 8238216"/>
              <a:gd name="connsiteY106" fmla="*/ 3045107 h 6866660"/>
              <a:gd name="connsiteX107" fmla="*/ 2269600 w 8238216"/>
              <a:gd name="connsiteY107" fmla="*/ 2925798 h 6866660"/>
              <a:gd name="connsiteX108" fmla="*/ 0 w 8238216"/>
              <a:gd name="connsiteY108" fmla="*/ 913912 h 6866660"/>
              <a:gd name="connsiteX109" fmla="*/ 0 w 8238216"/>
              <a:gd name="connsiteY109" fmla="*/ 139197 h 6866660"/>
              <a:gd name="connsiteX110" fmla="*/ 2375327 w 8238216"/>
              <a:gd name="connsiteY110" fmla="*/ 2817565 h 6866660"/>
              <a:gd name="connsiteX111" fmla="*/ 2492961 w 8238216"/>
              <a:gd name="connsiteY111" fmla="*/ 2723541 h 6866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8238216" h="6866660">
                <a:moveTo>
                  <a:pt x="608863" y="0"/>
                </a:moveTo>
                <a:lnTo>
                  <a:pt x="1228309" y="0"/>
                </a:lnTo>
                <a:lnTo>
                  <a:pt x="2619792" y="2644558"/>
                </a:lnTo>
                <a:cubicBezTo>
                  <a:pt x="2663252" y="2621156"/>
                  <a:pt x="2708175" y="2600472"/>
                  <a:pt x="2754561" y="2582084"/>
                </a:cubicBezTo>
                <a:lnTo>
                  <a:pt x="1773664" y="0"/>
                </a:lnTo>
                <a:lnTo>
                  <a:pt x="2270741" y="0"/>
                </a:lnTo>
                <a:lnTo>
                  <a:pt x="2894554" y="2535698"/>
                </a:lnTo>
                <a:cubicBezTo>
                  <a:pt x="2942194" y="2523162"/>
                  <a:pt x="2991295" y="2513550"/>
                  <a:pt x="3041025" y="2506655"/>
                </a:cubicBezTo>
                <a:lnTo>
                  <a:pt x="2738685" y="0"/>
                </a:lnTo>
                <a:lnTo>
                  <a:pt x="3193341" y="0"/>
                </a:lnTo>
                <a:lnTo>
                  <a:pt x="3194598" y="2494745"/>
                </a:lnTo>
                <a:cubicBezTo>
                  <a:pt x="3200868" y="2494745"/>
                  <a:pt x="3207344" y="2494327"/>
                  <a:pt x="3213822" y="2494327"/>
                </a:cubicBezTo>
                <a:cubicBezTo>
                  <a:pt x="3259370" y="2494327"/>
                  <a:pt x="3304294" y="2496835"/>
                  <a:pt x="3348591" y="2501641"/>
                </a:cubicBezTo>
                <a:lnTo>
                  <a:pt x="3647815" y="0"/>
                </a:lnTo>
                <a:lnTo>
                  <a:pt x="4115482" y="0"/>
                </a:lnTo>
                <a:lnTo>
                  <a:pt x="3496314" y="2526924"/>
                </a:lnTo>
                <a:cubicBezTo>
                  <a:pt x="3544998" y="2538206"/>
                  <a:pt x="3592846" y="2552206"/>
                  <a:pt x="3639232" y="2568920"/>
                </a:cubicBezTo>
                <a:lnTo>
                  <a:pt x="4612437" y="0"/>
                </a:lnTo>
                <a:lnTo>
                  <a:pt x="5157610" y="0"/>
                </a:lnTo>
                <a:lnTo>
                  <a:pt x="3777345" y="2628680"/>
                </a:lnTo>
                <a:cubicBezTo>
                  <a:pt x="3822686" y="2651662"/>
                  <a:pt x="3866356" y="2677155"/>
                  <a:pt x="3908354" y="2705153"/>
                </a:cubicBezTo>
                <a:lnTo>
                  <a:pt x="5776907" y="0"/>
                </a:lnTo>
                <a:lnTo>
                  <a:pt x="6508415" y="0"/>
                </a:lnTo>
                <a:lnTo>
                  <a:pt x="4030587" y="2798759"/>
                </a:lnTo>
                <a:cubicBezTo>
                  <a:pt x="4069449" y="2832400"/>
                  <a:pt x="4106433" y="2868130"/>
                  <a:pt x="4140909" y="2906368"/>
                </a:cubicBezTo>
                <a:lnTo>
                  <a:pt x="7414930" y="0"/>
                </a:lnTo>
                <a:lnTo>
                  <a:pt x="8238216" y="0"/>
                </a:lnTo>
                <a:lnTo>
                  <a:pt x="8238216" y="255570"/>
                </a:lnTo>
                <a:lnTo>
                  <a:pt x="4236814" y="3026719"/>
                </a:lnTo>
                <a:cubicBezTo>
                  <a:pt x="4265858" y="3068299"/>
                  <a:pt x="4292811" y="3111549"/>
                  <a:pt x="4316841" y="3156682"/>
                </a:cubicBezTo>
                <a:lnTo>
                  <a:pt x="8238216" y="1090623"/>
                </a:lnTo>
                <a:lnTo>
                  <a:pt x="8238216" y="1826661"/>
                </a:lnTo>
                <a:lnTo>
                  <a:pt x="4379523" y="3294376"/>
                </a:lnTo>
                <a:cubicBezTo>
                  <a:pt x="4394777" y="3333868"/>
                  <a:pt x="4408149" y="3374403"/>
                  <a:pt x="4419431" y="3415773"/>
                </a:cubicBezTo>
                <a:cubicBezTo>
                  <a:pt x="4421103" y="3415147"/>
                  <a:pt x="4422983" y="3414519"/>
                  <a:pt x="4424655" y="3413685"/>
                </a:cubicBezTo>
                <a:cubicBezTo>
                  <a:pt x="4424865" y="3414311"/>
                  <a:pt x="4425073" y="3415147"/>
                  <a:pt x="4425283" y="3415773"/>
                </a:cubicBezTo>
                <a:lnTo>
                  <a:pt x="8238216" y="2475674"/>
                </a:lnTo>
                <a:lnTo>
                  <a:pt x="8238216" y="3106695"/>
                </a:lnTo>
                <a:lnTo>
                  <a:pt x="4453281" y="3565170"/>
                </a:lnTo>
                <a:cubicBezTo>
                  <a:pt x="4459550" y="3615316"/>
                  <a:pt x="4463102" y="3666507"/>
                  <a:pt x="4463310" y="3718535"/>
                </a:cubicBezTo>
                <a:lnTo>
                  <a:pt x="8238216" y="3718535"/>
                </a:lnTo>
                <a:lnTo>
                  <a:pt x="8238216" y="4327845"/>
                </a:lnTo>
                <a:lnTo>
                  <a:pt x="4453490" y="3876914"/>
                </a:lnTo>
                <a:cubicBezTo>
                  <a:pt x="4447221" y="3927688"/>
                  <a:pt x="4438027" y="3977626"/>
                  <a:pt x="4425909" y="4026311"/>
                </a:cubicBezTo>
                <a:lnTo>
                  <a:pt x="8238216" y="4958517"/>
                </a:lnTo>
                <a:lnTo>
                  <a:pt x="8238216" y="5628888"/>
                </a:lnTo>
                <a:lnTo>
                  <a:pt x="4380359" y="4170064"/>
                </a:lnTo>
                <a:cubicBezTo>
                  <a:pt x="4362181" y="4217286"/>
                  <a:pt x="4341495" y="4263254"/>
                  <a:pt x="4317885" y="4307550"/>
                </a:cubicBezTo>
                <a:lnTo>
                  <a:pt x="8238216" y="6364008"/>
                </a:lnTo>
                <a:lnTo>
                  <a:pt x="8238216" y="6866660"/>
                </a:lnTo>
                <a:lnTo>
                  <a:pt x="7758415" y="6866660"/>
                </a:lnTo>
                <a:lnTo>
                  <a:pt x="4238276" y="4437722"/>
                </a:lnTo>
                <a:cubicBezTo>
                  <a:pt x="4208606" y="4479930"/>
                  <a:pt x="4176848" y="4520256"/>
                  <a:pt x="4142372" y="4558492"/>
                </a:cubicBezTo>
                <a:lnTo>
                  <a:pt x="6751604" y="6866660"/>
                </a:lnTo>
                <a:lnTo>
                  <a:pt x="5987013" y="6866660"/>
                </a:lnTo>
                <a:lnTo>
                  <a:pt x="4032049" y="4666309"/>
                </a:lnTo>
                <a:cubicBezTo>
                  <a:pt x="3993395" y="4699739"/>
                  <a:pt x="3952858" y="4731289"/>
                  <a:pt x="3910234" y="4759915"/>
                </a:cubicBezTo>
                <a:lnTo>
                  <a:pt x="5370851" y="6866660"/>
                </a:lnTo>
                <a:lnTo>
                  <a:pt x="4850114" y="6866660"/>
                </a:lnTo>
                <a:lnTo>
                  <a:pt x="3779225" y="4836598"/>
                </a:lnTo>
                <a:cubicBezTo>
                  <a:pt x="3734929" y="4859164"/>
                  <a:pt x="3688961" y="4879432"/>
                  <a:pt x="3641740" y="4896774"/>
                </a:cubicBezTo>
                <a:lnTo>
                  <a:pt x="4392204" y="6866660"/>
                </a:lnTo>
                <a:lnTo>
                  <a:pt x="3975247" y="6866660"/>
                </a:lnTo>
                <a:lnTo>
                  <a:pt x="3498822" y="4938980"/>
                </a:lnTo>
                <a:cubicBezTo>
                  <a:pt x="3450555" y="4950055"/>
                  <a:pt x="3401245" y="4958831"/>
                  <a:pt x="3351099" y="4964263"/>
                </a:cubicBezTo>
                <a:lnTo>
                  <a:pt x="3582383" y="6866660"/>
                </a:lnTo>
                <a:lnTo>
                  <a:pt x="3199774" y="6866660"/>
                </a:lnTo>
                <a:lnTo>
                  <a:pt x="3196898" y="4971577"/>
                </a:lnTo>
                <a:cubicBezTo>
                  <a:pt x="3144869" y="4970741"/>
                  <a:pt x="3093677" y="4966980"/>
                  <a:pt x="3043531" y="4960085"/>
                </a:cubicBezTo>
                <a:lnTo>
                  <a:pt x="2817301" y="6866660"/>
                </a:lnTo>
                <a:lnTo>
                  <a:pt x="2424731" y="6866660"/>
                </a:lnTo>
                <a:lnTo>
                  <a:pt x="2896852" y="4931250"/>
                </a:lnTo>
                <a:cubicBezTo>
                  <a:pt x="2848795" y="4918714"/>
                  <a:pt x="2801991" y="4903250"/>
                  <a:pt x="2756441" y="4885282"/>
                </a:cubicBezTo>
                <a:lnTo>
                  <a:pt x="2008107" y="6866660"/>
                </a:lnTo>
                <a:lnTo>
                  <a:pt x="1551240" y="6866660"/>
                </a:lnTo>
                <a:lnTo>
                  <a:pt x="2622090" y="4823226"/>
                </a:lnTo>
                <a:cubicBezTo>
                  <a:pt x="2578004" y="4799615"/>
                  <a:pt x="2535587" y="4773079"/>
                  <a:pt x="2494843" y="4744245"/>
                </a:cubicBezTo>
                <a:lnTo>
                  <a:pt x="1031944" y="6866660"/>
                </a:lnTo>
                <a:lnTo>
                  <a:pt x="418028" y="6866660"/>
                </a:lnTo>
                <a:lnTo>
                  <a:pt x="2376998" y="4650219"/>
                </a:lnTo>
                <a:cubicBezTo>
                  <a:pt x="2339388" y="4616370"/>
                  <a:pt x="2304286" y="4580222"/>
                  <a:pt x="2271064" y="4542194"/>
                </a:cubicBezTo>
                <a:lnTo>
                  <a:pt x="0" y="6562159"/>
                </a:lnTo>
                <a:lnTo>
                  <a:pt x="0" y="5935379"/>
                </a:lnTo>
                <a:lnTo>
                  <a:pt x="2179127" y="4423305"/>
                </a:lnTo>
                <a:cubicBezTo>
                  <a:pt x="2151337" y="4382353"/>
                  <a:pt x="2126265" y="4339519"/>
                  <a:pt x="2103281" y="4295222"/>
                </a:cubicBezTo>
                <a:lnTo>
                  <a:pt x="0" y="5406049"/>
                </a:lnTo>
                <a:lnTo>
                  <a:pt x="0" y="4940306"/>
                </a:lnTo>
                <a:lnTo>
                  <a:pt x="2043314" y="4160662"/>
                </a:lnTo>
                <a:cubicBezTo>
                  <a:pt x="2026388" y="4115321"/>
                  <a:pt x="2011972" y="4068725"/>
                  <a:pt x="2000270" y="4021087"/>
                </a:cubicBezTo>
                <a:lnTo>
                  <a:pt x="0" y="4516339"/>
                </a:lnTo>
                <a:lnTo>
                  <a:pt x="0" y="4117155"/>
                </a:lnTo>
                <a:lnTo>
                  <a:pt x="1973944" y="3876288"/>
                </a:lnTo>
                <a:cubicBezTo>
                  <a:pt x="1967676" y="3825724"/>
                  <a:pt x="1964124" y="3774531"/>
                  <a:pt x="1964124" y="3722295"/>
                </a:cubicBezTo>
                <a:cubicBezTo>
                  <a:pt x="1964124" y="3721669"/>
                  <a:pt x="1964124" y="3720833"/>
                  <a:pt x="1964124" y="3720207"/>
                </a:cubicBezTo>
                <a:lnTo>
                  <a:pt x="0" y="3727414"/>
                </a:lnTo>
                <a:lnTo>
                  <a:pt x="0" y="3333595"/>
                </a:lnTo>
                <a:lnTo>
                  <a:pt x="1973526" y="3570602"/>
                </a:lnTo>
                <a:cubicBezTo>
                  <a:pt x="1975198" y="3556184"/>
                  <a:pt x="1977704" y="3541976"/>
                  <a:pt x="1980004" y="3527560"/>
                </a:cubicBezTo>
                <a:cubicBezTo>
                  <a:pt x="1981048" y="3527768"/>
                  <a:pt x="1982302" y="3527978"/>
                  <a:pt x="1983346" y="3528186"/>
                </a:cubicBezTo>
                <a:cubicBezTo>
                  <a:pt x="1988152" y="3501024"/>
                  <a:pt x="1993376" y="3473860"/>
                  <a:pt x="1999852" y="3447325"/>
                </a:cubicBezTo>
                <a:lnTo>
                  <a:pt x="0" y="2956330"/>
                </a:lnTo>
                <a:lnTo>
                  <a:pt x="0" y="2532713"/>
                </a:lnTo>
                <a:lnTo>
                  <a:pt x="2042686" y="3307540"/>
                </a:lnTo>
                <a:cubicBezTo>
                  <a:pt x="2059820" y="3261364"/>
                  <a:pt x="2079879" y="3216650"/>
                  <a:pt x="2102235" y="3173190"/>
                </a:cubicBezTo>
                <a:lnTo>
                  <a:pt x="0" y="2067836"/>
                </a:lnTo>
                <a:lnTo>
                  <a:pt x="0" y="1539160"/>
                </a:lnTo>
                <a:lnTo>
                  <a:pt x="2177665" y="3045107"/>
                </a:lnTo>
                <a:cubicBezTo>
                  <a:pt x="2205872" y="3003317"/>
                  <a:pt x="2236796" y="2963618"/>
                  <a:pt x="2269600" y="2925798"/>
                </a:cubicBezTo>
                <a:lnTo>
                  <a:pt x="0" y="913912"/>
                </a:lnTo>
                <a:lnTo>
                  <a:pt x="0" y="139197"/>
                </a:lnTo>
                <a:lnTo>
                  <a:pt x="2375327" y="2817565"/>
                </a:lnTo>
                <a:cubicBezTo>
                  <a:pt x="2412519" y="2783715"/>
                  <a:pt x="2451801" y="2752583"/>
                  <a:pt x="2492961" y="2723541"/>
                </a:cubicBezTo>
                <a:close/>
              </a:path>
            </a:pathLst>
          </a:custGeom>
          <a:gradFill flip="none" rotWithShape="1">
            <a:gsLst>
              <a:gs pos="66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848584">
                  <a:alpha val="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23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68819520-E459-9C05-E875-4F157EB0F1E9}"/>
              </a:ext>
            </a:extLst>
          </p:cNvPr>
          <p:cNvSpPr/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gradFill flip="none" rotWithShape="1">
            <a:gsLst>
              <a:gs pos="99000">
                <a:schemeClr val="tx1">
                  <a:lumMod val="75000"/>
                  <a:lumOff val="25000"/>
                  <a:alpha val="11000"/>
                </a:schemeClr>
              </a:gs>
              <a:gs pos="0">
                <a:schemeClr val="bg1">
                  <a:alpha val="0"/>
                  <a:lumMod val="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6" name="Freeform: Shape 695">
            <a:extLst>
              <a:ext uri="{FF2B5EF4-FFF2-40B4-BE49-F238E27FC236}">
                <a16:creationId xmlns:a16="http://schemas.microsoft.com/office/drawing/2014/main" id="{7F95A8E4-F124-9BB0-187A-756D70D020F4}"/>
              </a:ext>
            </a:extLst>
          </p:cNvPr>
          <p:cNvSpPr/>
          <p:nvPr/>
        </p:nvSpPr>
        <p:spPr>
          <a:xfrm rot="199924">
            <a:off x="11208968" y="4910866"/>
            <a:ext cx="236627" cy="367742"/>
          </a:xfrm>
          <a:custGeom>
            <a:avLst/>
            <a:gdLst>
              <a:gd name="connsiteX0" fmla="*/ 236627 w 236627"/>
              <a:gd name="connsiteY0" fmla="*/ 367742 h 367742"/>
              <a:gd name="connsiteX1" fmla="*/ 0 w 236627"/>
              <a:gd name="connsiteY1" fmla="*/ 141526 h 367742"/>
              <a:gd name="connsiteX2" fmla="*/ 139838 w 236627"/>
              <a:gd name="connsiteY2" fmla="*/ 0 h 367742"/>
              <a:gd name="connsiteX3" fmla="*/ 236627 w 236627"/>
              <a:gd name="connsiteY3" fmla="*/ 367742 h 36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627" h="367742">
                <a:moveTo>
                  <a:pt x="236627" y="367742"/>
                </a:moveTo>
                <a:cubicBezTo>
                  <a:pt x="160377" y="284740"/>
                  <a:pt x="81314" y="209335"/>
                  <a:pt x="0" y="141526"/>
                </a:cubicBezTo>
                <a:lnTo>
                  <a:pt x="139838" y="0"/>
                </a:lnTo>
                <a:cubicBezTo>
                  <a:pt x="178947" y="121830"/>
                  <a:pt x="211023" y="244786"/>
                  <a:pt x="236627" y="367742"/>
                </a:cubicBez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7" name="Freeform: Shape 696">
            <a:extLst>
              <a:ext uri="{FF2B5EF4-FFF2-40B4-BE49-F238E27FC236}">
                <a16:creationId xmlns:a16="http://schemas.microsoft.com/office/drawing/2014/main" id="{F7701401-C53B-C0B2-BB20-60A0634BDA57}"/>
              </a:ext>
            </a:extLst>
          </p:cNvPr>
          <p:cNvSpPr/>
          <p:nvPr/>
        </p:nvSpPr>
        <p:spPr>
          <a:xfrm rot="199924">
            <a:off x="9436207" y="5340581"/>
            <a:ext cx="389407" cy="246755"/>
          </a:xfrm>
          <a:custGeom>
            <a:avLst/>
            <a:gdLst>
              <a:gd name="connsiteX0" fmla="*/ 389408 w 389407"/>
              <a:gd name="connsiteY0" fmla="*/ 0 h 246755"/>
              <a:gd name="connsiteX1" fmla="*/ 86379 w 389407"/>
              <a:gd name="connsiteY1" fmla="*/ 246756 h 246755"/>
              <a:gd name="connsiteX2" fmla="*/ 0 w 389407"/>
              <a:gd name="connsiteY2" fmla="*/ 31513 h 246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9407" h="246755">
                <a:moveTo>
                  <a:pt x="389408" y="0"/>
                </a:moveTo>
                <a:lnTo>
                  <a:pt x="86379" y="246756"/>
                </a:lnTo>
                <a:lnTo>
                  <a:pt x="0" y="31513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8" name="Freeform: Shape 697">
            <a:extLst>
              <a:ext uri="{FF2B5EF4-FFF2-40B4-BE49-F238E27FC236}">
                <a16:creationId xmlns:a16="http://schemas.microsoft.com/office/drawing/2014/main" id="{E8AA9E3B-3E90-9061-7A84-2890C6AE5753}"/>
              </a:ext>
            </a:extLst>
          </p:cNvPr>
          <p:cNvSpPr/>
          <p:nvPr/>
        </p:nvSpPr>
        <p:spPr>
          <a:xfrm rot="199924">
            <a:off x="5255383" y="3723174"/>
            <a:ext cx="172194" cy="170225"/>
          </a:xfrm>
          <a:custGeom>
            <a:avLst/>
            <a:gdLst>
              <a:gd name="connsiteX0" fmla="*/ 172194 w 172194"/>
              <a:gd name="connsiteY0" fmla="*/ 0 h 170225"/>
              <a:gd name="connsiteX1" fmla="*/ 80189 w 172194"/>
              <a:gd name="connsiteY1" fmla="*/ 170225 h 170225"/>
              <a:gd name="connsiteX2" fmla="*/ 0 w 172194"/>
              <a:gd name="connsiteY2" fmla="*/ 88067 h 17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194" h="170225">
                <a:moveTo>
                  <a:pt x="172194" y="0"/>
                </a:moveTo>
                <a:lnTo>
                  <a:pt x="80189" y="170225"/>
                </a:lnTo>
                <a:lnTo>
                  <a:pt x="0" y="88067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9" name="Freeform: Shape 698">
            <a:extLst>
              <a:ext uri="{FF2B5EF4-FFF2-40B4-BE49-F238E27FC236}">
                <a16:creationId xmlns:a16="http://schemas.microsoft.com/office/drawing/2014/main" id="{1B9ADA06-F318-26B0-BF17-0580D922D86E}"/>
              </a:ext>
            </a:extLst>
          </p:cNvPr>
          <p:cNvSpPr/>
          <p:nvPr/>
        </p:nvSpPr>
        <p:spPr>
          <a:xfrm rot="199924">
            <a:off x="4893601" y="2782419"/>
            <a:ext cx="254633" cy="196954"/>
          </a:xfrm>
          <a:custGeom>
            <a:avLst/>
            <a:gdLst>
              <a:gd name="connsiteX0" fmla="*/ 0 w 254633"/>
              <a:gd name="connsiteY0" fmla="*/ 0 h 196954"/>
              <a:gd name="connsiteX1" fmla="*/ 254634 w 254633"/>
              <a:gd name="connsiteY1" fmla="*/ 108325 h 196954"/>
              <a:gd name="connsiteX2" fmla="*/ 128302 w 254633"/>
              <a:gd name="connsiteY2" fmla="*/ 196955 h 196954"/>
              <a:gd name="connsiteX3" fmla="*/ 0 w 254633"/>
              <a:gd name="connsiteY3" fmla="*/ 0 h 19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33" h="196954">
                <a:moveTo>
                  <a:pt x="0" y="0"/>
                </a:moveTo>
                <a:cubicBezTo>
                  <a:pt x="86378" y="7316"/>
                  <a:pt x="177259" y="43049"/>
                  <a:pt x="254634" y="108325"/>
                </a:cubicBezTo>
                <a:lnTo>
                  <a:pt x="128302" y="196955"/>
                </a:lnTo>
                <a:cubicBezTo>
                  <a:pt x="110576" y="126614"/>
                  <a:pt x="66964" y="54866"/>
                  <a:pt x="0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0" name="Freeform: Shape 699">
            <a:extLst>
              <a:ext uri="{FF2B5EF4-FFF2-40B4-BE49-F238E27FC236}">
                <a16:creationId xmlns:a16="http://schemas.microsoft.com/office/drawing/2014/main" id="{62F6DA20-663D-5BE6-7B32-F3BB4C66FF9A}"/>
              </a:ext>
            </a:extLst>
          </p:cNvPr>
          <p:cNvSpPr/>
          <p:nvPr/>
        </p:nvSpPr>
        <p:spPr>
          <a:xfrm rot="199924">
            <a:off x="7258954" y="1140316"/>
            <a:ext cx="350297" cy="332290"/>
          </a:xfrm>
          <a:custGeom>
            <a:avLst/>
            <a:gdLst>
              <a:gd name="connsiteX0" fmla="*/ 350297 w 350297"/>
              <a:gd name="connsiteY0" fmla="*/ 0 h 332290"/>
              <a:gd name="connsiteX1" fmla="*/ 190765 w 350297"/>
              <a:gd name="connsiteY1" fmla="*/ 332291 h 332290"/>
              <a:gd name="connsiteX2" fmla="*/ 0 w 350297"/>
              <a:gd name="connsiteY2" fmla="*/ 202582 h 332290"/>
              <a:gd name="connsiteX3" fmla="*/ 350297 w 350297"/>
              <a:gd name="connsiteY3" fmla="*/ 0 h 3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297" h="332290">
                <a:moveTo>
                  <a:pt x="350297" y="0"/>
                </a:moveTo>
                <a:cubicBezTo>
                  <a:pt x="274611" y="105230"/>
                  <a:pt x="221433" y="218901"/>
                  <a:pt x="190765" y="332291"/>
                </a:cubicBezTo>
                <a:lnTo>
                  <a:pt x="0" y="202582"/>
                </a:lnTo>
                <a:cubicBezTo>
                  <a:pt x="108606" y="111420"/>
                  <a:pt x="228467" y="43611"/>
                  <a:pt x="350297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1" name="Freeform: Shape 700">
            <a:extLst>
              <a:ext uri="{FF2B5EF4-FFF2-40B4-BE49-F238E27FC236}">
                <a16:creationId xmlns:a16="http://schemas.microsoft.com/office/drawing/2014/main" id="{4BEB2091-23E4-506C-8F69-DD6BEA007BE2}"/>
              </a:ext>
            </a:extLst>
          </p:cNvPr>
          <p:cNvSpPr/>
          <p:nvPr/>
        </p:nvSpPr>
        <p:spPr>
          <a:xfrm rot="199924">
            <a:off x="5371356" y="1305627"/>
            <a:ext cx="224528" cy="177822"/>
          </a:xfrm>
          <a:custGeom>
            <a:avLst/>
            <a:gdLst>
              <a:gd name="connsiteX0" fmla="*/ 224528 w 224528"/>
              <a:gd name="connsiteY0" fmla="*/ 177822 h 177822"/>
              <a:gd name="connsiteX1" fmla="*/ 0 w 224528"/>
              <a:gd name="connsiteY1" fmla="*/ 116203 h 177822"/>
              <a:gd name="connsiteX2" fmla="*/ 74561 w 224528"/>
              <a:gd name="connsiteY2" fmla="*/ 0 h 177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528" h="177822">
                <a:moveTo>
                  <a:pt x="224528" y="177822"/>
                </a:moveTo>
                <a:lnTo>
                  <a:pt x="0" y="116203"/>
                </a:lnTo>
                <a:lnTo>
                  <a:pt x="74561" y="0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2" name="Freeform: Shape 701">
            <a:extLst>
              <a:ext uri="{FF2B5EF4-FFF2-40B4-BE49-F238E27FC236}">
                <a16:creationId xmlns:a16="http://schemas.microsoft.com/office/drawing/2014/main" id="{9C1D868D-B563-A20A-AE2B-A05ED1CD95DD}"/>
              </a:ext>
            </a:extLst>
          </p:cNvPr>
          <p:cNvSpPr/>
          <p:nvPr/>
        </p:nvSpPr>
        <p:spPr>
          <a:xfrm rot="199924">
            <a:off x="9204799" y="6176073"/>
            <a:ext cx="176696" cy="187388"/>
          </a:xfrm>
          <a:custGeom>
            <a:avLst/>
            <a:gdLst>
              <a:gd name="connsiteX0" fmla="*/ 176696 w 176696"/>
              <a:gd name="connsiteY0" fmla="*/ 0 h 187388"/>
              <a:gd name="connsiteX1" fmla="*/ 91443 w 176696"/>
              <a:gd name="connsiteY1" fmla="*/ 187388 h 187388"/>
              <a:gd name="connsiteX2" fmla="*/ 0 w 176696"/>
              <a:gd name="connsiteY2" fmla="*/ 105793 h 187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696" h="187388">
                <a:moveTo>
                  <a:pt x="176696" y="0"/>
                </a:moveTo>
                <a:lnTo>
                  <a:pt x="91443" y="187388"/>
                </a:lnTo>
                <a:lnTo>
                  <a:pt x="0" y="105793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3" name="Freeform: Shape 702">
            <a:extLst>
              <a:ext uri="{FF2B5EF4-FFF2-40B4-BE49-F238E27FC236}">
                <a16:creationId xmlns:a16="http://schemas.microsoft.com/office/drawing/2014/main" id="{470CCE4E-1774-11BA-81AB-460D0FC5DF5D}"/>
              </a:ext>
            </a:extLst>
          </p:cNvPr>
          <p:cNvSpPr/>
          <p:nvPr/>
        </p:nvSpPr>
        <p:spPr>
          <a:xfrm rot="199924">
            <a:off x="5882229" y="839951"/>
            <a:ext cx="230155" cy="263356"/>
          </a:xfrm>
          <a:custGeom>
            <a:avLst/>
            <a:gdLst>
              <a:gd name="connsiteX0" fmla="*/ 230156 w 230155"/>
              <a:gd name="connsiteY0" fmla="*/ 263356 h 263356"/>
              <a:gd name="connsiteX1" fmla="*/ 0 w 230155"/>
              <a:gd name="connsiteY1" fmla="*/ 122393 h 263356"/>
              <a:gd name="connsiteX2" fmla="*/ 112546 w 230155"/>
              <a:gd name="connsiteY2" fmla="*/ 0 h 263356"/>
              <a:gd name="connsiteX3" fmla="*/ 230156 w 230155"/>
              <a:gd name="connsiteY3" fmla="*/ 263356 h 26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155" h="263356">
                <a:moveTo>
                  <a:pt x="230156" y="263356"/>
                </a:moveTo>
                <a:cubicBezTo>
                  <a:pt x="157282" y="204833"/>
                  <a:pt x="79626" y="157845"/>
                  <a:pt x="0" y="122393"/>
                </a:cubicBezTo>
                <a:lnTo>
                  <a:pt x="112546" y="0"/>
                </a:lnTo>
                <a:cubicBezTo>
                  <a:pt x="164035" y="84972"/>
                  <a:pt x="203144" y="173883"/>
                  <a:pt x="230156" y="263356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9864F2F-377C-C0EF-D54B-F1B008057A33}"/>
              </a:ext>
            </a:extLst>
          </p:cNvPr>
          <p:cNvSpPr/>
          <p:nvPr/>
        </p:nvSpPr>
        <p:spPr>
          <a:xfrm rot="199924">
            <a:off x="6654802" y="5681015"/>
            <a:ext cx="253227" cy="196110"/>
          </a:xfrm>
          <a:custGeom>
            <a:avLst/>
            <a:gdLst>
              <a:gd name="connsiteX0" fmla="*/ 253227 w 253227"/>
              <a:gd name="connsiteY0" fmla="*/ 0 h 196110"/>
              <a:gd name="connsiteX1" fmla="*/ 80751 w 253227"/>
              <a:gd name="connsiteY1" fmla="*/ 196111 h 196110"/>
              <a:gd name="connsiteX2" fmla="*/ 0 w 253227"/>
              <a:gd name="connsiteY2" fmla="*/ 63870 h 196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227" h="196110">
                <a:moveTo>
                  <a:pt x="253227" y="0"/>
                </a:moveTo>
                <a:lnTo>
                  <a:pt x="80751" y="196111"/>
                </a:lnTo>
                <a:lnTo>
                  <a:pt x="0" y="63870"/>
                </a:ln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84E8F6FD-CC91-D93B-7478-D0A13E142CED}"/>
              </a:ext>
            </a:extLst>
          </p:cNvPr>
          <p:cNvSpPr/>
          <p:nvPr/>
        </p:nvSpPr>
        <p:spPr>
          <a:xfrm rot="199924">
            <a:off x="10877529" y="1882002"/>
            <a:ext cx="225935" cy="174164"/>
          </a:xfrm>
          <a:custGeom>
            <a:avLst/>
            <a:gdLst>
              <a:gd name="connsiteX0" fmla="*/ 225935 w 225935"/>
              <a:gd name="connsiteY0" fmla="*/ 0 h 174164"/>
              <a:gd name="connsiteX1" fmla="*/ 97633 w 225935"/>
              <a:gd name="connsiteY1" fmla="*/ 174164 h 174164"/>
              <a:gd name="connsiteX2" fmla="*/ 0 w 225935"/>
              <a:gd name="connsiteY2" fmla="*/ 79344 h 174164"/>
              <a:gd name="connsiteX3" fmla="*/ 225935 w 225935"/>
              <a:gd name="connsiteY3" fmla="*/ 0 h 17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935" h="174164">
                <a:moveTo>
                  <a:pt x="225935" y="0"/>
                </a:moveTo>
                <a:cubicBezTo>
                  <a:pt x="169662" y="51771"/>
                  <a:pt x="126614" y="111983"/>
                  <a:pt x="97633" y="174164"/>
                </a:cubicBezTo>
                <a:lnTo>
                  <a:pt x="0" y="79344"/>
                </a:lnTo>
                <a:cubicBezTo>
                  <a:pt x="72874" y="36859"/>
                  <a:pt x="150249" y="10692"/>
                  <a:pt x="225935" y="0"/>
                </a:cubicBez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BBB5D1DC-623C-37C7-0BDF-7054A2A18846}"/>
              </a:ext>
            </a:extLst>
          </p:cNvPr>
          <p:cNvSpPr/>
          <p:nvPr/>
        </p:nvSpPr>
        <p:spPr>
          <a:xfrm rot="199924">
            <a:off x="11028996" y="2938892"/>
            <a:ext cx="265607" cy="351704"/>
          </a:xfrm>
          <a:custGeom>
            <a:avLst/>
            <a:gdLst>
              <a:gd name="connsiteX0" fmla="*/ 265607 w 265607"/>
              <a:gd name="connsiteY0" fmla="*/ 0 h 351704"/>
              <a:gd name="connsiteX1" fmla="*/ 185137 w 265607"/>
              <a:gd name="connsiteY1" fmla="*/ 351705 h 351704"/>
              <a:gd name="connsiteX2" fmla="*/ 0 w 265607"/>
              <a:gd name="connsiteY2" fmla="*/ 243942 h 351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607" h="351704">
                <a:moveTo>
                  <a:pt x="265607" y="0"/>
                </a:moveTo>
                <a:lnTo>
                  <a:pt x="185137" y="351705"/>
                </a:lnTo>
                <a:lnTo>
                  <a:pt x="0" y="243942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E3DBBEBD-B20D-0461-6A32-476D6649D489}"/>
              </a:ext>
            </a:extLst>
          </p:cNvPr>
          <p:cNvSpPr/>
          <p:nvPr/>
        </p:nvSpPr>
        <p:spPr>
          <a:xfrm rot="199924">
            <a:off x="8201639" y="5700137"/>
            <a:ext cx="278268" cy="235782"/>
          </a:xfrm>
          <a:custGeom>
            <a:avLst/>
            <a:gdLst>
              <a:gd name="connsiteX0" fmla="*/ 0 w 278268"/>
              <a:gd name="connsiteY0" fmla="*/ 0 h 235782"/>
              <a:gd name="connsiteX1" fmla="*/ 278269 w 278268"/>
              <a:gd name="connsiteY1" fmla="*/ 139838 h 235782"/>
              <a:gd name="connsiteX2" fmla="*/ 132241 w 278268"/>
              <a:gd name="connsiteY2" fmla="*/ 235783 h 235782"/>
              <a:gd name="connsiteX3" fmla="*/ 0 w 278268"/>
              <a:gd name="connsiteY3" fmla="*/ 0 h 2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268" h="235782">
                <a:moveTo>
                  <a:pt x="0" y="0"/>
                </a:moveTo>
                <a:cubicBezTo>
                  <a:pt x="96226" y="18570"/>
                  <a:pt x="194422" y="64995"/>
                  <a:pt x="278269" y="139838"/>
                </a:cubicBezTo>
                <a:lnTo>
                  <a:pt x="132241" y="235783"/>
                </a:lnTo>
                <a:cubicBezTo>
                  <a:pt x="113108" y="153625"/>
                  <a:pt x="68653" y="69778"/>
                  <a:pt x="0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A31E356E-99F7-6CEC-AB95-AC44F032B8BE}"/>
              </a:ext>
            </a:extLst>
          </p:cNvPr>
          <p:cNvSpPr/>
          <p:nvPr/>
        </p:nvSpPr>
        <p:spPr>
          <a:xfrm rot="199924">
            <a:off x="9572266" y="1075868"/>
            <a:ext cx="140118" cy="208490"/>
          </a:xfrm>
          <a:custGeom>
            <a:avLst/>
            <a:gdLst>
              <a:gd name="connsiteX0" fmla="*/ 139556 w 140118"/>
              <a:gd name="connsiteY0" fmla="*/ 0 h 208490"/>
              <a:gd name="connsiteX1" fmla="*/ 77375 w 140118"/>
              <a:gd name="connsiteY1" fmla="*/ 208491 h 208490"/>
              <a:gd name="connsiteX2" fmla="*/ 0 w 140118"/>
              <a:gd name="connsiteY2" fmla="*/ 115922 h 208490"/>
              <a:gd name="connsiteX3" fmla="*/ 139556 w 140118"/>
              <a:gd name="connsiteY3" fmla="*/ 0 h 208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118" h="208490">
                <a:moveTo>
                  <a:pt x="139556" y="0"/>
                </a:moveTo>
                <a:cubicBezTo>
                  <a:pt x="143777" y="67527"/>
                  <a:pt x="124363" y="142933"/>
                  <a:pt x="77375" y="208491"/>
                </a:cubicBezTo>
                <a:lnTo>
                  <a:pt x="0" y="115922"/>
                </a:lnTo>
                <a:cubicBezTo>
                  <a:pt x="52615" y="98477"/>
                  <a:pt x="104949" y="58242"/>
                  <a:pt x="139556" y="0"/>
                </a:cubicBez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C84296D-3E85-A2D2-7FE3-87AF7C164111}"/>
              </a:ext>
            </a:extLst>
          </p:cNvPr>
          <p:cNvSpPr/>
          <p:nvPr/>
        </p:nvSpPr>
        <p:spPr>
          <a:xfrm rot="199924">
            <a:off x="4859446" y="2011804"/>
            <a:ext cx="252102" cy="162628"/>
          </a:xfrm>
          <a:custGeom>
            <a:avLst/>
            <a:gdLst>
              <a:gd name="connsiteX0" fmla="*/ 252102 w 252102"/>
              <a:gd name="connsiteY0" fmla="*/ 0 h 162628"/>
              <a:gd name="connsiteX1" fmla="*/ 58243 w 252102"/>
              <a:gd name="connsiteY1" fmla="*/ 162628 h 162628"/>
              <a:gd name="connsiteX2" fmla="*/ 0 w 252102"/>
              <a:gd name="connsiteY2" fmla="*/ 24197 h 16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102" h="162628">
                <a:moveTo>
                  <a:pt x="252102" y="0"/>
                </a:moveTo>
                <a:lnTo>
                  <a:pt x="58243" y="162628"/>
                </a:lnTo>
                <a:lnTo>
                  <a:pt x="0" y="24197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6AA6487C-7960-E7CA-D29E-79DC09CFDD87}"/>
              </a:ext>
            </a:extLst>
          </p:cNvPr>
          <p:cNvSpPr/>
          <p:nvPr/>
        </p:nvSpPr>
        <p:spPr>
          <a:xfrm rot="199924">
            <a:off x="10805833" y="5762745"/>
            <a:ext cx="133647" cy="144339"/>
          </a:xfrm>
          <a:custGeom>
            <a:avLst/>
            <a:gdLst>
              <a:gd name="connsiteX0" fmla="*/ 133648 w 133647"/>
              <a:gd name="connsiteY0" fmla="*/ 0 h 144339"/>
              <a:gd name="connsiteX1" fmla="*/ 70623 w 133647"/>
              <a:gd name="connsiteY1" fmla="*/ 144340 h 144339"/>
              <a:gd name="connsiteX2" fmla="*/ 0 w 133647"/>
              <a:gd name="connsiteY2" fmla="*/ 83284 h 144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647" h="144339">
                <a:moveTo>
                  <a:pt x="133648" y="0"/>
                </a:moveTo>
                <a:lnTo>
                  <a:pt x="70623" y="144340"/>
                </a:lnTo>
                <a:lnTo>
                  <a:pt x="0" y="83284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F29D1CE-E298-A7F2-86EB-63ACB4ED08B1}"/>
              </a:ext>
            </a:extLst>
          </p:cNvPr>
          <p:cNvSpPr/>
          <p:nvPr/>
        </p:nvSpPr>
        <p:spPr>
          <a:xfrm rot="199924">
            <a:off x="8142668" y="1137636"/>
            <a:ext cx="223965" cy="372525"/>
          </a:xfrm>
          <a:custGeom>
            <a:avLst/>
            <a:gdLst>
              <a:gd name="connsiteX0" fmla="*/ 151093 w 223965"/>
              <a:gd name="connsiteY0" fmla="*/ 0 h 372525"/>
              <a:gd name="connsiteX1" fmla="*/ 223966 w 223965"/>
              <a:gd name="connsiteY1" fmla="*/ 372526 h 372525"/>
              <a:gd name="connsiteX2" fmla="*/ 0 w 223965"/>
              <a:gd name="connsiteY2" fmla="*/ 348047 h 3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965" h="372525">
                <a:moveTo>
                  <a:pt x="151093" y="0"/>
                </a:moveTo>
                <a:lnTo>
                  <a:pt x="223966" y="372526"/>
                </a:lnTo>
                <a:lnTo>
                  <a:pt x="0" y="348047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09F5301A-998D-5A1C-6A2B-342D1B457A9A}"/>
              </a:ext>
            </a:extLst>
          </p:cNvPr>
          <p:cNvSpPr/>
          <p:nvPr/>
        </p:nvSpPr>
        <p:spPr>
          <a:xfrm rot="199924">
            <a:off x="5938024" y="5036366"/>
            <a:ext cx="149685" cy="169381"/>
          </a:xfrm>
          <a:custGeom>
            <a:avLst/>
            <a:gdLst>
              <a:gd name="connsiteX0" fmla="*/ 149686 w 149685"/>
              <a:gd name="connsiteY0" fmla="*/ 169381 h 169381"/>
              <a:gd name="connsiteX1" fmla="*/ 0 w 149685"/>
              <a:gd name="connsiteY1" fmla="*/ 66684 h 169381"/>
              <a:gd name="connsiteX2" fmla="*/ 84409 w 149685"/>
              <a:gd name="connsiteY2" fmla="*/ 0 h 16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685" h="169381">
                <a:moveTo>
                  <a:pt x="149686" y="169381"/>
                </a:moveTo>
                <a:lnTo>
                  <a:pt x="0" y="66684"/>
                </a:lnTo>
                <a:lnTo>
                  <a:pt x="84409" y="0"/>
                </a:ln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grpSp>
        <p:nvGrpSpPr>
          <p:cNvPr id="34" name="Graphic 8">
            <a:extLst>
              <a:ext uri="{FF2B5EF4-FFF2-40B4-BE49-F238E27FC236}">
                <a16:creationId xmlns:a16="http://schemas.microsoft.com/office/drawing/2014/main" id="{13282851-8F50-CCC2-3579-A3A377825767}"/>
              </a:ext>
            </a:extLst>
          </p:cNvPr>
          <p:cNvGrpSpPr/>
          <p:nvPr/>
        </p:nvGrpSpPr>
        <p:grpSpPr>
          <a:xfrm>
            <a:off x="1426362" y="4650074"/>
            <a:ext cx="1058158" cy="2225454"/>
            <a:chOff x="1847709" y="7098353"/>
            <a:chExt cx="1058158" cy="2225454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CDC8A48-65D5-6D43-90E5-AFCD2AA0B14B}"/>
                </a:ext>
              </a:extLst>
            </p:cNvPr>
            <p:cNvSpPr/>
            <p:nvPr/>
          </p:nvSpPr>
          <p:spPr>
            <a:xfrm>
              <a:off x="1855880" y="7098353"/>
              <a:ext cx="1049959" cy="2225454"/>
            </a:xfrm>
            <a:custGeom>
              <a:avLst/>
              <a:gdLst>
                <a:gd name="connsiteX0" fmla="*/ 150141 w 1049959"/>
                <a:gd name="connsiteY0" fmla="*/ 1027400 h 2225454"/>
                <a:gd name="connsiteX1" fmla="*/ 201766 w 1049959"/>
                <a:gd name="connsiteY1" fmla="*/ 1087312 h 2225454"/>
                <a:gd name="connsiteX2" fmla="*/ 215768 w 1049959"/>
                <a:gd name="connsiteY2" fmla="*/ 1103885 h 2225454"/>
                <a:gd name="connsiteX3" fmla="*/ 212149 w 1049959"/>
                <a:gd name="connsiteY3" fmla="*/ 1132651 h 2225454"/>
                <a:gd name="connsiteX4" fmla="*/ 180430 w 1049959"/>
                <a:gd name="connsiteY4" fmla="*/ 1347821 h 2225454"/>
                <a:gd name="connsiteX5" fmla="*/ 161571 w 1049959"/>
                <a:gd name="connsiteY5" fmla="*/ 2225454 h 2225454"/>
                <a:gd name="connsiteX6" fmla="*/ 854038 w 1049959"/>
                <a:gd name="connsiteY6" fmla="*/ 2200404 h 2225454"/>
                <a:gd name="connsiteX7" fmla="*/ 764122 w 1049959"/>
                <a:gd name="connsiteY7" fmla="*/ 1290099 h 2225454"/>
                <a:gd name="connsiteX8" fmla="*/ 809271 w 1049959"/>
                <a:gd name="connsiteY8" fmla="*/ 1046545 h 2225454"/>
                <a:gd name="connsiteX9" fmla="*/ 966528 w 1049959"/>
                <a:gd name="connsiteY9" fmla="*/ 764510 h 2225454"/>
                <a:gd name="connsiteX10" fmla="*/ 1046634 w 1049959"/>
                <a:gd name="connsiteY10" fmla="*/ 542863 h 2225454"/>
                <a:gd name="connsiteX11" fmla="*/ 889852 w 1049959"/>
                <a:gd name="connsiteY11" fmla="*/ 225395 h 2225454"/>
                <a:gd name="connsiteX12" fmla="*/ 818891 w 1049959"/>
                <a:gd name="connsiteY12" fmla="*/ 94426 h 2225454"/>
                <a:gd name="connsiteX13" fmla="*/ 656871 w 1049959"/>
                <a:gd name="connsiteY13" fmla="*/ 8320 h 2225454"/>
                <a:gd name="connsiteX14" fmla="*/ 611913 w 1049959"/>
                <a:gd name="connsiteY14" fmla="*/ 150338 h 2225454"/>
                <a:gd name="connsiteX15" fmla="*/ 453226 w 1049959"/>
                <a:gd name="connsiteY15" fmla="*/ 82710 h 2225454"/>
                <a:gd name="connsiteX16" fmla="*/ 386456 w 1049959"/>
                <a:gd name="connsiteY16" fmla="*/ 193295 h 2225454"/>
                <a:gd name="connsiteX17" fmla="*/ 390647 w 1049959"/>
                <a:gd name="connsiteY17" fmla="*/ 260923 h 2225454"/>
                <a:gd name="connsiteX18" fmla="*/ 271013 w 1049959"/>
                <a:gd name="connsiteY18" fmla="*/ 214155 h 2225454"/>
                <a:gd name="connsiteX19" fmla="*/ 180716 w 1049959"/>
                <a:gd name="connsiteY19" fmla="*/ 315215 h 2225454"/>
                <a:gd name="connsiteX20" fmla="*/ 16029 w 1049959"/>
                <a:gd name="connsiteY20" fmla="*/ 404084 h 2225454"/>
                <a:gd name="connsiteX21" fmla="*/ 8313 w 1049959"/>
                <a:gd name="connsiteY21" fmla="*/ 616110 h 2225454"/>
                <a:gd name="connsiteX22" fmla="*/ 101182 w 1049959"/>
                <a:gd name="connsiteY22" fmla="*/ 956914 h 2225454"/>
                <a:gd name="connsiteX23" fmla="*/ 150141 w 1049959"/>
                <a:gd name="connsiteY23" fmla="*/ 1027400 h 2225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49959" h="2225454">
                  <a:moveTo>
                    <a:pt x="150141" y="1027400"/>
                  </a:moveTo>
                  <a:cubicBezTo>
                    <a:pt x="165666" y="1048545"/>
                    <a:pt x="182240" y="1069214"/>
                    <a:pt x="201766" y="1087312"/>
                  </a:cubicBezTo>
                  <a:cubicBezTo>
                    <a:pt x="208053" y="1093122"/>
                    <a:pt x="214434" y="1096075"/>
                    <a:pt x="215768" y="1103885"/>
                  </a:cubicBezTo>
                  <a:cubicBezTo>
                    <a:pt x="217197" y="1112267"/>
                    <a:pt x="213672" y="1124364"/>
                    <a:pt x="212149" y="1132651"/>
                  </a:cubicBezTo>
                  <a:cubicBezTo>
                    <a:pt x="203004" y="1181705"/>
                    <a:pt x="180430" y="1347821"/>
                    <a:pt x="180430" y="1347821"/>
                  </a:cubicBezTo>
                  <a:lnTo>
                    <a:pt x="161571" y="2225454"/>
                  </a:lnTo>
                  <a:lnTo>
                    <a:pt x="854038" y="2200404"/>
                  </a:lnTo>
                  <a:cubicBezTo>
                    <a:pt x="815081" y="1804449"/>
                    <a:pt x="764789" y="1294766"/>
                    <a:pt x="764122" y="1290099"/>
                  </a:cubicBezTo>
                  <a:cubicBezTo>
                    <a:pt x="751835" y="1206565"/>
                    <a:pt x="767456" y="1121507"/>
                    <a:pt x="809271" y="1046545"/>
                  </a:cubicBezTo>
                  <a:cubicBezTo>
                    <a:pt x="860992" y="953867"/>
                    <a:pt x="932334" y="825755"/>
                    <a:pt x="966528" y="764510"/>
                  </a:cubicBezTo>
                  <a:cubicBezTo>
                    <a:pt x="1018440" y="671450"/>
                    <a:pt x="1062636" y="595060"/>
                    <a:pt x="1046634" y="542863"/>
                  </a:cubicBezTo>
                  <a:cubicBezTo>
                    <a:pt x="1030632" y="490666"/>
                    <a:pt x="889852" y="225395"/>
                    <a:pt x="889852" y="225395"/>
                  </a:cubicBezTo>
                  <a:cubicBezTo>
                    <a:pt x="889852" y="225395"/>
                    <a:pt x="846133" y="145385"/>
                    <a:pt x="818891" y="94426"/>
                  </a:cubicBezTo>
                  <a:cubicBezTo>
                    <a:pt x="799460" y="58040"/>
                    <a:pt x="754311" y="-26732"/>
                    <a:pt x="656871" y="8320"/>
                  </a:cubicBezTo>
                  <a:cubicBezTo>
                    <a:pt x="590386" y="32228"/>
                    <a:pt x="594387" y="113095"/>
                    <a:pt x="611913" y="150338"/>
                  </a:cubicBezTo>
                  <a:cubicBezTo>
                    <a:pt x="587433" y="119096"/>
                    <a:pt x="527236" y="56612"/>
                    <a:pt x="453226" y="82710"/>
                  </a:cubicBezTo>
                  <a:cubicBezTo>
                    <a:pt x="387313" y="105951"/>
                    <a:pt x="387790" y="157577"/>
                    <a:pt x="386456" y="193295"/>
                  </a:cubicBezTo>
                  <a:cubicBezTo>
                    <a:pt x="385027" y="228919"/>
                    <a:pt x="390647" y="260923"/>
                    <a:pt x="390647" y="260923"/>
                  </a:cubicBezTo>
                  <a:cubicBezTo>
                    <a:pt x="390647" y="260923"/>
                    <a:pt x="331211" y="193676"/>
                    <a:pt x="271013" y="214155"/>
                  </a:cubicBezTo>
                  <a:cubicBezTo>
                    <a:pt x="214434" y="233396"/>
                    <a:pt x="183669" y="275877"/>
                    <a:pt x="180716" y="315215"/>
                  </a:cubicBezTo>
                  <a:cubicBezTo>
                    <a:pt x="180716" y="315215"/>
                    <a:pt x="51747" y="295784"/>
                    <a:pt x="16029" y="404084"/>
                  </a:cubicBezTo>
                  <a:cubicBezTo>
                    <a:pt x="3265" y="442660"/>
                    <a:pt x="-8451" y="558960"/>
                    <a:pt x="8313" y="616110"/>
                  </a:cubicBezTo>
                  <a:cubicBezTo>
                    <a:pt x="17553" y="647638"/>
                    <a:pt x="62606" y="814135"/>
                    <a:pt x="101182" y="956914"/>
                  </a:cubicBezTo>
                  <a:cubicBezTo>
                    <a:pt x="116708" y="980727"/>
                    <a:pt x="133186" y="1004254"/>
                    <a:pt x="150141" y="1027400"/>
                  </a:cubicBezTo>
                  <a:close/>
                </a:path>
              </a:pathLst>
            </a:custGeom>
            <a:solidFill>
              <a:srgbClr val="A95E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0A8BA82-D510-DF68-28BB-F0CED3FE671A}"/>
                </a:ext>
              </a:extLst>
            </p:cNvPr>
            <p:cNvSpPr/>
            <p:nvPr/>
          </p:nvSpPr>
          <p:spPr>
            <a:xfrm>
              <a:off x="1877528" y="7517868"/>
              <a:ext cx="727519" cy="1805940"/>
            </a:xfrm>
            <a:custGeom>
              <a:avLst/>
              <a:gdLst>
                <a:gd name="connsiteX0" fmla="*/ 139351 w 727519"/>
                <a:gd name="connsiteY0" fmla="*/ 1805940 h 1805940"/>
                <a:gd name="connsiteX1" fmla="*/ 231267 w 727519"/>
                <a:gd name="connsiteY1" fmla="*/ 1802606 h 1805940"/>
                <a:gd name="connsiteX2" fmla="*/ 243745 w 727519"/>
                <a:gd name="connsiteY2" fmla="*/ 1797939 h 1805940"/>
                <a:gd name="connsiteX3" fmla="*/ 247555 w 727519"/>
                <a:gd name="connsiteY3" fmla="*/ 1448086 h 1805940"/>
                <a:gd name="connsiteX4" fmla="*/ 257080 w 727519"/>
                <a:gd name="connsiteY4" fmla="*/ 1042225 h 1805940"/>
                <a:gd name="connsiteX5" fmla="*/ 302990 w 727519"/>
                <a:gd name="connsiteY5" fmla="*/ 792385 h 1805940"/>
                <a:gd name="connsiteX6" fmla="*/ 267271 w 727519"/>
                <a:gd name="connsiteY6" fmla="*/ 613029 h 1805940"/>
                <a:gd name="connsiteX7" fmla="*/ 191643 w 727519"/>
                <a:gd name="connsiteY7" fmla="*/ 338328 h 1805940"/>
                <a:gd name="connsiteX8" fmla="*/ 500253 w 727519"/>
                <a:gd name="connsiteY8" fmla="*/ 355473 h 1805940"/>
                <a:gd name="connsiteX9" fmla="*/ 533209 w 727519"/>
                <a:gd name="connsiteY9" fmla="*/ 251270 h 1805940"/>
                <a:gd name="connsiteX10" fmla="*/ 727520 w 727519"/>
                <a:gd name="connsiteY10" fmla="*/ 91916 h 1805940"/>
                <a:gd name="connsiteX11" fmla="*/ 682180 w 727519"/>
                <a:gd name="connsiteY11" fmla="*/ 0 h 1805940"/>
                <a:gd name="connsiteX12" fmla="*/ 571976 w 727519"/>
                <a:gd name="connsiteY12" fmla="*/ 111538 h 1805940"/>
                <a:gd name="connsiteX13" fmla="*/ 444341 w 727519"/>
                <a:gd name="connsiteY13" fmla="*/ 67723 h 1805940"/>
                <a:gd name="connsiteX14" fmla="*/ 375285 w 727519"/>
                <a:gd name="connsiteY14" fmla="*/ 163830 h 1805940"/>
                <a:gd name="connsiteX15" fmla="*/ 260890 w 727519"/>
                <a:gd name="connsiteY15" fmla="*/ 136779 h 1805940"/>
                <a:gd name="connsiteX16" fmla="*/ 146685 w 727519"/>
                <a:gd name="connsiteY16" fmla="*/ 183356 h 1805940"/>
                <a:gd name="connsiteX17" fmla="*/ 58293 w 727519"/>
                <a:gd name="connsiteY17" fmla="*/ 122587 h 1805940"/>
                <a:gd name="connsiteX18" fmla="*/ 0 w 727519"/>
                <a:gd name="connsiteY18" fmla="*/ 129826 h 1805940"/>
                <a:gd name="connsiteX19" fmla="*/ 167735 w 727519"/>
                <a:gd name="connsiteY19" fmla="*/ 680275 h 1805940"/>
                <a:gd name="connsiteX20" fmla="*/ 139351 w 727519"/>
                <a:gd name="connsiteY20" fmla="*/ 1805940 h 180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7519" h="1805940">
                  <a:moveTo>
                    <a:pt x="139351" y="1805940"/>
                  </a:moveTo>
                  <a:lnTo>
                    <a:pt x="231267" y="1802606"/>
                  </a:lnTo>
                  <a:cubicBezTo>
                    <a:pt x="235744" y="1799939"/>
                    <a:pt x="239935" y="1798130"/>
                    <a:pt x="243745" y="1797939"/>
                  </a:cubicBezTo>
                  <a:cubicBezTo>
                    <a:pt x="241554" y="1773555"/>
                    <a:pt x="244126" y="1614297"/>
                    <a:pt x="247555" y="1448086"/>
                  </a:cubicBezTo>
                  <a:cubicBezTo>
                    <a:pt x="251460" y="1260539"/>
                    <a:pt x="256508" y="1064038"/>
                    <a:pt x="257080" y="1042225"/>
                  </a:cubicBezTo>
                  <a:cubicBezTo>
                    <a:pt x="260413" y="931164"/>
                    <a:pt x="274701" y="841915"/>
                    <a:pt x="302990" y="792385"/>
                  </a:cubicBezTo>
                  <a:cubicBezTo>
                    <a:pt x="374142" y="668083"/>
                    <a:pt x="323659" y="658368"/>
                    <a:pt x="267271" y="613029"/>
                  </a:cubicBezTo>
                  <a:cubicBezTo>
                    <a:pt x="125921" y="499586"/>
                    <a:pt x="164973" y="365188"/>
                    <a:pt x="191643" y="338328"/>
                  </a:cubicBezTo>
                  <a:cubicBezTo>
                    <a:pt x="324898" y="204502"/>
                    <a:pt x="475202" y="331280"/>
                    <a:pt x="500253" y="355473"/>
                  </a:cubicBezTo>
                  <a:cubicBezTo>
                    <a:pt x="516826" y="323279"/>
                    <a:pt x="514921" y="284226"/>
                    <a:pt x="533209" y="251270"/>
                  </a:cubicBezTo>
                  <a:cubicBezTo>
                    <a:pt x="574167" y="177355"/>
                    <a:pt x="647129" y="124778"/>
                    <a:pt x="727520" y="91916"/>
                  </a:cubicBezTo>
                  <a:cubicBezTo>
                    <a:pt x="707612" y="65341"/>
                    <a:pt x="689038" y="33052"/>
                    <a:pt x="682180" y="0"/>
                  </a:cubicBezTo>
                  <a:cubicBezTo>
                    <a:pt x="675894" y="35242"/>
                    <a:pt x="653224" y="97917"/>
                    <a:pt x="571976" y="111538"/>
                  </a:cubicBezTo>
                  <a:cubicBezTo>
                    <a:pt x="522446" y="119824"/>
                    <a:pt x="443484" y="74009"/>
                    <a:pt x="444341" y="67723"/>
                  </a:cubicBezTo>
                  <a:cubicBezTo>
                    <a:pt x="439484" y="106204"/>
                    <a:pt x="417005" y="148114"/>
                    <a:pt x="375285" y="163830"/>
                  </a:cubicBezTo>
                  <a:cubicBezTo>
                    <a:pt x="332708" y="179927"/>
                    <a:pt x="290798" y="163544"/>
                    <a:pt x="260890" y="136779"/>
                  </a:cubicBezTo>
                  <a:cubicBezTo>
                    <a:pt x="260699" y="136874"/>
                    <a:pt x="224028" y="200501"/>
                    <a:pt x="146685" y="183356"/>
                  </a:cubicBezTo>
                  <a:cubicBezTo>
                    <a:pt x="94393" y="171736"/>
                    <a:pt x="58293" y="122587"/>
                    <a:pt x="58293" y="122587"/>
                  </a:cubicBezTo>
                  <a:lnTo>
                    <a:pt x="0" y="129826"/>
                  </a:lnTo>
                  <a:cubicBezTo>
                    <a:pt x="0" y="129826"/>
                    <a:pt x="54102" y="499300"/>
                    <a:pt x="167735" y="680275"/>
                  </a:cubicBezTo>
                  <a:cubicBezTo>
                    <a:pt x="163068" y="665416"/>
                    <a:pt x="147828" y="1538954"/>
                    <a:pt x="139351" y="1805940"/>
                  </a:cubicBezTo>
                  <a:close/>
                </a:path>
              </a:pathLst>
            </a:custGeom>
            <a:solidFill>
              <a:srgbClr val="A95E31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B4713AC-AC89-A38E-EC7F-CAF75F060517}"/>
                </a:ext>
              </a:extLst>
            </p:cNvPr>
            <p:cNvSpPr/>
            <p:nvPr/>
          </p:nvSpPr>
          <p:spPr>
            <a:xfrm>
              <a:off x="2193472" y="7654551"/>
              <a:ext cx="330707" cy="147732"/>
            </a:xfrm>
            <a:custGeom>
              <a:avLst/>
              <a:gdLst>
                <a:gd name="connsiteX0" fmla="*/ 88297 w 330707"/>
                <a:gd name="connsiteY0" fmla="*/ 77629 h 147732"/>
                <a:gd name="connsiteX1" fmla="*/ 147733 w 330707"/>
                <a:gd name="connsiteY1" fmla="*/ 10954 h 147732"/>
                <a:gd name="connsiteX2" fmla="*/ 330708 w 330707"/>
                <a:gd name="connsiteY2" fmla="*/ 0 h 147732"/>
                <a:gd name="connsiteX3" fmla="*/ 194691 w 330707"/>
                <a:gd name="connsiteY3" fmla="*/ 147733 h 147732"/>
                <a:gd name="connsiteX4" fmla="*/ 0 w 330707"/>
                <a:gd name="connsiteY4" fmla="*/ 89440 h 147732"/>
                <a:gd name="connsiteX5" fmla="*/ 88297 w 330707"/>
                <a:gd name="connsiteY5" fmla="*/ 77629 h 147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707" h="147732">
                  <a:moveTo>
                    <a:pt x="88297" y="77629"/>
                  </a:moveTo>
                  <a:cubicBezTo>
                    <a:pt x="122587" y="64865"/>
                    <a:pt x="138398" y="44291"/>
                    <a:pt x="147733" y="10954"/>
                  </a:cubicBezTo>
                  <a:cubicBezTo>
                    <a:pt x="199072" y="32290"/>
                    <a:pt x="278701" y="20193"/>
                    <a:pt x="330708" y="0"/>
                  </a:cubicBezTo>
                  <a:cubicBezTo>
                    <a:pt x="281273" y="35814"/>
                    <a:pt x="221933" y="95155"/>
                    <a:pt x="194691" y="147733"/>
                  </a:cubicBezTo>
                  <a:cubicBezTo>
                    <a:pt x="159544" y="107347"/>
                    <a:pt x="101727" y="98679"/>
                    <a:pt x="0" y="89440"/>
                  </a:cubicBezTo>
                  <a:cubicBezTo>
                    <a:pt x="24860" y="88963"/>
                    <a:pt x="67246" y="88487"/>
                    <a:pt x="88297" y="77629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42" name="Graphic 8">
              <a:extLst>
                <a:ext uri="{FF2B5EF4-FFF2-40B4-BE49-F238E27FC236}">
                  <a16:creationId xmlns:a16="http://schemas.microsoft.com/office/drawing/2014/main" id="{939E1013-8F6F-73F7-62D9-C98E6A95DF84}"/>
                </a:ext>
              </a:extLst>
            </p:cNvPr>
            <p:cNvGrpSpPr/>
            <p:nvPr/>
          </p:nvGrpSpPr>
          <p:grpSpPr>
            <a:xfrm>
              <a:off x="1847709" y="7218211"/>
              <a:ext cx="647991" cy="1215294"/>
              <a:chOff x="1847709" y="7218211"/>
              <a:chExt cx="647991" cy="1215294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5F2BE3C-6EFC-DC03-3A4F-690C72D37D73}"/>
                  </a:ext>
                </a:extLst>
              </p:cNvPr>
              <p:cNvSpPr/>
              <p:nvPr/>
            </p:nvSpPr>
            <p:spPr>
              <a:xfrm>
                <a:off x="2036405" y="7404806"/>
                <a:ext cx="1333" cy="8572"/>
              </a:xfrm>
              <a:custGeom>
                <a:avLst/>
                <a:gdLst>
                  <a:gd name="connsiteX0" fmla="*/ 1143 w 1333"/>
                  <a:gd name="connsiteY0" fmla="*/ 0 h 8572"/>
                  <a:gd name="connsiteX1" fmla="*/ 0 w 1333"/>
                  <a:gd name="connsiteY1" fmla="*/ 8572 h 8572"/>
                  <a:gd name="connsiteX2" fmla="*/ 1333 w 1333"/>
                  <a:gd name="connsiteY2" fmla="*/ 857 h 8572"/>
                  <a:gd name="connsiteX3" fmla="*/ 1143 w 1333"/>
                  <a:gd name="connsiteY3" fmla="*/ 0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" h="8572">
                    <a:moveTo>
                      <a:pt x="1143" y="0"/>
                    </a:moveTo>
                    <a:lnTo>
                      <a:pt x="0" y="8572"/>
                    </a:lnTo>
                    <a:cubicBezTo>
                      <a:pt x="381" y="6001"/>
                      <a:pt x="857" y="3429"/>
                      <a:pt x="1333" y="857"/>
                    </a:cubicBezTo>
                    <a:cubicBezTo>
                      <a:pt x="1238" y="286"/>
                      <a:pt x="1143" y="0"/>
                      <a:pt x="1143" y="0"/>
                    </a:cubicBezTo>
                    <a:close/>
                  </a:path>
                </a:pathLst>
              </a:custGeom>
              <a:solidFill>
                <a:srgbClr val="D992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996FA21-C081-122B-2670-77DA8ED7C2AF}"/>
                  </a:ext>
                </a:extLst>
              </p:cNvPr>
              <p:cNvSpPr/>
              <p:nvPr/>
            </p:nvSpPr>
            <p:spPr>
              <a:xfrm>
                <a:off x="2037118" y="7344512"/>
                <a:ext cx="238554" cy="412750"/>
              </a:xfrm>
              <a:custGeom>
                <a:avLst/>
                <a:gdLst>
                  <a:gd name="connsiteX0" fmla="*/ 162355 w 238554"/>
                  <a:gd name="connsiteY0" fmla="*/ 412433 h 412750"/>
                  <a:gd name="connsiteX1" fmla="*/ 238555 w 238554"/>
                  <a:gd name="connsiteY1" fmla="*/ 391763 h 412750"/>
                  <a:gd name="connsiteX2" fmla="*/ 133399 w 238554"/>
                  <a:gd name="connsiteY2" fmla="*/ 356521 h 412750"/>
                  <a:gd name="connsiteX3" fmla="*/ 30719 w 238554"/>
                  <a:gd name="connsiteY3" fmla="*/ 73628 h 412750"/>
                  <a:gd name="connsiteX4" fmla="*/ 33481 w 238554"/>
                  <a:gd name="connsiteY4" fmla="*/ 0 h 412750"/>
                  <a:gd name="connsiteX5" fmla="*/ 620 w 238554"/>
                  <a:gd name="connsiteY5" fmla="*/ 70390 h 412750"/>
                  <a:gd name="connsiteX6" fmla="*/ 85488 w 238554"/>
                  <a:gd name="connsiteY6" fmla="*/ 347091 h 412750"/>
                  <a:gd name="connsiteX7" fmla="*/ 162355 w 238554"/>
                  <a:gd name="connsiteY7" fmla="*/ 412433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554" h="412750">
                    <a:moveTo>
                      <a:pt x="162355" y="412433"/>
                    </a:moveTo>
                    <a:cubicBezTo>
                      <a:pt x="203884" y="415766"/>
                      <a:pt x="238555" y="391763"/>
                      <a:pt x="238555" y="391763"/>
                    </a:cubicBezTo>
                    <a:cubicBezTo>
                      <a:pt x="238555" y="391763"/>
                      <a:pt x="162450" y="413195"/>
                      <a:pt x="133399" y="356521"/>
                    </a:cubicBezTo>
                    <a:cubicBezTo>
                      <a:pt x="121397" y="332994"/>
                      <a:pt x="64152" y="198596"/>
                      <a:pt x="30719" y="73628"/>
                    </a:cubicBezTo>
                    <a:cubicBezTo>
                      <a:pt x="22718" y="43815"/>
                      <a:pt x="26623" y="25337"/>
                      <a:pt x="33481" y="0"/>
                    </a:cubicBezTo>
                    <a:cubicBezTo>
                      <a:pt x="16813" y="16002"/>
                      <a:pt x="-3857" y="42577"/>
                      <a:pt x="620" y="70390"/>
                    </a:cubicBezTo>
                    <a:cubicBezTo>
                      <a:pt x="4811" y="86106"/>
                      <a:pt x="73772" y="309944"/>
                      <a:pt x="85488" y="347091"/>
                    </a:cubicBezTo>
                    <a:cubicBezTo>
                      <a:pt x="97489" y="385667"/>
                      <a:pt x="134732" y="410242"/>
                      <a:pt x="162355" y="412433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C6F97FF-3FE3-E245-9A5A-4EEDB2A160E7}"/>
                  </a:ext>
                </a:extLst>
              </p:cNvPr>
              <p:cNvSpPr/>
              <p:nvPr/>
            </p:nvSpPr>
            <p:spPr>
              <a:xfrm>
                <a:off x="1847709" y="7472243"/>
                <a:ext cx="303852" cy="961263"/>
              </a:xfrm>
              <a:custGeom>
                <a:avLst/>
                <a:gdLst>
                  <a:gd name="connsiteX0" fmla="*/ 255561 w 303852"/>
                  <a:gd name="connsiteY0" fmla="*/ 677989 h 961263"/>
                  <a:gd name="connsiteX1" fmla="*/ 57822 w 303852"/>
                  <a:gd name="connsiteY1" fmla="*/ 202597 h 961263"/>
                  <a:gd name="connsiteX2" fmla="*/ 157263 w 303852"/>
                  <a:gd name="connsiteY2" fmla="*/ 276606 h 961263"/>
                  <a:gd name="connsiteX3" fmla="*/ 224510 w 303852"/>
                  <a:gd name="connsiteY3" fmla="*/ 289465 h 961263"/>
                  <a:gd name="connsiteX4" fmla="*/ 303853 w 303852"/>
                  <a:gd name="connsiteY4" fmla="*/ 269272 h 961263"/>
                  <a:gd name="connsiteX5" fmla="*/ 213175 w 303852"/>
                  <a:gd name="connsiteY5" fmla="*/ 272129 h 961263"/>
                  <a:gd name="connsiteX6" fmla="*/ 148881 w 303852"/>
                  <a:gd name="connsiteY6" fmla="*/ 239173 h 961263"/>
                  <a:gd name="connsiteX7" fmla="*/ 36581 w 303852"/>
                  <a:gd name="connsiteY7" fmla="*/ 0 h 961263"/>
                  <a:gd name="connsiteX8" fmla="*/ 16293 w 303852"/>
                  <a:gd name="connsiteY8" fmla="*/ 242030 h 961263"/>
                  <a:gd name="connsiteX9" fmla="*/ 190886 w 303852"/>
                  <a:gd name="connsiteY9" fmla="*/ 731806 h 961263"/>
                  <a:gd name="connsiteX10" fmla="*/ 189458 w 303852"/>
                  <a:gd name="connsiteY10" fmla="*/ 961263 h 961263"/>
                  <a:gd name="connsiteX11" fmla="*/ 260419 w 303852"/>
                  <a:gd name="connsiteY11" fmla="*/ 805244 h 961263"/>
                  <a:gd name="connsiteX12" fmla="*/ 255561 w 303852"/>
                  <a:gd name="connsiteY12" fmla="*/ 677989 h 961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3852" h="961263">
                    <a:moveTo>
                      <a:pt x="255561" y="677989"/>
                    </a:moveTo>
                    <a:cubicBezTo>
                      <a:pt x="56584" y="495586"/>
                      <a:pt x="57822" y="202597"/>
                      <a:pt x="57822" y="202597"/>
                    </a:cubicBezTo>
                    <a:cubicBezTo>
                      <a:pt x="57822" y="202597"/>
                      <a:pt x="96017" y="256127"/>
                      <a:pt x="157263" y="276606"/>
                    </a:cubicBezTo>
                    <a:cubicBezTo>
                      <a:pt x="180695" y="284417"/>
                      <a:pt x="202983" y="287464"/>
                      <a:pt x="224510" y="289465"/>
                    </a:cubicBezTo>
                    <a:cubicBezTo>
                      <a:pt x="266610" y="293275"/>
                      <a:pt x="303853" y="269272"/>
                      <a:pt x="303853" y="269272"/>
                    </a:cubicBezTo>
                    <a:cubicBezTo>
                      <a:pt x="303853" y="269272"/>
                      <a:pt x="248703" y="281750"/>
                      <a:pt x="213175" y="272129"/>
                    </a:cubicBezTo>
                    <a:cubicBezTo>
                      <a:pt x="192887" y="266605"/>
                      <a:pt x="170408" y="258032"/>
                      <a:pt x="148881" y="239173"/>
                    </a:cubicBezTo>
                    <a:cubicBezTo>
                      <a:pt x="107447" y="202882"/>
                      <a:pt x="34581" y="134588"/>
                      <a:pt x="36581" y="0"/>
                    </a:cubicBezTo>
                    <a:cubicBezTo>
                      <a:pt x="767" y="59436"/>
                      <a:pt x="-13901" y="130969"/>
                      <a:pt x="16293" y="242030"/>
                    </a:cubicBezTo>
                    <a:cubicBezTo>
                      <a:pt x="31914" y="299466"/>
                      <a:pt x="4387" y="493205"/>
                      <a:pt x="190886" y="731806"/>
                    </a:cubicBezTo>
                    <a:cubicBezTo>
                      <a:pt x="198411" y="778478"/>
                      <a:pt x="189458" y="961263"/>
                      <a:pt x="189458" y="961263"/>
                    </a:cubicBezTo>
                    <a:cubicBezTo>
                      <a:pt x="207460" y="898684"/>
                      <a:pt x="227558" y="840962"/>
                      <a:pt x="260419" y="805244"/>
                    </a:cubicBezTo>
                    <a:cubicBezTo>
                      <a:pt x="332333" y="727138"/>
                      <a:pt x="292899" y="712184"/>
                      <a:pt x="255561" y="677989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784EC31-1BD5-90C4-3EE8-53EE9687E34C}"/>
                  </a:ext>
                </a:extLst>
              </p:cNvPr>
              <p:cNvSpPr/>
              <p:nvPr/>
            </p:nvSpPr>
            <p:spPr>
              <a:xfrm>
                <a:off x="2234386" y="7218211"/>
                <a:ext cx="261314" cy="482303"/>
              </a:xfrm>
              <a:custGeom>
                <a:avLst/>
                <a:gdLst>
                  <a:gd name="connsiteX0" fmla="*/ 261315 w 261314"/>
                  <a:gd name="connsiteY0" fmla="*/ 443865 h 482303"/>
                  <a:gd name="connsiteX1" fmla="*/ 123202 w 261314"/>
                  <a:gd name="connsiteY1" fmla="*/ 413385 h 482303"/>
                  <a:gd name="connsiteX2" fmla="*/ 24142 w 261314"/>
                  <a:gd name="connsiteY2" fmla="*/ 0 h 482303"/>
                  <a:gd name="connsiteX3" fmla="*/ 3378 w 261314"/>
                  <a:gd name="connsiteY3" fmla="*/ 130683 h 482303"/>
                  <a:gd name="connsiteX4" fmla="*/ 90341 w 261314"/>
                  <a:gd name="connsiteY4" fmla="*/ 429577 h 482303"/>
                  <a:gd name="connsiteX5" fmla="*/ 261315 w 261314"/>
                  <a:gd name="connsiteY5" fmla="*/ 443865 h 482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314" h="482303">
                    <a:moveTo>
                      <a:pt x="261315" y="443865"/>
                    </a:moveTo>
                    <a:cubicBezTo>
                      <a:pt x="261315" y="443865"/>
                      <a:pt x="170351" y="475107"/>
                      <a:pt x="123202" y="413385"/>
                    </a:cubicBezTo>
                    <a:cubicBezTo>
                      <a:pt x="105771" y="390525"/>
                      <a:pt x="-6719" y="122967"/>
                      <a:pt x="24142" y="0"/>
                    </a:cubicBezTo>
                    <a:cubicBezTo>
                      <a:pt x="7473" y="19050"/>
                      <a:pt x="-6719" y="68389"/>
                      <a:pt x="3378" y="130683"/>
                    </a:cubicBezTo>
                    <a:cubicBezTo>
                      <a:pt x="2616" y="137922"/>
                      <a:pt x="63385" y="385381"/>
                      <a:pt x="90341" y="429577"/>
                    </a:cubicBezTo>
                    <a:cubicBezTo>
                      <a:pt x="117297" y="473869"/>
                      <a:pt x="201688" y="514921"/>
                      <a:pt x="261315" y="443865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11F7774-9038-322B-4084-4583C7868C85}"/>
                </a:ext>
              </a:extLst>
            </p:cNvPr>
            <p:cNvSpPr/>
            <p:nvPr/>
          </p:nvSpPr>
          <p:spPr>
            <a:xfrm>
              <a:off x="2469221" y="7247643"/>
              <a:ext cx="85153" cy="199453"/>
            </a:xfrm>
            <a:custGeom>
              <a:avLst/>
              <a:gdLst>
                <a:gd name="connsiteX0" fmla="*/ 0 w 85153"/>
                <a:gd name="connsiteY0" fmla="*/ 0 h 199453"/>
                <a:gd name="connsiteX1" fmla="*/ 29623 w 85153"/>
                <a:gd name="connsiteY1" fmla="*/ 46196 h 199453"/>
                <a:gd name="connsiteX2" fmla="*/ 53054 w 85153"/>
                <a:gd name="connsiteY2" fmla="*/ 94679 h 199453"/>
                <a:gd name="connsiteX3" fmla="*/ 72009 w 85153"/>
                <a:gd name="connsiteY3" fmla="*/ 144780 h 199453"/>
                <a:gd name="connsiteX4" fmla="*/ 85154 w 85153"/>
                <a:gd name="connsiteY4" fmla="*/ 197072 h 199453"/>
                <a:gd name="connsiteX5" fmla="*/ 78677 w 85153"/>
                <a:gd name="connsiteY5" fmla="*/ 199454 h 199453"/>
                <a:gd name="connsiteX6" fmla="*/ 50863 w 85153"/>
                <a:gd name="connsiteY6" fmla="*/ 152590 h 199453"/>
                <a:gd name="connsiteX7" fmla="*/ 28861 w 85153"/>
                <a:gd name="connsiteY7" fmla="*/ 103537 h 199453"/>
                <a:gd name="connsiteX8" fmla="*/ 11335 w 85153"/>
                <a:gd name="connsiteY8" fmla="*/ 52864 h 199453"/>
                <a:gd name="connsiteX9" fmla="*/ 0 w 85153"/>
                <a:gd name="connsiteY9" fmla="*/ 0 h 199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153" h="199453">
                  <a:moveTo>
                    <a:pt x="0" y="0"/>
                  </a:moveTo>
                  <a:cubicBezTo>
                    <a:pt x="11525" y="14764"/>
                    <a:pt x="20860" y="30385"/>
                    <a:pt x="29623" y="46196"/>
                  </a:cubicBezTo>
                  <a:cubicBezTo>
                    <a:pt x="38290" y="62008"/>
                    <a:pt x="46006" y="78200"/>
                    <a:pt x="53054" y="94679"/>
                  </a:cubicBezTo>
                  <a:cubicBezTo>
                    <a:pt x="60103" y="111157"/>
                    <a:pt x="66485" y="127825"/>
                    <a:pt x="72009" y="144780"/>
                  </a:cubicBezTo>
                  <a:cubicBezTo>
                    <a:pt x="77438" y="161830"/>
                    <a:pt x="82391" y="179070"/>
                    <a:pt x="85154" y="197072"/>
                  </a:cubicBezTo>
                  <a:lnTo>
                    <a:pt x="78677" y="199454"/>
                  </a:lnTo>
                  <a:cubicBezTo>
                    <a:pt x="67818" y="184404"/>
                    <a:pt x="59150" y="168592"/>
                    <a:pt x="50863" y="152590"/>
                  </a:cubicBezTo>
                  <a:cubicBezTo>
                    <a:pt x="42767" y="136493"/>
                    <a:pt x="35433" y="120205"/>
                    <a:pt x="28861" y="103537"/>
                  </a:cubicBezTo>
                  <a:cubicBezTo>
                    <a:pt x="22193" y="86963"/>
                    <a:pt x="16288" y="70104"/>
                    <a:pt x="11335" y="52864"/>
                  </a:cubicBezTo>
                  <a:cubicBezTo>
                    <a:pt x="6382" y="35719"/>
                    <a:pt x="2096" y="18288"/>
                    <a:pt x="0" y="0"/>
                  </a:cubicBezTo>
                  <a:close/>
                </a:path>
              </a:pathLst>
            </a:custGeom>
            <a:solidFill>
              <a:srgbClr val="7C4A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7B8CAAF-2DAF-C2E7-DF3D-0215A0E2E043}"/>
                </a:ext>
              </a:extLst>
            </p:cNvPr>
            <p:cNvSpPr/>
            <p:nvPr/>
          </p:nvSpPr>
          <p:spPr>
            <a:xfrm>
              <a:off x="2107568" y="7353756"/>
              <a:ext cx="143202" cy="295710"/>
            </a:xfrm>
            <a:custGeom>
              <a:avLst/>
              <a:gdLst>
                <a:gd name="connsiteX0" fmla="*/ 66092 w 143202"/>
                <a:gd name="connsiteY0" fmla="*/ 15998 h 295710"/>
                <a:gd name="connsiteX1" fmla="*/ 96001 w 143202"/>
                <a:gd name="connsiteY1" fmla="*/ 75529 h 295710"/>
                <a:gd name="connsiteX2" fmla="*/ 117432 w 143202"/>
                <a:gd name="connsiteY2" fmla="*/ 137632 h 295710"/>
                <a:gd name="connsiteX3" fmla="*/ 133530 w 143202"/>
                <a:gd name="connsiteY3" fmla="*/ 201355 h 295710"/>
                <a:gd name="connsiteX4" fmla="*/ 143150 w 143202"/>
                <a:gd name="connsiteY4" fmla="*/ 266982 h 295710"/>
                <a:gd name="connsiteX5" fmla="*/ 143150 w 143202"/>
                <a:gd name="connsiteY5" fmla="*/ 267268 h 295710"/>
                <a:gd name="connsiteX6" fmla="*/ 116384 w 143202"/>
                <a:gd name="connsiteY6" fmla="*/ 295652 h 295710"/>
                <a:gd name="connsiteX7" fmla="*/ 90286 w 143202"/>
                <a:gd name="connsiteY7" fmla="*/ 283079 h 295710"/>
                <a:gd name="connsiteX8" fmla="*/ 58092 w 143202"/>
                <a:gd name="connsiteY8" fmla="*/ 224215 h 295710"/>
                <a:gd name="connsiteX9" fmla="*/ 32374 w 143202"/>
                <a:gd name="connsiteY9" fmla="*/ 163350 h 295710"/>
                <a:gd name="connsiteX10" fmla="*/ 11990 w 143202"/>
                <a:gd name="connsiteY10" fmla="*/ 100866 h 295710"/>
                <a:gd name="connsiteX11" fmla="*/ 84 w 143202"/>
                <a:gd name="connsiteY11" fmla="*/ 35906 h 295710"/>
                <a:gd name="connsiteX12" fmla="*/ 84 w 143202"/>
                <a:gd name="connsiteY12" fmla="*/ 35619 h 295710"/>
                <a:gd name="connsiteX13" fmla="*/ 33041 w 143202"/>
                <a:gd name="connsiteY13" fmla="*/ 91 h 295710"/>
                <a:gd name="connsiteX14" fmla="*/ 66092 w 143202"/>
                <a:gd name="connsiteY14" fmla="*/ 15998 h 29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202" h="295710">
                  <a:moveTo>
                    <a:pt x="66092" y="15998"/>
                  </a:moveTo>
                  <a:cubicBezTo>
                    <a:pt x="78380" y="35143"/>
                    <a:pt x="87619" y="55241"/>
                    <a:pt x="96001" y="75529"/>
                  </a:cubicBezTo>
                  <a:cubicBezTo>
                    <a:pt x="104288" y="95818"/>
                    <a:pt x="111336" y="116582"/>
                    <a:pt x="117432" y="137632"/>
                  </a:cubicBezTo>
                  <a:cubicBezTo>
                    <a:pt x="123623" y="158587"/>
                    <a:pt x="129148" y="179828"/>
                    <a:pt x="133530" y="201355"/>
                  </a:cubicBezTo>
                  <a:cubicBezTo>
                    <a:pt x="137816" y="222881"/>
                    <a:pt x="141721" y="244598"/>
                    <a:pt x="143150" y="266982"/>
                  </a:cubicBezTo>
                  <a:lnTo>
                    <a:pt x="143150" y="267268"/>
                  </a:lnTo>
                  <a:cubicBezTo>
                    <a:pt x="144102" y="281936"/>
                    <a:pt x="132101" y="294700"/>
                    <a:pt x="116384" y="295652"/>
                  </a:cubicBezTo>
                  <a:cubicBezTo>
                    <a:pt x="105526" y="296319"/>
                    <a:pt x="95620" y="291175"/>
                    <a:pt x="90286" y="283079"/>
                  </a:cubicBezTo>
                  <a:cubicBezTo>
                    <a:pt x="77808" y="264029"/>
                    <a:pt x="67807" y="244217"/>
                    <a:pt x="58092" y="224215"/>
                  </a:cubicBezTo>
                  <a:cubicBezTo>
                    <a:pt x="48662" y="204212"/>
                    <a:pt x="40184" y="183924"/>
                    <a:pt x="32374" y="163350"/>
                  </a:cubicBezTo>
                  <a:cubicBezTo>
                    <a:pt x="24563" y="142871"/>
                    <a:pt x="17610" y="122107"/>
                    <a:pt x="11990" y="100866"/>
                  </a:cubicBezTo>
                  <a:cubicBezTo>
                    <a:pt x="6466" y="79720"/>
                    <a:pt x="1799" y="58194"/>
                    <a:pt x="84" y="35906"/>
                  </a:cubicBezTo>
                  <a:lnTo>
                    <a:pt x="84" y="35619"/>
                  </a:lnTo>
                  <a:cubicBezTo>
                    <a:pt x="-1249" y="17332"/>
                    <a:pt x="13419" y="1425"/>
                    <a:pt x="33041" y="91"/>
                  </a:cubicBezTo>
                  <a:cubicBezTo>
                    <a:pt x="46947" y="-861"/>
                    <a:pt x="59425" y="5711"/>
                    <a:pt x="66092" y="15998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F59F883-3AC1-28B3-A1E1-4C0F7DA129BC}"/>
                </a:ext>
              </a:extLst>
            </p:cNvPr>
            <p:cNvSpPr/>
            <p:nvPr/>
          </p:nvSpPr>
          <p:spPr>
            <a:xfrm>
              <a:off x="2303649" y="7208743"/>
              <a:ext cx="165808" cy="397755"/>
            </a:xfrm>
            <a:custGeom>
              <a:avLst/>
              <a:gdLst>
                <a:gd name="connsiteX0" fmla="*/ 66227 w 165808"/>
                <a:gd name="connsiteY0" fmla="*/ 17660 h 397755"/>
                <a:gd name="connsiteX1" fmla="*/ 102993 w 165808"/>
                <a:gd name="connsiteY1" fmla="*/ 103099 h 397755"/>
                <a:gd name="connsiteX2" fmla="*/ 129187 w 165808"/>
                <a:gd name="connsiteY2" fmla="*/ 190539 h 397755"/>
                <a:gd name="connsiteX3" fmla="*/ 149761 w 165808"/>
                <a:gd name="connsiteY3" fmla="*/ 278740 h 397755"/>
                <a:gd name="connsiteX4" fmla="*/ 165573 w 165808"/>
                <a:gd name="connsiteY4" fmla="*/ 367608 h 397755"/>
                <a:gd name="connsiteX5" fmla="*/ 165573 w 165808"/>
                <a:gd name="connsiteY5" fmla="*/ 367894 h 397755"/>
                <a:gd name="connsiteX6" fmla="*/ 141284 w 165808"/>
                <a:gd name="connsiteY6" fmla="*/ 397517 h 397755"/>
                <a:gd name="connsiteX7" fmla="*/ 112709 w 165808"/>
                <a:gd name="connsiteY7" fmla="*/ 383706 h 397755"/>
                <a:gd name="connsiteX8" fmla="*/ 73656 w 165808"/>
                <a:gd name="connsiteY8" fmla="*/ 299029 h 397755"/>
                <a:gd name="connsiteX9" fmla="*/ 43081 w 165808"/>
                <a:gd name="connsiteY9" fmla="*/ 212732 h 397755"/>
                <a:gd name="connsiteX10" fmla="*/ 18221 w 165808"/>
                <a:gd name="connsiteY10" fmla="*/ 125673 h 397755"/>
                <a:gd name="connsiteX11" fmla="*/ 409 w 165808"/>
                <a:gd name="connsiteY11" fmla="*/ 37567 h 397755"/>
                <a:gd name="connsiteX12" fmla="*/ 314 w 165808"/>
                <a:gd name="connsiteY12" fmla="*/ 37186 h 397755"/>
                <a:gd name="connsiteX13" fmla="*/ 30413 w 165808"/>
                <a:gd name="connsiteY13" fmla="*/ 324 h 397755"/>
                <a:gd name="connsiteX14" fmla="*/ 66227 w 165808"/>
                <a:gd name="connsiteY14" fmla="*/ 17660 h 397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5808" h="397755">
                  <a:moveTo>
                    <a:pt x="66227" y="17660"/>
                  </a:moveTo>
                  <a:cubicBezTo>
                    <a:pt x="81467" y="45473"/>
                    <a:pt x="92802" y="74238"/>
                    <a:pt x="102993" y="103099"/>
                  </a:cubicBezTo>
                  <a:cubicBezTo>
                    <a:pt x="113090" y="132055"/>
                    <a:pt x="121567" y="161202"/>
                    <a:pt x="129187" y="190539"/>
                  </a:cubicBezTo>
                  <a:cubicBezTo>
                    <a:pt x="136807" y="219876"/>
                    <a:pt x="143760" y="249213"/>
                    <a:pt x="149761" y="278740"/>
                  </a:cubicBezTo>
                  <a:cubicBezTo>
                    <a:pt x="155857" y="308268"/>
                    <a:pt x="161477" y="337700"/>
                    <a:pt x="165573" y="367608"/>
                  </a:cubicBezTo>
                  <a:lnTo>
                    <a:pt x="165573" y="367894"/>
                  </a:lnTo>
                  <a:cubicBezTo>
                    <a:pt x="167573" y="382277"/>
                    <a:pt x="156619" y="395517"/>
                    <a:pt x="141284" y="397517"/>
                  </a:cubicBezTo>
                  <a:cubicBezTo>
                    <a:pt x="129282" y="399041"/>
                    <a:pt x="118043" y="393136"/>
                    <a:pt x="112709" y="383706"/>
                  </a:cubicBezTo>
                  <a:cubicBezTo>
                    <a:pt x="97183" y="356083"/>
                    <a:pt x="84991" y="327604"/>
                    <a:pt x="73656" y="299029"/>
                  </a:cubicBezTo>
                  <a:cubicBezTo>
                    <a:pt x="62226" y="270454"/>
                    <a:pt x="52415" y="241593"/>
                    <a:pt x="43081" y="212732"/>
                  </a:cubicBezTo>
                  <a:cubicBezTo>
                    <a:pt x="33842" y="183871"/>
                    <a:pt x="25460" y="154820"/>
                    <a:pt x="18221" y="125673"/>
                  </a:cubicBezTo>
                  <a:cubicBezTo>
                    <a:pt x="11077" y="96432"/>
                    <a:pt x="4600" y="67285"/>
                    <a:pt x="409" y="37567"/>
                  </a:cubicBezTo>
                  <a:lnTo>
                    <a:pt x="314" y="37186"/>
                  </a:lnTo>
                  <a:cubicBezTo>
                    <a:pt x="-2258" y="19279"/>
                    <a:pt x="11268" y="2801"/>
                    <a:pt x="30413" y="324"/>
                  </a:cubicBezTo>
                  <a:cubicBezTo>
                    <a:pt x="45462" y="-1676"/>
                    <a:pt x="59655" y="5754"/>
                    <a:pt x="66227" y="17660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7F4265C-AB4C-13FF-28A4-08E72F2D66E2}"/>
                </a:ext>
              </a:extLst>
            </p:cNvPr>
            <p:cNvSpPr/>
            <p:nvPr/>
          </p:nvSpPr>
          <p:spPr>
            <a:xfrm>
              <a:off x="2530389" y="7155760"/>
              <a:ext cx="161814" cy="368970"/>
            </a:xfrm>
            <a:custGeom>
              <a:avLst/>
              <a:gdLst>
                <a:gd name="connsiteX0" fmla="*/ 66086 w 161814"/>
                <a:gd name="connsiteY0" fmla="*/ 17208 h 368970"/>
                <a:gd name="connsiteX1" fmla="*/ 101424 w 161814"/>
                <a:gd name="connsiteY1" fmla="*/ 95217 h 368970"/>
                <a:gd name="connsiteX2" fmla="*/ 126951 w 161814"/>
                <a:gd name="connsiteY2" fmla="*/ 175513 h 368970"/>
                <a:gd name="connsiteX3" fmla="*/ 147049 w 161814"/>
                <a:gd name="connsiteY3" fmla="*/ 256762 h 368970"/>
                <a:gd name="connsiteX4" fmla="*/ 161622 w 161814"/>
                <a:gd name="connsiteY4" fmla="*/ 339248 h 368970"/>
                <a:gd name="connsiteX5" fmla="*/ 161622 w 161814"/>
                <a:gd name="connsiteY5" fmla="*/ 339343 h 368970"/>
                <a:gd name="connsiteX6" fmla="*/ 136762 w 161814"/>
                <a:gd name="connsiteY6" fmla="*/ 368775 h 368970"/>
                <a:gd name="connsiteX7" fmla="*/ 108663 w 161814"/>
                <a:gd name="connsiteY7" fmla="*/ 355345 h 368970"/>
                <a:gd name="connsiteX8" fmla="*/ 71039 w 161814"/>
                <a:gd name="connsiteY8" fmla="*/ 278097 h 368970"/>
                <a:gd name="connsiteX9" fmla="*/ 41226 w 161814"/>
                <a:gd name="connsiteY9" fmla="*/ 198945 h 368970"/>
                <a:gd name="connsiteX10" fmla="*/ 16937 w 161814"/>
                <a:gd name="connsiteY10" fmla="*/ 118839 h 368970"/>
                <a:gd name="connsiteX11" fmla="*/ 269 w 161814"/>
                <a:gd name="connsiteY11" fmla="*/ 37115 h 368970"/>
                <a:gd name="connsiteX12" fmla="*/ 269 w 161814"/>
                <a:gd name="connsiteY12" fmla="*/ 36924 h 368970"/>
                <a:gd name="connsiteX13" fmla="*/ 30844 w 161814"/>
                <a:gd name="connsiteY13" fmla="*/ 253 h 368970"/>
                <a:gd name="connsiteX14" fmla="*/ 66086 w 161814"/>
                <a:gd name="connsiteY14" fmla="*/ 17208 h 3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814" h="368970">
                  <a:moveTo>
                    <a:pt x="66086" y="17208"/>
                  </a:moveTo>
                  <a:cubicBezTo>
                    <a:pt x="80564" y="42544"/>
                    <a:pt x="91518" y="68833"/>
                    <a:pt x="101424" y="95217"/>
                  </a:cubicBezTo>
                  <a:cubicBezTo>
                    <a:pt x="111235" y="121697"/>
                    <a:pt x="119522" y="148557"/>
                    <a:pt x="126951" y="175513"/>
                  </a:cubicBezTo>
                  <a:cubicBezTo>
                    <a:pt x="134381" y="202469"/>
                    <a:pt x="141143" y="229520"/>
                    <a:pt x="147049" y="256762"/>
                  </a:cubicBezTo>
                  <a:cubicBezTo>
                    <a:pt x="152764" y="284098"/>
                    <a:pt x="158193" y="311340"/>
                    <a:pt x="161622" y="339248"/>
                  </a:cubicBezTo>
                  <a:lnTo>
                    <a:pt x="161622" y="339343"/>
                  </a:lnTo>
                  <a:cubicBezTo>
                    <a:pt x="163432" y="353821"/>
                    <a:pt x="152288" y="366966"/>
                    <a:pt x="136762" y="368775"/>
                  </a:cubicBezTo>
                  <a:cubicBezTo>
                    <a:pt x="124951" y="370109"/>
                    <a:pt x="114092" y="364489"/>
                    <a:pt x="108663" y="355345"/>
                  </a:cubicBezTo>
                  <a:cubicBezTo>
                    <a:pt x="93995" y="330199"/>
                    <a:pt x="82183" y="304196"/>
                    <a:pt x="71039" y="278097"/>
                  </a:cubicBezTo>
                  <a:cubicBezTo>
                    <a:pt x="60086" y="251904"/>
                    <a:pt x="50275" y="225520"/>
                    <a:pt x="41226" y="198945"/>
                  </a:cubicBezTo>
                  <a:cubicBezTo>
                    <a:pt x="32177" y="172370"/>
                    <a:pt x="23986" y="145700"/>
                    <a:pt x="16937" y="118839"/>
                  </a:cubicBezTo>
                  <a:cubicBezTo>
                    <a:pt x="9984" y="91884"/>
                    <a:pt x="3793" y="64833"/>
                    <a:pt x="269" y="37115"/>
                  </a:cubicBezTo>
                  <a:lnTo>
                    <a:pt x="269" y="36924"/>
                  </a:lnTo>
                  <a:cubicBezTo>
                    <a:pt x="-2113" y="18922"/>
                    <a:pt x="11603" y="2539"/>
                    <a:pt x="30844" y="253"/>
                  </a:cubicBezTo>
                  <a:cubicBezTo>
                    <a:pt x="45607" y="-1461"/>
                    <a:pt x="59419" y="5682"/>
                    <a:pt x="66086" y="17208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6CC3B7A-A4C1-779C-5710-A0BAE6AD0A4B}"/>
                </a:ext>
              </a:extLst>
            </p:cNvPr>
            <p:cNvSpPr/>
            <p:nvPr/>
          </p:nvSpPr>
          <p:spPr>
            <a:xfrm>
              <a:off x="1928549" y="7450714"/>
              <a:ext cx="117955" cy="221665"/>
            </a:xfrm>
            <a:custGeom>
              <a:avLst/>
              <a:gdLst>
                <a:gd name="connsiteX0" fmla="*/ 54040 w 117955"/>
                <a:gd name="connsiteY0" fmla="*/ 10385 h 221665"/>
                <a:gd name="connsiteX1" fmla="*/ 82234 w 117955"/>
                <a:gd name="connsiteY1" fmla="*/ 53723 h 221665"/>
                <a:gd name="connsiteX2" fmla="*/ 101093 w 117955"/>
                <a:gd name="connsiteY2" fmla="*/ 100205 h 221665"/>
                <a:gd name="connsiteX3" fmla="*/ 113571 w 117955"/>
                <a:gd name="connsiteY3" fmla="*/ 148783 h 221665"/>
                <a:gd name="connsiteX4" fmla="*/ 117762 w 117955"/>
                <a:gd name="connsiteY4" fmla="*/ 200027 h 221665"/>
                <a:gd name="connsiteX5" fmla="*/ 92807 w 117955"/>
                <a:gd name="connsiteY5" fmla="*/ 221649 h 221665"/>
                <a:gd name="connsiteX6" fmla="*/ 75566 w 117955"/>
                <a:gd name="connsiteY6" fmla="*/ 213934 h 221665"/>
                <a:gd name="connsiteX7" fmla="*/ 44991 w 117955"/>
                <a:gd name="connsiteY7" fmla="*/ 171357 h 221665"/>
                <a:gd name="connsiteX8" fmla="*/ 22607 w 117955"/>
                <a:gd name="connsiteY8" fmla="*/ 126018 h 221665"/>
                <a:gd name="connsiteX9" fmla="*/ 6605 w 117955"/>
                <a:gd name="connsiteY9" fmla="*/ 78583 h 221665"/>
                <a:gd name="connsiteX10" fmla="*/ 33 w 117955"/>
                <a:gd name="connsiteY10" fmla="*/ 28101 h 221665"/>
                <a:gd name="connsiteX11" fmla="*/ 30989 w 117955"/>
                <a:gd name="connsiteY11" fmla="*/ 2 h 221665"/>
                <a:gd name="connsiteX12" fmla="*/ 54040 w 117955"/>
                <a:gd name="connsiteY12" fmla="*/ 10385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955" h="221665">
                  <a:moveTo>
                    <a:pt x="54040" y="10385"/>
                  </a:moveTo>
                  <a:cubicBezTo>
                    <a:pt x="65946" y="24005"/>
                    <a:pt x="74614" y="38674"/>
                    <a:pt x="82234" y="53723"/>
                  </a:cubicBezTo>
                  <a:cubicBezTo>
                    <a:pt x="89854" y="68773"/>
                    <a:pt x="95950" y="84298"/>
                    <a:pt x="101093" y="100205"/>
                  </a:cubicBezTo>
                  <a:cubicBezTo>
                    <a:pt x="106237" y="116017"/>
                    <a:pt x="110428" y="132209"/>
                    <a:pt x="113571" y="148783"/>
                  </a:cubicBezTo>
                  <a:cubicBezTo>
                    <a:pt x="116524" y="165356"/>
                    <a:pt x="118619" y="182215"/>
                    <a:pt x="117762" y="200027"/>
                  </a:cubicBezTo>
                  <a:cubicBezTo>
                    <a:pt x="117190" y="212410"/>
                    <a:pt x="106046" y="222125"/>
                    <a:pt x="92807" y="221649"/>
                  </a:cubicBezTo>
                  <a:cubicBezTo>
                    <a:pt x="85853" y="221458"/>
                    <a:pt x="79757" y="218411"/>
                    <a:pt x="75566" y="213934"/>
                  </a:cubicBezTo>
                  <a:cubicBezTo>
                    <a:pt x="63184" y="200408"/>
                    <a:pt x="53659" y="186025"/>
                    <a:pt x="44991" y="171357"/>
                  </a:cubicBezTo>
                  <a:cubicBezTo>
                    <a:pt x="36419" y="156593"/>
                    <a:pt x="29084" y="141448"/>
                    <a:pt x="22607" y="126018"/>
                  </a:cubicBezTo>
                  <a:cubicBezTo>
                    <a:pt x="16130" y="110588"/>
                    <a:pt x="10606" y="94871"/>
                    <a:pt x="6605" y="78583"/>
                  </a:cubicBezTo>
                  <a:cubicBezTo>
                    <a:pt x="2605" y="62391"/>
                    <a:pt x="-348" y="45722"/>
                    <a:pt x="33" y="28101"/>
                  </a:cubicBezTo>
                  <a:cubicBezTo>
                    <a:pt x="319" y="12385"/>
                    <a:pt x="14130" y="-188"/>
                    <a:pt x="30989" y="2"/>
                  </a:cubicBezTo>
                  <a:cubicBezTo>
                    <a:pt x="40229" y="193"/>
                    <a:pt x="48611" y="4193"/>
                    <a:pt x="54040" y="10385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B7F3C63-BFCA-2075-8ABF-5278EC3A308D}"/>
                </a:ext>
              </a:extLst>
            </p:cNvPr>
            <p:cNvSpPr/>
            <p:nvPr/>
          </p:nvSpPr>
          <p:spPr>
            <a:xfrm>
              <a:off x="2286831" y="7284650"/>
              <a:ext cx="619037" cy="769960"/>
            </a:xfrm>
            <a:custGeom>
              <a:avLst/>
              <a:gdLst>
                <a:gd name="connsiteX0" fmla="*/ 615682 w 619037"/>
                <a:gd name="connsiteY0" fmla="*/ 356471 h 769960"/>
                <a:gd name="connsiteX1" fmla="*/ 509669 w 619037"/>
                <a:gd name="connsiteY1" fmla="*/ 136539 h 769960"/>
                <a:gd name="connsiteX2" fmla="*/ 350220 w 619037"/>
                <a:gd name="connsiteY2" fmla="*/ 20429 h 769960"/>
                <a:gd name="connsiteX3" fmla="*/ 54469 w 619037"/>
                <a:gd name="connsiteY3" fmla="*/ 522 h 769960"/>
                <a:gd name="connsiteX4" fmla="*/ 748 w 619037"/>
                <a:gd name="connsiteY4" fmla="*/ 65768 h 769960"/>
                <a:gd name="connsiteX5" fmla="*/ 280307 w 619037"/>
                <a:gd name="connsiteY5" fmla="*/ 190736 h 769960"/>
                <a:gd name="connsiteX6" fmla="*/ 325836 w 619037"/>
                <a:gd name="connsiteY6" fmla="*/ 303131 h 769960"/>
                <a:gd name="connsiteX7" fmla="*/ 165530 w 619037"/>
                <a:gd name="connsiteY7" fmla="*/ 455245 h 769960"/>
                <a:gd name="connsiteX8" fmla="*/ 161435 w 619037"/>
                <a:gd name="connsiteY8" fmla="*/ 663652 h 769960"/>
                <a:gd name="connsiteX9" fmla="*/ 477569 w 619037"/>
                <a:gd name="connsiteY9" fmla="*/ 682226 h 769960"/>
                <a:gd name="connsiteX10" fmla="*/ 535482 w 619037"/>
                <a:gd name="connsiteY10" fmla="*/ 578022 h 769960"/>
                <a:gd name="connsiteX11" fmla="*/ 615682 w 619037"/>
                <a:gd name="connsiteY11" fmla="*/ 356471 h 769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9037" h="769960">
                  <a:moveTo>
                    <a:pt x="615682" y="356471"/>
                  </a:moveTo>
                  <a:cubicBezTo>
                    <a:pt x="604824" y="321038"/>
                    <a:pt x="553769" y="221311"/>
                    <a:pt x="509669" y="136539"/>
                  </a:cubicBezTo>
                  <a:cubicBezTo>
                    <a:pt x="477093" y="73959"/>
                    <a:pt x="444518" y="17000"/>
                    <a:pt x="350220" y="20429"/>
                  </a:cubicBezTo>
                  <a:cubicBezTo>
                    <a:pt x="246683" y="24143"/>
                    <a:pt x="97522" y="-4146"/>
                    <a:pt x="54469" y="522"/>
                  </a:cubicBezTo>
                  <a:cubicBezTo>
                    <a:pt x="20084" y="4236"/>
                    <a:pt x="-4681" y="33954"/>
                    <a:pt x="748" y="65768"/>
                  </a:cubicBezTo>
                  <a:cubicBezTo>
                    <a:pt x="8558" y="111107"/>
                    <a:pt x="61327" y="172734"/>
                    <a:pt x="280307" y="190736"/>
                  </a:cubicBezTo>
                  <a:cubicBezTo>
                    <a:pt x="280307" y="190736"/>
                    <a:pt x="263733" y="239885"/>
                    <a:pt x="325836" y="303131"/>
                  </a:cubicBezTo>
                  <a:cubicBezTo>
                    <a:pt x="300500" y="301893"/>
                    <a:pt x="215537" y="370949"/>
                    <a:pt x="165530" y="455245"/>
                  </a:cubicBezTo>
                  <a:cubicBezTo>
                    <a:pt x="133241" y="509728"/>
                    <a:pt x="131336" y="585737"/>
                    <a:pt x="161435" y="663652"/>
                  </a:cubicBezTo>
                  <a:cubicBezTo>
                    <a:pt x="212679" y="796050"/>
                    <a:pt x="408037" y="807670"/>
                    <a:pt x="477569" y="682226"/>
                  </a:cubicBezTo>
                  <a:cubicBezTo>
                    <a:pt x="502239" y="637744"/>
                    <a:pt x="524242" y="598120"/>
                    <a:pt x="535482" y="578022"/>
                  </a:cubicBezTo>
                  <a:cubicBezTo>
                    <a:pt x="587488" y="485153"/>
                    <a:pt x="631779" y="408668"/>
                    <a:pt x="615682" y="356471"/>
                  </a:cubicBezTo>
                  <a:close/>
                </a:path>
              </a:pathLst>
            </a:custGeom>
            <a:solidFill>
              <a:srgbClr val="A95E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8A29D12-99D6-0F8B-D559-36646F865F7B}"/>
                </a:ext>
              </a:extLst>
            </p:cNvPr>
            <p:cNvSpPr/>
            <p:nvPr/>
          </p:nvSpPr>
          <p:spPr>
            <a:xfrm>
              <a:off x="2295199" y="7372897"/>
              <a:ext cx="420338" cy="497014"/>
            </a:xfrm>
            <a:custGeom>
              <a:avLst/>
              <a:gdLst>
                <a:gd name="connsiteX0" fmla="*/ 325279 w 420338"/>
                <a:gd name="connsiteY0" fmla="*/ 238411 h 497014"/>
                <a:gd name="connsiteX1" fmla="*/ 77915 w 420338"/>
                <a:gd name="connsiteY1" fmla="*/ 497014 h 497014"/>
                <a:gd name="connsiteX2" fmla="*/ 420338 w 420338"/>
                <a:gd name="connsiteY2" fmla="*/ 283750 h 497014"/>
                <a:gd name="connsiteX3" fmla="*/ 379571 w 420338"/>
                <a:gd name="connsiteY3" fmla="*/ 50292 h 497014"/>
                <a:gd name="connsiteX4" fmla="*/ 0 w 420338"/>
                <a:gd name="connsiteY4" fmla="*/ 0 h 497014"/>
                <a:gd name="connsiteX5" fmla="*/ 272034 w 420338"/>
                <a:gd name="connsiteY5" fmla="*/ 102584 h 497014"/>
                <a:gd name="connsiteX6" fmla="*/ 325279 w 420338"/>
                <a:gd name="connsiteY6" fmla="*/ 238411 h 49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338" h="497014">
                  <a:moveTo>
                    <a:pt x="325279" y="238411"/>
                  </a:moveTo>
                  <a:cubicBezTo>
                    <a:pt x="299942" y="237172"/>
                    <a:pt x="115824" y="305181"/>
                    <a:pt x="77915" y="497014"/>
                  </a:cubicBezTo>
                  <a:cubicBezTo>
                    <a:pt x="90583" y="467392"/>
                    <a:pt x="187928" y="324136"/>
                    <a:pt x="420338" y="283750"/>
                  </a:cubicBezTo>
                  <a:cubicBezTo>
                    <a:pt x="362902" y="230886"/>
                    <a:pt x="316135" y="121348"/>
                    <a:pt x="379571" y="50292"/>
                  </a:cubicBezTo>
                  <a:cubicBezTo>
                    <a:pt x="253841" y="49339"/>
                    <a:pt x="107252" y="68199"/>
                    <a:pt x="0" y="0"/>
                  </a:cubicBezTo>
                  <a:cubicBezTo>
                    <a:pt x="21050" y="41243"/>
                    <a:pt x="87535" y="87439"/>
                    <a:pt x="272034" y="102584"/>
                  </a:cubicBezTo>
                  <a:cubicBezTo>
                    <a:pt x="272034" y="102584"/>
                    <a:pt x="263176" y="175165"/>
                    <a:pt x="325279" y="238411"/>
                  </a:cubicBezTo>
                  <a:close/>
                </a:path>
              </a:pathLst>
            </a:custGeom>
            <a:solidFill>
              <a:srgbClr val="A95E31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CFA0AC-C330-EE24-773A-9A4AD1A4932F}"/>
                </a:ext>
              </a:extLst>
            </p:cNvPr>
            <p:cNvSpPr/>
            <p:nvPr/>
          </p:nvSpPr>
          <p:spPr>
            <a:xfrm>
              <a:off x="2290627" y="7370516"/>
              <a:ext cx="407193" cy="504253"/>
            </a:xfrm>
            <a:custGeom>
              <a:avLst/>
              <a:gdLst>
                <a:gd name="connsiteX0" fmla="*/ 407194 w 407193"/>
                <a:gd name="connsiteY0" fmla="*/ 278892 h 504253"/>
                <a:gd name="connsiteX1" fmla="*/ 353378 w 407193"/>
                <a:gd name="connsiteY1" fmla="*/ 247364 h 504253"/>
                <a:gd name="connsiteX2" fmla="*/ 315182 w 407193"/>
                <a:gd name="connsiteY2" fmla="*/ 202216 h 504253"/>
                <a:gd name="connsiteX3" fmla="*/ 293180 w 407193"/>
                <a:gd name="connsiteY3" fmla="*/ 149352 h 504253"/>
                <a:gd name="connsiteX4" fmla="*/ 287464 w 407193"/>
                <a:gd name="connsiteY4" fmla="*/ 121634 h 504253"/>
                <a:gd name="connsiteX5" fmla="*/ 285940 w 407193"/>
                <a:gd name="connsiteY5" fmla="*/ 107823 h 504253"/>
                <a:gd name="connsiteX6" fmla="*/ 285560 w 407193"/>
                <a:gd name="connsiteY6" fmla="*/ 101060 h 504253"/>
                <a:gd name="connsiteX7" fmla="*/ 285464 w 407193"/>
                <a:gd name="connsiteY7" fmla="*/ 96869 h 504253"/>
                <a:gd name="connsiteX8" fmla="*/ 297942 w 407193"/>
                <a:gd name="connsiteY8" fmla="*/ 92964 h 504253"/>
                <a:gd name="connsiteX9" fmla="*/ 308801 w 407193"/>
                <a:gd name="connsiteY9" fmla="*/ 88582 h 504253"/>
                <a:gd name="connsiteX10" fmla="*/ 319373 w 407193"/>
                <a:gd name="connsiteY10" fmla="*/ 83534 h 504253"/>
                <a:gd name="connsiteX11" fmla="*/ 339852 w 407193"/>
                <a:gd name="connsiteY11" fmla="*/ 72676 h 504253"/>
                <a:gd name="connsiteX12" fmla="*/ 293751 w 407193"/>
                <a:gd name="connsiteY12" fmla="*/ 74771 h 504253"/>
                <a:gd name="connsiteX13" fmla="*/ 271367 w 407193"/>
                <a:gd name="connsiteY13" fmla="*/ 75247 h 504253"/>
                <a:gd name="connsiteX14" fmla="*/ 260413 w 407193"/>
                <a:gd name="connsiteY14" fmla="*/ 75629 h 504253"/>
                <a:gd name="connsiteX15" fmla="*/ 249460 w 407193"/>
                <a:gd name="connsiteY15" fmla="*/ 75152 h 504253"/>
                <a:gd name="connsiteX16" fmla="*/ 227838 w 407193"/>
                <a:gd name="connsiteY16" fmla="*/ 74771 h 504253"/>
                <a:gd name="connsiteX17" fmla="*/ 206502 w 407193"/>
                <a:gd name="connsiteY17" fmla="*/ 72771 h 504253"/>
                <a:gd name="connsiteX18" fmla="*/ 185452 w 407193"/>
                <a:gd name="connsiteY18" fmla="*/ 70104 h 504253"/>
                <a:gd name="connsiteX19" fmla="*/ 174974 w 407193"/>
                <a:gd name="connsiteY19" fmla="*/ 68580 h 504253"/>
                <a:gd name="connsiteX20" fmla="*/ 169736 w 407193"/>
                <a:gd name="connsiteY20" fmla="*/ 67913 h 504253"/>
                <a:gd name="connsiteX21" fmla="*/ 164592 w 407193"/>
                <a:gd name="connsiteY21" fmla="*/ 66770 h 504253"/>
                <a:gd name="connsiteX22" fmla="*/ 143923 w 407193"/>
                <a:gd name="connsiteY22" fmla="*/ 62389 h 504253"/>
                <a:gd name="connsiteX23" fmla="*/ 123634 w 407193"/>
                <a:gd name="connsiteY23" fmla="*/ 56769 h 504253"/>
                <a:gd name="connsiteX24" fmla="*/ 83439 w 407193"/>
                <a:gd name="connsiteY24" fmla="*/ 43053 h 504253"/>
                <a:gd name="connsiteX25" fmla="*/ 0 w 407193"/>
                <a:gd name="connsiteY25" fmla="*/ 0 h 504253"/>
                <a:gd name="connsiteX26" fmla="*/ 66961 w 407193"/>
                <a:gd name="connsiteY26" fmla="*/ 70961 h 504253"/>
                <a:gd name="connsiteX27" fmla="*/ 156020 w 407193"/>
                <a:gd name="connsiteY27" fmla="*/ 105346 h 504253"/>
                <a:gd name="connsiteX28" fmla="*/ 161925 w 407193"/>
                <a:gd name="connsiteY28" fmla="*/ 106585 h 504253"/>
                <a:gd name="connsiteX29" fmla="*/ 167926 w 407193"/>
                <a:gd name="connsiteY29" fmla="*/ 107347 h 504253"/>
                <a:gd name="connsiteX30" fmla="*/ 180022 w 407193"/>
                <a:gd name="connsiteY30" fmla="*/ 108585 h 504253"/>
                <a:gd name="connsiteX31" fmla="*/ 192119 w 407193"/>
                <a:gd name="connsiteY31" fmla="*/ 109728 h 504253"/>
                <a:gd name="connsiteX32" fmla="*/ 204216 w 407193"/>
                <a:gd name="connsiteY32" fmla="*/ 109728 h 504253"/>
                <a:gd name="connsiteX33" fmla="*/ 228410 w 407193"/>
                <a:gd name="connsiteY33" fmla="*/ 108966 h 504253"/>
                <a:gd name="connsiteX34" fmla="*/ 236601 w 407193"/>
                <a:gd name="connsiteY34" fmla="*/ 107823 h 504253"/>
                <a:gd name="connsiteX35" fmla="*/ 236696 w 407193"/>
                <a:gd name="connsiteY35" fmla="*/ 108204 h 504253"/>
                <a:gd name="connsiteX36" fmla="*/ 238887 w 407193"/>
                <a:gd name="connsiteY36" fmla="*/ 116300 h 504253"/>
                <a:gd name="connsiteX37" fmla="*/ 244126 w 407193"/>
                <a:gd name="connsiteY37" fmla="*/ 132016 h 504253"/>
                <a:gd name="connsiteX38" fmla="*/ 257270 w 407193"/>
                <a:gd name="connsiteY38" fmla="*/ 162115 h 504253"/>
                <a:gd name="connsiteX39" fmla="*/ 294322 w 407193"/>
                <a:gd name="connsiteY39" fmla="*/ 216313 h 504253"/>
                <a:gd name="connsiteX40" fmla="*/ 301562 w 407193"/>
                <a:gd name="connsiteY40" fmla="*/ 223647 h 504253"/>
                <a:gd name="connsiteX41" fmla="*/ 284036 w 407193"/>
                <a:gd name="connsiteY41" fmla="*/ 233077 h 504253"/>
                <a:gd name="connsiteX42" fmla="*/ 239649 w 407193"/>
                <a:gd name="connsiteY42" fmla="*/ 260699 h 504253"/>
                <a:gd name="connsiteX43" fmla="*/ 161163 w 407193"/>
                <a:gd name="connsiteY43" fmla="*/ 327374 h 504253"/>
                <a:gd name="connsiteX44" fmla="*/ 104204 w 407193"/>
                <a:gd name="connsiteY44" fmla="*/ 410146 h 504253"/>
                <a:gd name="connsiteX45" fmla="*/ 81534 w 407193"/>
                <a:gd name="connsiteY45" fmla="*/ 504254 h 504253"/>
                <a:gd name="connsiteX46" fmla="*/ 115824 w 407193"/>
                <a:gd name="connsiteY46" fmla="*/ 415671 h 504253"/>
                <a:gd name="connsiteX47" fmla="*/ 179642 w 407193"/>
                <a:gd name="connsiteY47" fmla="*/ 344519 h 504253"/>
                <a:gd name="connsiteX48" fmla="*/ 260699 w 407193"/>
                <a:gd name="connsiteY48" fmla="*/ 291560 h 504253"/>
                <a:gd name="connsiteX49" fmla="*/ 304895 w 407193"/>
                <a:gd name="connsiteY49" fmla="*/ 271081 h 504253"/>
                <a:gd name="connsiteX50" fmla="*/ 327565 w 407193"/>
                <a:gd name="connsiteY50" fmla="*/ 262414 h 504253"/>
                <a:gd name="connsiteX51" fmla="*/ 344614 w 407193"/>
                <a:gd name="connsiteY51" fmla="*/ 256699 h 504253"/>
                <a:gd name="connsiteX52" fmla="*/ 345853 w 407193"/>
                <a:gd name="connsiteY52" fmla="*/ 257461 h 504253"/>
                <a:gd name="connsiteX53" fmla="*/ 407194 w 407193"/>
                <a:gd name="connsiteY53" fmla="*/ 278892 h 50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07193" h="504253">
                  <a:moveTo>
                    <a:pt x="407194" y="278892"/>
                  </a:moveTo>
                  <a:cubicBezTo>
                    <a:pt x="387287" y="270986"/>
                    <a:pt x="368808" y="260509"/>
                    <a:pt x="353378" y="247364"/>
                  </a:cubicBezTo>
                  <a:cubicBezTo>
                    <a:pt x="337852" y="234315"/>
                    <a:pt x="325088" y="218884"/>
                    <a:pt x="315182" y="202216"/>
                  </a:cubicBezTo>
                  <a:cubicBezTo>
                    <a:pt x="305181" y="185642"/>
                    <a:pt x="298132" y="167640"/>
                    <a:pt x="293180" y="149352"/>
                  </a:cubicBezTo>
                  <a:cubicBezTo>
                    <a:pt x="290703" y="140208"/>
                    <a:pt x="288798" y="130969"/>
                    <a:pt x="287464" y="121634"/>
                  </a:cubicBezTo>
                  <a:cubicBezTo>
                    <a:pt x="286798" y="116967"/>
                    <a:pt x="286321" y="112395"/>
                    <a:pt x="285940" y="107823"/>
                  </a:cubicBezTo>
                  <a:cubicBezTo>
                    <a:pt x="285750" y="105537"/>
                    <a:pt x="285655" y="103251"/>
                    <a:pt x="285560" y="101060"/>
                  </a:cubicBezTo>
                  <a:cubicBezTo>
                    <a:pt x="285560" y="99727"/>
                    <a:pt x="285464" y="98107"/>
                    <a:pt x="285464" y="96869"/>
                  </a:cubicBezTo>
                  <a:cubicBezTo>
                    <a:pt x="289655" y="95536"/>
                    <a:pt x="293846" y="94297"/>
                    <a:pt x="297942" y="92964"/>
                  </a:cubicBezTo>
                  <a:cubicBezTo>
                    <a:pt x="301657" y="91821"/>
                    <a:pt x="305276" y="90297"/>
                    <a:pt x="308801" y="88582"/>
                  </a:cubicBezTo>
                  <a:cubicBezTo>
                    <a:pt x="312325" y="86963"/>
                    <a:pt x="315849" y="85249"/>
                    <a:pt x="319373" y="83534"/>
                  </a:cubicBezTo>
                  <a:cubicBezTo>
                    <a:pt x="326327" y="80105"/>
                    <a:pt x="333185" y="76581"/>
                    <a:pt x="339852" y="72676"/>
                  </a:cubicBezTo>
                  <a:cubicBezTo>
                    <a:pt x="323850" y="72485"/>
                    <a:pt x="308801" y="74200"/>
                    <a:pt x="293751" y="74771"/>
                  </a:cubicBezTo>
                  <a:cubicBezTo>
                    <a:pt x="286226" y="74771"/>
                    <a:pt x="278797" y="74962"/>
                    <a:pt x="271367" y="75247"/>
                  </a:cubicBezTo>
                  <a:cubicBezTo>
                    <a:pt x="267653" y="75343"/>
                    <a:pt x="264033" y="75629"/>
                    <a:pt x="260413" y="75629"/>
                  </a:cubicBezTo>
                  <a:lnTo>
                    <a:pt x="249460" y="75152"/>
                  </a:lnTo>
                  <a:cubicBezTo>
                    <a:pt x="242221" y="74962"/>
                    <a:pt x="234982" y="74771"/>
                    <a:pt x="227838" y="74771"/>
                  </a:cubicBezTo>
                  <a:cubicBezTo>
                    <a:pt x="220694" y="74009"/>
                    <a:pt x="213551" y="73342"/>
                    <a:pt x="206502" y="72771"/>
                  </a:cubicBezTo>
                  <a:cubicBezTo>
                    <a:pt x="199358" y="72485"/>
                    <a:pt x="192405" y="71247"/>
                    <a:pt x="185452" y="70104"/>
                  </a:cubicBezTo>
                  <a:cubicBezTo>
                    <a:pt x="181928" y="69628"/>
                    <a:pt x="178499" y="68961"/>
                    <a:pt x="174974" y="68580"/>
                  </a:cubicBezTo>
                  <a:lnTo>
                    <a:pt x="169736" y="67913"/>
                  </a:lnTo>
                  <a:lnTo>
                    <a:pt x="164592" y="66770"/>
                  </a:lnTo>
                  <a:cubicBezTo>
                    <a:pt x="157734" y="65151"/>
                    <a:pt x="150876" y="63817"/>
                    <a:pt x="143923" y="62389"/>
                  </a:cubicBezTo>
                  <a:cubicBezTo>
                    <a:pt x="137255" y="60293"/>
                    <a:pt x="130397" y="58674"/>
                    <a:pt x="123634" y="56769"/>
                  </a:cubicBezTo>
                  <a:cubicBezTo>
                    <a:pt x="110204" y="52673"/>
                    <a:pt x="96774" y="48196"/>
                    <a:pt x="83439" y="43053"/>
                  </a:cubicBezTo>
                  <a:cubicBezTo>
                    <a:pt x="56769" y="32766"/>
                    <a:pt x="27051" y="15049"/>
                    <a:pt x="0" y="0"/>
                  </a:cubicBezTo>
                  <a:cubicBezTo>
                    <a:pt x="13716" y="26956"/>
                    <a:pt x="40576" y="54102"/>
                    <a:pt x="66961" y="70961"/>
                  </a:cubicBezTo>
                  <a:cubicBezTo>
                    <a:pt x="93536" y="87821"/>
                    <a:pt x="124016" y="100013"/>
                    <a:pt x="156020" y="105346"/>
                  </a:cubicBezTo>
                  <a:lnTo>
                    <a:pt x="161925" y="106585"/>
                  </a:lnTo>
                  <a:lnTo>
                    <a:pt x="167926" y="107347"/>
                  </a:lnTo>
                  <a:cubicBezTo>
                    <a:pt x="171926" y="107823"/>
                    <a:pt x="176022" y="108109"/>
                    <a:pt x="180022" y="108585"/>
                  </a:cubicBezTo>
                  <a:lnTo>
                    <a:pt x="192119" y="109728"/>
                  </a:lnTo>
                  <a:cubicBezTo>
                    <a:pt x="196120" y="110109"/>
                    <a:pt x="200216" y="109728"/>
                    <a:pt x="204216" y="109728"/>
                  </a:cubicBezTo>
                  <a:cubicBezTo>
                    <a:pt x="212312" y="109633"/>
                    <a:pt x="220313" y="109347"/>
                    <a:pt x="228410" y="108966"/>
                  </a:cubicBezTo>
                  <a:cubicBezTo>
                    <a:pt x="231172" y="108680"/>
                    <a:pt x="233839" y="108204"/>
                    <a:pt x="236601" y="107823"/>
                  </a:cubicBezTo>
                  <a:cubicBezTo>
                    <a:pt x="236601" y="107918"/>
                    <a:pt x="236696" y="108013"/>
                    <a:pt x="236696" y="108204"/>
                  </a:cubicBezTo>
                  <a:cubicBezTo>
                    <a:pt x="237363" y="110966"/>
                    <a:pt x="238125" y="113633"/>
                    <a:pt x="238887" y="116300"/>
                  </a:cubicBezTo>
                  <a:cubicBezTo>
                    <a:pt x="240411" y="121634"/>
                    <a:pt x="242221" y="126873"/>
                    <a:pt x="244126" y="132016"/>
                  </a:cubicBezTo>
                  <a:cubicBezTo>
                    <a:pt x="247936" y="142304"/>
                    <a:pt x="252317" y="152400"/>
                    <a:pt x="257270" y="162115"/>
                  </a:cubicBezTo>
                  <a:cubicBezTo>
                    <a:pt x="267271" y="181546"/>
                    <a:pt x="279368" y="200025"/>
                    <a:pt x="294322" y="216313"/>
                  </a:cubicBezTo>
                  <a:cubicBezTo>
                    <a:pt x="296609" y="218884"/>
                    <a:pt x="299085" y="221171"/>
                    <a:pt x="301562" y="223647"/>
                  </a:cubicBezTo>
                  <a:cubicBezTo>
                    <a:pt x="295656" y="226695"/>
                    <a:pt x="289846" y="229838"/>
                    <a:pt x="284036" y="233077"/>
                  </a:cubicBezTo>
                  <a:cubicBezTo>
                    <a:pt x="268796" y="241649"/>
                    <a:pt x="253937" y="250888"/>
                    <a:pt x="239649" y="260699"/>
                  </a:cubicBezTo>
                  <a:cubicBezTo>
                    <a:pt x="210979" y="280225"/>
                    <a:pt x="184499" y="302514"/>
                    <a:pt x="161163" y="327374"/>
                  </a:cubicBezTo>
                  <a:cubicBezTo>
                    <a:pt x="138017" y="352330"/>
                    <a:pt x="118110" y="380047"/>
                    <a:pt x="104204" y="410146"/>
                  </a:cubicBezTo>
                  <a:cubicBezTo>
                    <a:pt x="90107" y="440150"/>
                    <a:pt x="82677" y="472345"/>
                    <a:pt x="81534" y="504254"/>
                  </a:cubicBezTo>
                  <a:cubicBezTo>
                    <a:pt x="87058" y="472726"/>
                    <a:pt x="98584" y="442531"/>
                    <a:pt x="115824" y="415671"/>
                  </a:cubicBezTo>
                  <a:cubicBezTo>
                    <a:pt x="132874" y="388715"/>
                    <a:pt x="154972" y="365093"/>
                    <a:pt x="179642" y="344519"/>
                  </a:cubicBezTo>
                  <a:cubicBezTo>
                    <a:pt x="204502" y="324040"/>
                    <a:pt x="231838" y="306419"/>
                    <a:pt x="260699" y="291560"/>
                  </a:cubicBezTo>
                  <a:cubicBezTo>
                    <a:pt x="275082" y="284131"/>
                    <a:pt x="289941" y="277273"/>
                    <a:pt x="304895" y="271081"/>
                  </a:cubicBezTo>
                  <a:cubicBezTo>
                    <a:pt x="312420" y="268033"/>
                    <a:pt x="319945" y="265081"/>
                    <a:pt x="327565" y="262414"/>
                  </a:cubicBezTo>
                  <a:cubicBezTo>
                    <a:pt x="333089" y="260413"/>
                    <a:pt x="339090" y="258413"/>
                    <a:pt x="344614" y="256699"/>
                  </a:cubicBezTo>
                  <a:cubicBezTo>
                    <a:pt x="344996" y="256889"/>
                    <a:pt x="345377" y="257175"/>
                    <a:pt x="345853" y="257461"/>
                  </a:cubicBezTo>
                  <a:cubicBezTo>
                    <a:pt x="364998" y="267748"/>
                    <a:pt x="386048" y="274796"/>
                    <a:pt x="407194" y="278892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3F3A2EC-9CA6-7FCD-F2CB-9E40F1CA14DA}"/>
                </a:ext>
              </a:extLst>
            </p:cNvPr>
            <p:cNvSpPr/>
            <p:nvPr/>
          </p:nvSpPr>
          <p:spPr>
            <a:xfrm>
              <a:off x="2308710" y="7284650"/>
              <a:ext cx="594475" cy="781815"/>
            </a:xfrm>
            <a:custGeom>
              <a:avLst/>
              <a:gdLst>
                <a:gd name="connsiteX0" fmla="*/ 593803 w 594475"/>
                <a:gd name="connsiteY0" fmla="*/ 356471 h 781815"/>
                <a:gd name="connsiteX1" fmla="*/ 487790 w 594475"/>
                <a:gd name="connsiteY1" fmla="*/ 136539 h 781815"/>
                <a:gd name="connsiteX2" fmla="*/ 328342 w 594475"/>
                <a:gd name="connsiteY2" fmla="*/ 20429 h 781815"/>
                <a:gd name="connsiteX3" fmla="*/ 32591 w 594475"/>
                <a:gd name="connsiteY3" fmla="*/ 522 h 781815"/>
                <a:gd name="connsiteX4" fmla="*/ 7064 w 594475"/>
                <a:gd name="connsiteY4" fmla="*/ 8999 h 781815"/>
                <a:gd name="connsiteX5" fmla="*/ 58498 w 594475"/>
                <a:gd name="connsiteY5" fmla="*/ 73197 h 781815"/>
                <a:gd name="connsiteX6" fmla="*/ 411971 w 594475"/>
                <a:gd name="connsiteY6" fmla="*/ 105582 h 781815"/>
                <a:gd name="connsiteX7" fmla="*/ 484361 w 594475"/>
                <a:gd name="connsiteY7" fmla="*/ 387046 h 781815"/>
                <a:gd name="connsiteX8" fmla="*/ 127555 w 594475"/>
                <a:gd name="connsiteY8" fmla="*/ 625933 h 781815"/>
                <a:gd name="connsiteX9" fmla="*/ 192134 w 594475"/>
                <a:gd name="connsiteY9" fmla="*/ 774237 h 781815"/>
                <a:gd name="connsiteX10" fmla="*/ 593803 w 594475"/>
                <a:gd name="connsiteY10" fmla="*/ 356471 h 78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4475" h="781815">
                  <a:moveTo>
                    <a:pt x="593803" y="356471"/>
                  </a:moveTo>
                  <a:cubicBezTo>
                    <a:pt x="582945" y="321038"/>
                    <a:pt x="531891" y="221311"/>
                    <a:pt x="487790" y="136539"/>
                  </a:cubicBezTo>
                  <a:cubicBezTo>
                    <a:pt x="455215" y="73959"/>
                    <a:pt x="422639" y="17000"/>
                    <a:pt x="328342" y="20429"/>
                  </a:cubicBezTo>
                  <a:cubicBezTo>
                    <a:pt x="224805" y="24143"/>
                    <a:pt x="75644" y="-4146"/>
                    <a:pt x="32591" y="522"/>
                  </a:cubicBezTo>
                  <a:cubicBezTo>
                    <a:pt x="23161" y="1569"/>
                    <a:pt x="14588" y="4522"/>
                    <a:pt x="7064" y="8999"/>
                  </a:cubicBezTo>
                  <a:cubicBezTo>
                    <a:pt x="-6271" y="32526"/>
                    <a:pt x="-6462" y="61386"/>
                    <a:pt x="58498" y="73197"/>
                  </a:cubicBezTo>
                  <a:cubicBezTo>
                    <a:pt x="176704" y="94724"/>
                    <a:pt x="411971" y="105582"/>
                    <a:pt x="411971" y="105582"/>
                  </a:cubicBezTo>
                  <a:cubicBezTo>
                    <a:pt x="411971" y="105582"/>
                    <a:pt x="355583" y="265793"/>
                    <a:pt x="484361" y="387046"/>
                  </a:cubicBezTo>
                  <a:cubicBezTo>
                    <a:pt x="484361" y="387046"/>
                    <a:pt x="224234" y="418478"/>
                    <a:pt x="127555" y="625933"/>
                  </a:cubicBezTo>
                  <a:cubicBezTo>
                    <a:pt x="112219" y="680226"/>
                    <a:pt x="119459" y="738137"/>
                    <a:pt x="192134" y="774237"/>
                  </a:cubicBezTo>
                  <a:cubicBezTo>
                    <a:pt x="332723" y="844151"/>
                    <a:pt x="609901" y="408668"/>
                    <a:pt x="593803" y="356471"/>
                  </a:cubicBezTo>
                  <a:close/>
                </a:path>
              </a:pathLst>
            </a:custGeom>
            <a:solidFill>
              <a:srgbClr val="BE6A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F415FC2-6647-07F9-D9B6-F64F540BD2CC}"/>
                </a:ext>
              </a:extLst>
            </p:cNvPr>
            <p:cNvSpPr/>
            <p:nvPr/>
          </p:nvSpPr>
          <p:spPr>
            <a:xfrm>
              <a:off x="2484842" y="8003071"/>
              <a:ext cx="251079" cy="1304924"/>
            </a:xfrm>
            <a:custGeom>
              <a:avLst/>
              <a:gdLst>
                <a:gd name="connsiteX0" fmla="*/ 251079 w 251079"/>
                <a:gd name="connsiteY0" fmla="*/ 0 h 1304924"/>
                <a:gd name="connsiteX1" fmla="*/ 0 w 251079"/>
                <a:gd name="connsiteY1" fmla="*/ 218884 h 1304924"/>
                <a:gd name="connsiteX2" fmla="*/ 83534 w 251079"/>
                <a:gd name="connsiteY2" fmla="*/ 332041 h 1304924"/>
                <a:gd name="connsiteX3" fmla="*/ 151543 w 251079"/>
                <a:gd name="connsiteY3" fmla="*/ 1304925 h 1304924"/>
                <a:gd name="connsiteX4" fmla="*/ 225647 w 251079"/>
                <a:gd name="connsiteY4" fmla="*/ 1304068 h 1304924"/>
                <a:gd name="connsiteX5" fmla="*/ 142589 w 251079"/>
                <a:gd name="connsiteY5" fmla="*/ 340995 h 1304924"/>
                <a:gd name="connsiteX6" fmla="*/ 174308 w 251079"/>
                <a:gd name="connsiteY6" fmla="*/ 161163 h 1304924"/>
                <a:gd name="connsiteX7" fmla="*/ 251079 w 251079"/>
                <a:gd name="connsiteY7" fmla="*/ 0 h 13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079" h="1304924">
                  <a:moveTo>
                    <a:pt x="251079" y="0"/>
                  </a:moveTo>
                  <a:cubicBezTo>
                    <a:pt x="251079" y="0"/>
                    <a:pt x="140875" y="200882"/>
                    <a:pt x="0" y="218884"/>
                  </a:cubicBezTo>
                  <a:cubicBezTo>
                    <a:pt x="0" y="218884"/>
                    <a:pt x="66484" y="242316"/>
                    <a:pt x="83534" y="332041"/>
                  </a:cubicBezTo>
                  <a:cubicBezTo>
                    <a:pt x="100584" y="421767"/>
                    <a:pt x="151543" y="1304925"/>
                    <a:pt x="151543" y="1304925"/>
                  </a:cubicBezTo>
                  <a:lnTo>
                    <a:pt x="225647" y="1304068"/>
                  </a:lnTo>
                  <a:lnTo>
                    <a:pt x="142589" y="340995"/>
                  </a:lnTo>
                  <a:cubicBezTo>
                    <a:pt x="131635" y="279463"/>
                    <a:pt x="142780" y="216313"/>
                    <a:pt x="174308" y="161163"/>
                  </a:cubicBezTo>
                  <a:cubicBezTo>
                    <a:pt x="205264" y="106871"/>
                    <a:pt x="241268" y="38862"/>
                    <a:pt x="251079" y="0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65B368-93A1-2B52-960F-D5824C2C16F2}"/>
                </a:ext>
              </a:extLst>
            </p:cNvPr>
            <p:cNvSpPr/>
            <p:nvPr/>
          </p:nvSpPr>
          <p:spPr>
            <a:xfrm>
              <a:off x="2669436" y="7183350"/>
              <a:ext cx="99917" cy="183641"/>
            </a:xfrm>
            <a:custGeom>
              <a:avLst/>
              <a:gdLst>
                <a:gd name="connsiteX0" fmla="*/ 16193 w 99917"/>
                <a:gd name="connsiteY0" fmla="*/ 127540 h 183641"/>
                <a:gd name="connsiteX1" fmla="*/ 30671 w 99917"/>
                <a:gd name="connsiteY1" fmla="*/ 82867 h 183641"/>
                <a:gd name="connsiteX2" fmla="*/ 0 w 99917"/>
                <a:gd name="connsiteY2" fmla="*/ 0 h 183641"/>
                <a:gd name="connsiteX3" fmla="*/ 99917 w 99917"/>
                <a:gd name="connsiteY3" fmla="*/ 183642 h 183641"/>
                <a:gd name="connsiteX4" fmla="*/ 74676 w 99917"/>
                <a:gd name="connsiteY4" fmla="*/ 155162 h 183641"/>
                <a:gd name="connsiteX5" fmla="*/ 16193 w 99917"/>
                <a:gd name="connsiteY5" fmla="*/ 127540 h 183641"/>
                <a:gd name="connsiteX6" fmla="*/ 16193 w 99917"/>
                <a:gd name="connsiteY6" fmla="*/ 127540 h 18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17" h="183641">
                  <a:moveTo>
                    <a:pt x="16193" y="127540"/>
                  </a:moveTo>
                  <a:cubicBezTo>
                    <a:pt x="16193" y="127540"/>
                    <a:pt x="43720" y="124396"/>
                    <a:pt x="30671" y="82867"/>
                  </a:cubicBezTo>
                  <a:cubicBezTo>
                    <a:pt x="17621" y="41338"/>
                    <a:pt x="0" y="0"/>
                    <a:pt x="0" y="0"/>
                  </a:cubicBezTo>
                  <a:cubicBezTo>
                    <a:pt x="0" y="0"/>
                    <a:pt x="83344" y="140113"/>
                    <a:pt x="99917" y="183642"/>
                  </a:cubicBezTo>
                  <a:lnTo>
                    <a:pt x="74676" y="155162"/>
                  </a:lnTo>
                  <a:cubicBezTo>
                    <a:pt x="60198" y="138779"/>
                    <a:pt x="38957" y="128778"/>
                    <a:pt x="16193" y="127540"/>
                  </a:cubicBezTo>
                  <a:lnTo>
                    <a:pt x="16193" y="127540"/>
                  </a:lnTo>
                  <a:close/>
                </a:path>
              </a:pathLst>
            </a:custGeom>
            <a:solidFill>
              <a:srgbClr val="A254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7C3C875-32D6-50F4-FB69-F775C456008B}"/>
                </a:ext>
              </a:extLst>
            </p:cNvPr>
            <p:cNvSpPr/>
            <p:nvPr/>
          </p:nvSpPr>
          <p:spPr>
            <a:xfrm>
              <a:off x="2284718" y="7274368"/>
              <a:ext cx="511781" cy="146915"/>
            </a:xfrm>
            <a:custGeom>
              <a:avLst/>
              <a:gdLst>
                <a:gd name="connsiteX0" fmla="*/ 511782 w 511781"/>
                <a:gd name="connsiteY0" fmla="*/ 146916 h 146915"/>
                <a:gd name="connsiteX1" fmla="*/ 479111 w 511781"/>
                <a:gd name="connsiteY1" fmla="*/ 96338 h 146915"/>
                <a:gd name="connsiteX2" fmla="*/ 435773 w 511781"/>
                <a:gd name="connsiteY2" fmla="*/ 55857 h 146915"/>
                <a:gd name="connsiteX3" fmla="*/ 379099 w 511781"/>
                <a:gd name="connsiteY3" fmla="*/ 38426 h 146915"/>
                <a:gd name="connsiteX4" fmla="*/ 348428 w 511781"/>
                <a:gd name="connsiteY4" fmla="*/ 38235 h 146915"/>
                <a:gd name="connsiteX5" fmla="*/ 316234 w 511781"/>
                <a:gd name="connsiteY5" fmla="*/ 38902 h 146915"/>
                <a:gd name="connsiteX6" fmla="*/ 188789 w 511781"/>
                <a:gd name="connsiteY6" fmla="*/ 31092 h 146915"/>
                <a:gd name="connsiteX7" fmla="*/ 125734 w 511781"/>
                <a:gd name="connsiteY7" fmla="*/ 24615 h 146915"/>
                <a:gd name="connsiteX8" fmla="*/ 64012 w 511781"/>
                <a:gd name="connsiteY8" fmla="*/ 20805 h 146915"/>
                <a:gd name="connsiteX9" fmla="*/ 63250 w 511781"/>
                <a:gd name="connsiteY9" fmla="*/ 20805 h 146915"/>
                <a:gd name="connsiteX10" fmla="*/ 62488 w 511781"/>
                <a:gd name="connsiteY10" fmla="*/ 20709 h 146915"/>
                <a:gd name="connsiteX11" fmla="*/ 53820 w 511781"/>
                <a:gd name="connsiteY11" fmla="*/ 21090 h 146915"/>
                <a:gd name="connsiteX12" fmla="*/ 44486 w 511781"/>
                <a:gd name="connsiteY12" fmla="*/ 22996 h 146915"/>
                <a:gd name="connsiteX13" fmla="*/ 27245 w 511781"/>
                <a:gd name="connsiteY13" fmla="*/ 31282 h 146915"/>
                <a:gd name="connsiteX14" fmla="*/ 12577 w 511781"/>
                <a:gd name="connsiteY14" fmla="*/ 45474 h 146915"/>
                <a:gd name="connsiteX15" fmla="*/ 6100 w 511781"/>
                <a:gd name="connsiteY15" fmla="*/ 54238 h 146915"/>
                <a:gd name="connsiteX16" fmla="*/ 99 w 511781"/>
                <a:gd name="connsiteY16" fmla="*/ 63858 h 146915"/>
                <a:gd name="connsiteX17" fmla="*/ 290 w 511781"/>
                <a:gd name="connsiteY17" fmla="*/ 52428 h 146915"/>
                <a:gd name="connsiteX18" fmla="*/ 2766 w 511781"/>
                <a:gd name="connsiteY18" fmla="*/ 40998 h 146915"/>
                <a:gd name="connsiteX19" fmla="*/ 15053 w 511781"/>
                <a:gd name="connsiteY19" fmla="*/ 19566 h 146915"/>
                <a:gd name="connsiteX20" fmla="*/ 37151 w 511781"/>
                <a:gd name="connsiteY20" fmla="*/ 4612 h 146915"/>
                <a:gd name="connsiteX21" fmla="*/ 50391 w 511781"/>
                <a:gd name="connsiteY21" fmla="*/ 898 h 146915"/>
                <a:gd name="connsiteX22" fmla="*/ 64964 w 511781"/>
                <a:gd name="connsiteY22" fmla="*/ 135 h 146915"/>
                <a:gd name="connsiteX23" fmla="*/ 63440 w 511781"/>
                <a:gd name="connsiteY23" fmla="*/ 40 h 146915"/>
                <a:gd name="connsiteX24" fmla="*/ 128210 w 511781"/>
                <a:gd name="connsiteY24" fmla="*/ 4422 h 146915"/>
                <a:gd name="connsiteX25" fmla="*/ 191266 w 511781"/>
                <a:gd name="connsiteY25" fmla="*/ 11565 h 146915"/>
                <a:gd name="connsiteX26" fmla="*/ 316710 w 511781"/>
                <a:gd name="connsiteY26" fmla="*/ 22710 h 146915"/>
                <a:gd name="connsiteX27" fmla="*/ 347952 w 511781"/>
                <a:gd name="connsiteY27" fmla="*/ 23281 h 146915"/>
                <a:gd name="connsiteX28" fmla="*/ 380718 w 511781"/>
                <a:gd name="connsiteY28" fmla="*/ 24900 h 146915"/>
                <a:gd name="connsiteX29" fmla="*/ 441869 w 511781"/>
                <a:gd name="connsiteY29" fmla="*/ 47380 h 146915"/>
                <a:gd name="connsiteX30" fmla="*/ 483969 w 511781"/>
                <a:gd name="connsiteY30" fmla="*/ 93195 h 146915"/>
                <a:gd name="connsiteX31" fmla="*/ 511782 w 511781"/>
                <a:gd name="connsiteY31" fmla="*/ 146916 h 14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1781" h="146915">
                  <a:moveTo>
                    <a:pt x="511782" y="146916"/>
                  </a:moveTo>
                  <a:cubicBezTo>
                    <a:pt x="501495" y="129675"/>
                    <a:pt x="491113" y="112435"/>
                    <a:pt x="479111" y="96338"/>
                  </a:cubicBezTo>
                  <a:cubicBezTo>
                    <a:pt x="467205" y="80336"/>
                    <a:pt x="452823" y="65953"/>
                    <a:pt x="435773" y="55857"/>
                  </a:cubicBezTo>
                  <a:cubicBezTo>
                    <a:pt x="418913" y="45379"/>
                    <a:pt x="399197" y="39950"/>
                    <a:pt x="379099" y="38426"/>
                  </a:cubicBezTo>
                  <a:cubicBezTo>
                    <a:pt x="368907" y="37473"/>
                    <a:pt x="359096" y="37950"/>
                    <a:pt x="348428" y="38235"/>
                  </a:cubicBezTo>
                  <a:cubicBezTo>
                    <a:pt x="337665" y="38712"/>
                    <a:pt x="326902" y="38902"/>
                    <a:pt x="316234" y="38902"/>
                  </a:cubicBezTo>
                  <a:cubicBezTo>
                    <a:pt x="273371" y="38807"/>
                    <a:pt x="230985" y="34902"/>
                    <a:pt x="188789" y="31092"/>
                  </a:cubicBezTo>
                  <a:lnTo>
                    <a:pt x="125734" y="24615"/>
                  </a:lnTo>
                  <a:cubicBezTo>
                    <a:pt x="104874" y="22615"/>
                    <a:pt x="83729" y="20519"/>
                    <a:pt x="64012" y="20805"/>
                  </a:cubicBezTo>
                  <a:lnTo>
                    <a:pt x="63250" y="20805"/>
                  </a:lnTo>
                  <a:lnTo>
                    <a:pt x="62488" y="20709"/>
                  </a:lnTo>
                  <a:cubicBezTo>
                    <a:pt x="60488" y="20519"/>
                    <a:pt x="56773" y="20709"/>
                    <a:pt x="53820" y="21090"/>
                  </a:cubicBezTo>
                  <a:cubicBezTo>
                    <a:pt x="50677" y="21472"/>
                    <a:pt x="47534" y="22138"/>
                    <a:pt x="44486" y="22996"/>
                  </a:cubicBezTo>
                  <a:cubicBezTo>
                    <a:pt x="38390" y="24805"/>
                    <a:pt x="32675" y="27567"/>
                    <a:pt x="27245" y="31282"/>
                  </a:cubicBezTo>
                  <a:cubicBezTo>
                    <a:pt x="22102" y="35188"/>
                    <a:pt x="16958" y="39855"/>
                    <a:pt x="12577" y="45474"/>
                  </a:cubicBezTo>
                  <a:cubicBezTo>
                    <a:pt x="10196" y="48141"/>
                    <a:pt x="8481" y="51285"/>
                    <a:pt x="6100" y="54238"/>
                  </a:cubicBezTo>
                  <a:cubicBezTo>
                    <a:pt x="4195" y="57381"/>
                    <a:pt x="2290" y="60619"/>
                    <a:pt x="99" y="63858"/>
                  </a:cubicBezTo>
                  <a:cubicBezTo>
                    <a:pt x="-91" y="60143"/>
                    <a:pt x="4" y="56238"/>
                    <a:pt x="290" y="52428"/>
                  </a:cubicBezTo>
                  <a:cubicBezTo>
                    <a:pt x="956" y="48713"/>
                    <a:pt x="1623" y="44808"/>
                    <a:pt x="2766" y="40998"/>
                  </a:cubicBezTo>
                  <a:cubicBezTo>
                    <a:pt x="5243" y="33473"/>
                    <a:pt x="9243" y="26043"/>
                    <a:pt x="15053" y="19566"/>
                  </a:cubicBezTo>
                  <a:cubicBezTo>
                    <a:pt x="20959" y="13185"/>
                    <a:pt x="28579" y="7946"/>
                    <a:pt x="37151" y="4612"/>
                  </a:cubicBezTo>
                  <a:cubicBezTo>
                    <a:pt x="41342" y="2898"/>
                    <a:pt x="45914" y="1755"/>
                    <a:pt x="50391" y="898"/>
                  </a:cubicBezTo>
                  <a:cubicBezTo>
                    <a:pt x="55154" y="231"/>
                    <a:pt x="59154" y="-245"/>
                    <a:pt x="64964" y="135"/>
                  </a:cubicBezTo>
                  <a:lnTo>
                    <a:pt x="63440" y="40"/>
                  </a:lnTo>
                  <a:cubicBezTo>
                    <a:pt x="86110" y="-55"/>
                    <a:pt x="107065" y="2326"/>
                    <a:pt x="128210" y="4422"/>
                  </a:cubicBezTo>
                  <a:lnTo>
                    <a:pt x="191266" y="11565"/>
                  </a:lnTo>
                  <a:cubicBezTo>
                    <a:pt x="233081" y="16614"/>
                    <a:pt x="274991" y="20805"/>
                    <a:pt x="316710" y="22710"/>
                  </a:cubicBezTo>
                  <a:cubicBezTo>
                    <a:pt x="327188" y="23091"/>
                    <a:pt x="337570" y="23376"/>
                    <a:pt x="347952" y="23281"/>
                  </a:cubicBezTo>
                  <a:cubicBezTo>
                    <a:pt x="358525" y="23472"/>
                    <a:pt x="369860" y="23281"/>
                    <a:pt x="380718" y="24900"/>
                  </a:cubicBezTo>
                  <a:cubicBezTo>
                    <a:pt x="402531" y="27663"/>
                    <a:pt x="424343" y="34807"/>
                    <a:pt x="441869" y="47380"/>
                  </a:cubicBezTo>
                  <a:cubicBezTo>
                    <a:pt x="459585" y="59857"/>
                    <a:pt x="473206" y="76050"/>
                    <a:pt x="483969" y="93195"/>
                  </a:cubicBezTo>
                  <a:cubicBezTo>
                    <a:pt x="495018" y="110530"/>
                    <a:pt x="503591" y="128628"/>
                    <a:pt x="511782" y="146916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sp>
        <p:nvSpPr>
          <p:cNvPr id="682" name="Freeform: Shape 681">
            <a:extLst>
              <a:ext uri="{FF2B5EF4-FFF2-40B4-BE49-F238E27FC236}">
                <a16:creationId xmlns:a16="http://schemas.microsoft.com/office/drawing/2014/main" id="{A2CE9FC3-E3EE-90ED-A4BE-F3360499D04E}"/>
              </a:ext>
            </a:extLst>
          </p:cNvPr>
          <p:cNvSpPr/>
          <p:nvPr/>
        </p:nvSpPr>
        <p:spPr>
          <a:xfrm>
            <a:off x="1536700" y="-1700631"/>
            <a:ext cx="8013700" cy="8013699"/>
          </a:xfrm>
          <a:custGeom>
            <a:avLst/>
            <a:gdLst>
              <a:gd name="connsiteX0" fmla="*/ 0 w 8013700"/>
              <a:gd name="connsiteY0" fmla="*/ 0 h 8013699"/>
              <a:gd name="connsiteX1" fmla="*/ 8013700 w 8013700"/>
              <a:gd name="connsiteY1" fmla="*/ 0 h 8013699"/>
              <a:gd name="connsiteX2" fmla="*/ 8013700 w 8013700"/>
              <a:gd name="connsiteY2" fmla="*/ 8013700 h 8013699"/>
              <a:gd name="connsiteX3" fmla="*/ 0 w 8013700"/>
              <a:gd name="connsiteY3" fmla="*/ 8013700 h 801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13700" h="8013699">
                <a:moveTo>
                  <a:pt x="0" y="0"/>
                </a:moveTo>
                <a:lnTo>
                  <a:pt x="8013700" y="0"/>
                </a:lnTo>
                <a:lnTo>
                  <a:pt x="8013700" y="8013700"/>
                </a:lnTo>
                <a:lnTo>
                  <a:pt x="0" y="8013700"/>
                </a:lnTo>
                <a:close/>
              </a:path>
            </a:pathLst>
          </a:custGeom>
          <a:noFill/>
          <a:ln w="1602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0F3A28E7-8364-1B7A-0C30-98A8A77A6301}"/>
              </a:ext>
            </a:extLst>
          </p:cNvPr>
          <p:cNvGrpSpPr/>
          <p:nvPr/>
        </p:nvGrpSpPr>
        <p:grpSpPr>
          <a:xfrm>
            <a:off x="270733" y="3220591"/>
            <a:ext cx="2431623" cy="4964166"/>
            <a:chOff x="270733" y="2754200"/>
            <a:chExt cx="2431623" cy="4964166"/>
          </a:xfrm>
        </p:grpSpPr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52CB3D78-DFE7-1573-0BC6-3E13B757D45D}"/>
                </a:ext>
              </a:extLst>
            </p:cNvPr>
            <p:cNvSpPr/>
            <p:nvPr/>
          </p:nvSpPr>
          <p:spPr>
            <a:xfrm>
              <a:off x="270733" y="2754200"/>
              <a:ext cx="2151838" cy="4863834"/>
            </a:xfrm>
            <a:custGeom>
              <a:avLst/>
              <a:gdLst>
                <a:gd name="connsiteX0" fmla="*/ 1155896 w 2151838"/>
                <a:gd name="connsiteY0" fmla="*/ 4537197 h 4863834"/>
                <a:gd name="connsiteX1" fmla="*/ 1509461 w 2151838"/>
                <a:gd name="connsiteY1" fmla="*/ 3581803 h 4863834"/>
                <a:gd name="connsiteX2" fmla="*/ 1441344 w 2151838"/>
                <a:gd name="connsiteY2" fmla="*/ 2654458 h 4863834"/>
                <a:gd name="connsiteX3" fmla="*/ 1303028 w 2151838"/>
                <a:gd name="connsiteY3" fmla="*/ 1767502 h 4863834"/>
                <a:gd name="connsiteX4" fmla="*/ 1469552 w 2151838"/>
                <a:gd name="connsiteY4" fmla="*/ 775406 h 4863834"/>
                <a:gd name="connsiteX5" fmla="*/ 1869436 w 2151838"/>
                <a:gd name="connsiteY5" fmla="*/ 236404 h 4863834"/>
                <a:gd name="connsiteX6" fmla="*/ 2109046 w 2151838"/>
                <a:gd name="connsiteY6" fmla="*/ 95203 h 4863834"/>
                <a:gd name="connsiteX7" fmla="*/ 2151839 w 2151838"/>
                <a:gd name="connsiteY7" fmla="*/ 0 h 4863834"/>
                <a:gd name="connsiteX8" fmla="*/ 1266004 w 2151838"/>
                <a:gd name="connsiteY8" fmla="*/ 752005 h 4863834"/>
                <a:gd name="connsiteX9" fmla="*/ 1012451 w 2151838"/>
                <a:gd name="connsiteY9" fmla="*/ 1717817 h 4863834"/>
                <a:gd name="connsiteX10" fmla="*/ 1068547 w 2151838"/>
                <a:gd name="connsiteY10" fmla="*/ 2577527 h 4863834"/>
                <a:gd name="connsiteX11" fmla="*/ 1051718 w 2151838"/>
                <a:gd name="connsiteY11" fmla="*/ 3477304 h 4863834"/>
                <a:gd name="connsiteX12" fmla="*/ 617215 w 2151838"/>
                <a:gd name="connsiteY12" fmla="*/ 4410099 h 4863834"/>
                <a:gd name="connsiteX13" fmla="*/ 0 w 2151838"/>
                <a:gd name="connsiteY13" fmla="*/ 4794756 h 4863834"/>
                <a:gd name="connsiteX14" fmla="*/ 725080 w 2151838"/>
                <a:gd name="connsiteY14" fmla="*/ 4863835 h 4863834"/>
                <a:gd name="connsiteX15" fmla="*/ 1155896 w 2151838"/>
                <a:gd name="connsiteY15" fmla="*/ 4537197 h 486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1838" h="4863834">
                  <a:moveTo>
                    <a:pt x="1155896" y="4537197"/>
                  </a:moveTo>
                  <a:cubicBezTo>
                    <a:pt x="1360406" y="4284284"/>
                    <a:pt x="1478047" y="3915013"/>
                    <a:pt x="1509461" y="3581803"/>
                  </a:cubicBezTo>
                  <a:cubicBezTo>
                    <a:pt x="1540874" y="3248594"/>
                    <a:pt x="1496799" y="2943752"/>
                    <a:pt x="1441344" y="2654458"/>
                  </a:cubicBezTo>
                  <a:cubicBezTo>
                    <a:pt x="1385889" y="2365163"/>
                    <a:pt x="1318734" y="2082120"/>
                    <a:pt x="1303028" y="1767502"/>
                  </a:cubicBezTo>
                  <a:cubicBezTo>
                    <a:pt x="1287160" y="1452723"/>
                    <a:pt x="1327870" y="1095793"/>
                    <a:pt x="1469552" y="775406"/>
                  </a:cubicBezTo>
                  <a:cubicBezTo>
                    <a:pt x="1567159" y="554388"/>
                    <a:pt x="1711566" y="363501"/>
                    <a:pt x="1869436" y="236404"/>
                  </a:cubicBezTo>
                  <a:cubicBezTo>
                    <a:pt x="1930821" y="187040"/>
                    <a:pt x="2045577" y="123251"/>
                    <a:pt x="2109046" y="95203"/>
                  </a:cubicBezTo>
                  <a:lnTo>
                    <a:pt x="2151839" y="0"/>
                  </a:lnTo>
                  <a:cubicBezTo>
                    <a:pt x="1825200" y="77733"/>
                    <a:pt x="1448877" y="411744"/>
                    <a:pt x="1266004" y="752005"/>
                  </a:cubicBezTo>
                  <a:cubicBezTo>
                    <a:pt x="1097717" y="1065181"/>
                    <a:pt x="1025273" y="1412334"/>
                    <a:pt x="1012451" y="1717817"/>
                  </a:cubicBezTo>
                  <a:cubicBezTo>
                    <a:pt x="999629" y="2023299"/>
                    <a:pt x="1040178" y="2297207"/>
                    <a:pt x="1068547" y="2577527"/>
                  </a:cubicBezTo>
                  <a:cubicBezTo>
                    <a:pt x="1096915" y="2857846"/>
                    <a:pt x="1112783" y="3153391"/>
                    <a:pt x="1051718" y="3477304"/>
                  </a:cubicBezTo>
                  <a:cubicBezTo>
                    <a:pt x="990654" y="3801378"/>
                    <a:pt x="841439" y="4161675"/>
                    <a:pt x="617215" y="4410099"/>
                  </a:cubicBezTo>
                  <a:cubicBezTo>
                    <a:pt x="425688" y="4622462"/>
                    <a:pt x="204991" y="4728243"/>
                    <a:pt x="0" y="4794756"/>
                  </a:cubicBezTo>
                  <a:lnTo>
                    <a:pt x="725080" y="4863835"/>
                  </a:lnTo>
                  <a:cubicBezTo>
                    <a:pt x="876539" y="4796199"/>
                    <a:pt x="1027036" y="4696829"/>
                    <a:pt x="1155896" y="4537197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2D154D05-2F83-0F56-8CAD-A5519D66D0AA}"/>
                </a:ext>
              </a:extLst>
            </p:cNvPr>
            <p:cNvSpPr/>
            <p:nvPr/>
          </p:nvSpPr>
          <p:spPr>
            <a:xfrm>
              <a:off x="996133" y="2821996"/>
              <a:ext cx="1436535" cy="4854057"/>
            </a:xfrm>
            <a:custGeom>
              <a:avLst/>
              <a:gdLst>
                <a:gd name="connsiteX0" fmla="*/ 992096 w 1436535"/>
                <a:gd name="connsiteY0" fmla="*/ 4536876 h 4854057"/>
                <a:gd name="connsiteX1" fmla="*/ 1245970 w 1436535"/>
                <a:gd name="connsiteY1" fmla="*/ 3583246 h 4854057"/>
                <a:gd name="connsiteX2" fmla="*/ 1081689 w 1436535"/>
                <a:gd name="connsiteY2" fmla="*/ 2657663 h 4854057"/>
                <a:gd name="connsiteX3" fmla="*/ 851376 w 1436535"/>
                <a:gd name="connsiteY3" fmla="*/ 1772310 h 4854057"/>
                <a:gd name="connsiteX4" fmla="*/ 914524 w 1436535"/>
                <a:gd name="connsiteY4" fmla="*/ 782137 h 4854057"/>
                <a:gd name="connsiteX5" fmla="*/ 1433972 w 1436535"/>
                <a:gd name="connsiteY5" fmla="*/ 126937 h 4854057"/>
                <a:gd name="connsiteX6" fmla="*/ 1436536 w 1436535"/>
                <a:gd name="connsiteY6" fmla="*/ 0 h 4854057"/>
                <a:gd name="connsiteX7" fmla="*/ 1332518 w 1436535"/>
                <a:gd name="connsiteY7" fmla="*/ 51127 h 4854057"/>
                <a:gd name="connsiteX8" fmla="*/ 744473 w 1436535"/>
                <a:gd name="connsiteY8" fmla="*/ 707449 h 4854057"/>
                <a:gd name="connsiteX9" fmla="*/ 577948 w 1436535"/>
                <a:gd name="connsiteY9" fmla="*/ 1699545 h 4854057"/>
                <a:gd name="connsiteX10" fmla="*/ 716265 w 1436535"/>
                <a:gd name="connsiteY10" fmla="*/ 2586502 h 4854057"/>
                <a:gd name="connsiteX11" fmla="*/ 784381 w 1436535"/>
                <a:gd name="connsiteY11" fmla="*/ 3513847 h 4854057"/>
                <a:gd name="connsiteX12" fmla="*/ 430816 w 1436535"/>
                <a:gd name="connsiteY12" fmla="*/ 4469240 h 4854057"/>
                <a:gd name="connsiteX13" fmla="*/ 0 w 1436535"/>
                <a:gd name="connsiteY13" fmla="*/ 4795719 h 4854057"/>
                <a:gd name="connsiteX14" fmla="*/ 613529 w 1436535"/>
                <a:gd name="connsiteY14" fmla="*/ 4854058 h 4854057"/>
                <a:gd name="connsiteX15" fmla="*/ 992096 w 1436535"/>
                <a:gd name="connsiteY15" fmla="*/ 4536876 h 485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535" h="4854057">
                  <a:moveTo>
                    <a:pt x="992096" y="4536876"/>
                  </a:moveTo>
                  <a:cubicBezTo>
                    <a:pt x="1170000" y="4284444"/>
                    <a:pt x="1249176" y="3915814"/>
                    <a:pt x="1245970" y="3583246"/>
                  </a:cubicBezTo>
                  <a:cubicBezTo>
                    <a:pt x="1242765" y="3250677"/>
                    <a:pt x="1166955" y="2946477"/>
                    <a:pt x="1081689" y="2657663"/>
                  </a:cubicBezTo>
                  <a:cubicBezTo>
                    <a:pt x="996263" y="2368850"/>
                    <a:pt x="899778" y="2086447"/>
                    <a:pt x="851376" y="1772310"/>
                  </a:cubicBezTo>
                  <a:cubicBezTo>
                    <a:pt x="802813" y="1458173"/>
                    <a:pt x="806499" y="1101883"/>
                    <a:pt x="914524" y="782137"/>
                  </a:cubicBezTo>
                  <a:cubicBezTo>
                    <a:pt x="1018060" y="475533"/>
                    <a:pt x="1217602" y="227268"/>
                    <a:pt x="1433972" y="126937"/>
                  </a:cubicBezTo>
                  <a:lnTo>
                    <a:pt x="1436536" y="0"/>
                  </a:lnTo>
                  <a:lnTo>
                    <a:pt x="1332518" y="51127"/>
                  </a:lnTo>
                  <a:cubicBezTo>
                    <a:pt x="1105570" y="151940"/>
                    <a:pt x="880065" y="400525"/>
                    <a:pt x="744473" y="707449"/>
                  </a:cubicBezTo>
                  <a:cubicBezTo>
                    <a:pt x="602951" y="1027837"/>
                    <a:pt x="562241" y="1384767"/>
                    <a:pt x="577948" y="1699545"/>
                  </a:cubicBezTo>
                  <a:cubicBezTo>
                    <a:pt x="593815" y="2014324"/>
                    <a:pt x="660970" y="2297207"/>
                    <a:pt x="716265" y="2586502"/>
                  </a:cubicBezTo>
                  <a:cubicBezTo>
                    <a:pt x="771719" y="2875796"/>
                    <a:pt x="815795" y="3180637"/>
                    <a:pt x="784381" y="3513847"/>
                  </a:cubicBezTo>
                  <a:cubicBezTo>
                    <a:pt x="752967" y="3847057"/>
                    <a:pt x="635166" y="4216328"/>
                    <a:pt x="430816" y="4469240"/>
                  </a:cubicBezTo>
                  <a:cubicBezTo>
                    <a:pt x="301796" y="4628873"/>
                    <a:pt x="151299" y="4728243"/>
                    <a:pt x="0" y="4795719"/>
                  </a:cubicBezTo>
                  <a:lnTo>
                    <a:pt x="613529" y="4854058"/>
                  </a:lnTo>
                  <a:cubicBezTo>
                    <a:pt x="751204" y="4787224"/>
                    <a:pt x="884392" y="4689618"/>
                    <a:pt x="992096" y="4536876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7AA1A2BD-26DF-AB40-B00B-2156EF0CACC7}"/>
                </a:ext>
              </a:extLst>
            </p:cNvPr>
            <p:cNvSpPr/>
            <p:nvPr/>
          </p:nvSpPr>
          <p:spPr>
            <a:xfrm>
              <a:off x="1609021" y="2948933"/>
              <a:ext cx="1093335" cy="4769433"/>
            </a:xfrm>
            <a:custGeom>
              <a:avLst/>
              <a:gdLst>
                <a:gd name="connsiteX0" fmla="*/ 1077362 w 1093335"/>
                <a:gd name="connsiteY0" fmla="*/ 3465124 h 4769433"/>
                <a:gd name="connsiteX1" fmla="*/ 810345 w 1093335"/>
                <a:gd name="connsiteY1" fmla="*/ 2574321 h 4769433"/>
                <a:gd name="connsiteX2" fmla="*/ 483066 w 1093335"/>
                <a:gd name="connsiteY2" fmla="*/ 1723266 h 4769433"/>
                <a:gd name="connsiteX3" fmla="*/ 431939 w 1093335"/>
                <a:gd name="connsiteY3" fmla="*/ 767072 h 4769433"/>
                <a:gd name="connsiteX4" fmla="*/ 948982 w 1093335"/>
                <a:gd name="connsiteY4" fmla="*/ 95684 h 4769433"/>
                <a:gd name="connsiteX5" fmla="*/ 820763 w 1093335"/>
                <a:gd name="connsiteY5" fmla="*/ 0 h 4769433"/>
                <a:gd name="connsiteX6" fmla="*/ 301315 w 1093335"/>
                <a:gd name="connsiteY6" fmla="*/ 655200 h 4769433"/>
                <a:gd name="connsiteX7" fmla="*/ 238167 w 1093335"/>
                <a:gd name="connsiteY7" fmla="*/ 1645373 h 4769433"/>
                <a:gd name="connsiteX8" fmla="*/ 468481 w 1093335"/>
                <a:gd name="connsiteY8" fmla="*/ 2530726 h 4769433"/>
                <a:gd name="connsiteX9" fmla="*/ 632762 w 1093335"/>
                <a:gd name="connsiteY9" fmla="*/ 3456309 h 4769433"/>
                <a:gd name="connsiteX10" fmla="*/ 378888 w 1093335"/>
                <a:gd name="connsiteY10" fmla="*/ 4409939 h 4769433"/>
                <a:gd name="connsiteX11" fmla="*/ 0 w 1093335"/>
                <a:gd name="connsiteY11" fmla="*/ 4727442 h 4769433"/>
                <a:gd name="connsiteX12" fmla="*/ 440914 w 1093335"/>
                <a:gd name="connsiteY12" fmla="*/ 4769433 h 4769433"/>
                <a:gd name="connsiteX13" fmla="*/ 936802 w 1093335"/>
                <a:gd name="connsiteY13" fmla="*/ 4388623 h 4769433"/>
                <a:gd name="connsiteX14" fmla="*/ 1077362 w 1093335"/>
                <a:gd name="connsiteY14" fmla="*/ 3465124 h 476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3335" h="4769433">
                  <a:moveTo>
                    <a:pt x="1077362" y="3465124"/>
                  </a:moveTo>
                  <a:cubicBezTo>
                    <a:pt x="1036172" y="3144255"/>
                    <a:pt x="927185" y="2851755"/>
                    <a:pt x="810345" y="2574321"/>
                  </a:cubicBezTo>
                  <a:cubicBezTo>
                    <a:pt x="693506" y="2296887"/>
                    <a:pt x="566569" y="2025703"/>
                    <a:pt x="483066" y="1723266"/>
                  </a:cubicBezTo>
                  <a:cubicBezTo>
                    <a:pt x="399563" y="1420829"/>
                    <a:pt x="362380" y="1077041"/>
                    <a:pt x="431939" y="767072"/>
                  </a:cubicBezTo>
                  <a:cubicBezTo>
                    <a:pt x="507588" y="430175"/>
                    <a:pt x="712578" y="163960"/>
                    <a:pt x="948982" y="95684"/>
                  </a:cubicBezTo>
                  <a:lnTo>
                    <a:pt x="820763" y="0"/>
                  </a:lnTo>
                  <a:cubicBezTo>
                    <a:pt x="604554" y="100492"/>
                    <a:pt x="405012" y="348756"/>
                    <a:pt x="301315" y="655200"/>
                  </a:cubicBezTo>
                  <a:cubicBezTo>
                    <a:pt x="193290" y="974946"/>
                    <a:pt x="189604" y="1331236"/>
                    <a:pt x="238167" y="1645373"/>
                  </a:cubicBezTo>
                  <a:cubicBezTo>
                    <a:pt x="286730" y="1959510"/>
                    <a:pt x="383215" y="2241913"/>
                    <a:pt x="468481" y="2530726"/>
                  </a:cubicBezTo>
                  <a:cubicBezTo>
                    <a:pt x="553907" y="2819540"/>
                    <a:pt x="629556" y="3123740"/>
                    <a:pt x="632762" y="3456309"/>
                  </a:cubicBezTo>
                  <a:cubicBezTo>
                    <a:pt x="635967" y="3788877"/>
                    <a:pt x="556792" y="4157507"/>
                    <a:pt x="378888" y="4409939"/>
                  </a:cubicBezTo>
                  <a:cubicBezTo>
                    <a:pt x="271184" y="4562681"/>
                    <a:pt x="137996" y="4660287"/>
                    <a:pt x="0" y="4727442"/>
                  </a:cubicBezTo>
                  <a:lnTo>
                    <a:pt x="440914" y="4769433"/>
                  </a:lnTo>
                  <a:cubicBezTo>
                    <a:pt x="625069" y="4703561"/>
                    <a:pt x="812269" y="4598902"/>
                    <a:pt x="936802" y="4388623"/>
                  </a:cubicBezTo>
                  <a:cubicBezTo>
                    <a:pt x="1082972" y="4142602"/>
                    <a:pt x="1118552" y="3785992"/>
                    <a:pt x="1077362" y="3465124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6AF15-6F3E-8728-F585-3F78F45994A9}"/>
              </a:ext>
            </a:extLst>
          </p:cNvPr>
          <p:cNvGrpSpPr/>
          <p:nvPr/>
        </p:nvGrpSpPr>
        <p:grpSpPr>
          <a:xfrm>
            <a:off x="1914748" y="2586217"/>
            <a:ext cx="2333219" cy="4265815"/>
            <a:chOff x="2857717" y="1506336"/>
            <a:chExt cx="2333219" cy="4265815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42E4803-5B45-96EB-A922-7318E1910A18}"/>
                </a:ext>
              </a:extLst>
            </p:cNvPr>
            <p:cNvSpPr/>
            <p:nvPr/>
          </p:nvSpPr>
          <p:spPr>
            <a:xfrm>
              <a:off x="2857717" y="1506336"/>
              <a:ext cx="2318120" cy="4265814"/>
            </a:xfrm>
            <a:custGeom>
              <a:avLst/>
              <a:gdLst>
                <a:gd name="connsiteX0" fmla="*/ 747911 w 2318120"/>
                <a:gd name="connsiteY0" fmla="*/ 374 h 4265814"/>
                <a:gd name="connsiteX1" fmla="*/ 823977 w 2318120"/>
                <a:gd name="connsiteY1" fmla="*/ 14978 h 4265814"/>
                <a:gd name="connsiteX2" fmla="*/ 934726 w 2318120"/>
                <a:gd name="connsiteY2" fmla="*/ 325108 h 4265814"/>
                <a:gd name="connsiteX3" fmla="*/ 1279796 w 2318120"/>
                <a:gd name="connsiteY3" fmla="*/ 162910 h 4265814"/>
                <a:gd name="connsiteX4" fmla="*/ 1436223 w 2318120"/>
                <a:gd name="connsiteY4" fmla="*/ 401719 h 4265814"/>
                <a:gd name="connsiteX5" fmla="*/ 1432377 w 2318120"/>
                <a:gd name="connsiteY5" fmla="*/ 551415 h 4265814"/>
                <a:gd name="connsiteX6" fmla="*/ 1692822 w 2318120"/>
                <a:gd name="connsiteY6" fmla="*/ 438582 h 4265814"/>
                <a:gd name="connsiteX7" fmla="*/ 1900377 w 2318120"/>
                <a:gd name="connsiteY7" fmla="*/ 654631 h 4265814"/>
                <a:gd name="connsiteX8" fmla="*/ 2271251 w 2318120"/>
                <a:gd name="connsiteY8" fmla="*/ 837664 h 4265814"/>
                <a:gd name="connsiteX9" fmla="*/ 2305229 w 2318120"/>
                <a:gd name="connsiteY9" fmla="*/ 1305504 h 4265814"/>
                <a:gd name="connsiteX10" fmla="*/ 2127325 w 2318120"/>
                <a:gd name="connsiteY10" fmla="*/ 2065844 h 4265814"/>
                <a:gd name="connsiteX11" fmla="*/ 2024910 w 2318120"/>
                <a:gd name="connsiteY11" fmla="*/ 2225957 h 4265814"/>
                <a:gd name="connsiteX12" fmla="*/ 1915603 w 2318120"/>
                <a:gd name="connsiteY12" fmla="*/ 2362351 h 4265814"/>
                <a:gd name="connsiteX13" fmla="*/ 1885953 w 2318120"/>
                <a:gd name="connsiteY13" fmla="*/ 2400015 h 4265814"/>
                <a:gd name="connsiteX14" fmla="*/ 1896370 w 2318120"/>
                <a:gd name="connsiteY14" fmla="*/ 2463163 h 4265814"/>
                <a:gd name="connsiteX15" fmla="*/ 1983560 w 2318120"/>
                <a:gd name="connsiteY15" fmla="*/ 2935971 h 4265814"/>
                <a:gd name="connsiteX16" fmla="*/ 2060246 w 2318120"/>
                <a:gd name="connsiteY16" fmla="*/ 4265814 h 4265814"/>
                <a:gd name="connsiteX17" fmla="*/ 601272 w 2318120"/>
                <a:gd name="connsiteY17" fmla="*/ 4265814 h 4265814"/>
                <a:gd name="connsiteX18" fmla="*/ 606047 w 2318120"/>
                <a:gd name="connsiteY18" fmla="*/ 4189001 h 4265814"/>
                <a:gd name="connsiteX19" fmla="*/ 689507 w 2318120"/>
                <a:gd name="connsiteY19" fmla="*/ 2855193 h 4265814"/>
                <a:gd name="connsiteX20" fmla="*/ 570263 w 2318120"/>
                <a:gd name="connsiteY20" fmla="*/ 2320840 h 4265814"/>
                <a:gd name="connsiteX21" fmla="*/ 200351 w 2318120"/>
                <a:gd name="connsiteY21" fmla="*/ 1710356 h 4265814"/>
                <a:gd name="connsiteX22" fmla="*/ 5618 w 2318120"/>
                <a:gd name="connsiteY22" fmla="*/ 1227130 h 4265814"/>
                <a:gd name="connsiteX23" fmla="*/ 326647 w 2318120"/>
                <a:gd name="connsiteY23" fmla="*/ 513269 h 4265814"/>
                <a:gd name="connsiteX24" fmla="*/ 472977 w 2318120"/>
                <a:gd name="connsiteY24" fmla="*/ 218205 h 4265814"/>
                <a:gd name="connsiteX25" fmla="*/ 747911 w 2318120"/>
                <a:gd name="connsiteY25" fmla="*/ 374 h 426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18120" h="4265814">
                  <a:moveTo>
                    <a:pt x="747911" y="374"/>
                  </a:moveTo>
                  <a:cubicBezTo>
                    <a:pt x="771402" y="1655"/>
                    <a:pt x="796711" y="6283"/>
                    <a:pt x="823977" y="14978"/>
                  </a:cubicBezTo>
                  <a:cubicBezTo>
                    <a:pt x="972711" y="62419"/>
                    <a:pt x="970307" y="241284"/>
                    <a:pt x="934726" y="325108"/>
                  </a:cubicBezTo>
                  <a:cubicBezTo>
                    <a:pt x="986334" y="254106"/>
                    <a:pt x="1114233" y="111302"/>
                    <a:pt x="1279796" y="162910"/>
                  </a:cubicBezTo>
                  <a:cubicBezTo>
                    <a:pt x="1427409" y="208909"/>
                    <a:pt x="1430293" y="323184"/>
                    <a:pt x="1436223" y="401719"/>
                  </a:cubicBezTo>
                  <a:cubicBezTo>
                    <a:pt x="1442154" y="480413"/>
                    <a:pt x="1432377" y="551415"/>
                    <a:pt x="1432377" y="551415"/>
                  </a:cubicBezTo>
                  <a:cubicBezTo>
                    <a:pt x="1432377" y="551415"/>
                    <a:pt x="1558192" y="398032"/>
                    <a:pt x="1692822" y="438582"/>
                  </a:cubicBezTo>
                  <a:cubicBezTo>
                    <a:pt x="1819439" y="476567"/>
                    <a:pt x="1890761" y="567923"/>
                    <a:pt x="1900377" y="654631"/>
                  </a:cubicBezTo>
                  <a:cubicBezTo>
                    <a:pt x="1900377" y="654631"/>
                    <a:pt x="2183742" y="601420"/>
                    <a:pt x="2271251" y="837664"/>
                  </a:cubicBezTo>
                  <a:cubicBezTo>
                    <a:pt x="2302505" y="921968"/>
                    <a:pt x="2337605" y="1177925"/>
                    <a:pt x="2305229" y="1305504"/>
                  </a:cubicBezTo>
                  <a:cubicBezTo>
                    <a:pt x="2287279" y="1376024"/>
                    <a:pt x="2201051" y="1747219"/>
                    <a:pt x="2127325" y="2065844"/>
                  </a:cubicBezTo>
                  <a:cubicBezTo>
                    <a:pt x="2094950" y="2120017"/>
                    <a:pt x="2060651" y="2173548"/>
                    <a:pt x="2024910" y="2225957"/>
                  </a:cubicBezTo>
                  <a:cubicBezTo>
                    <a:pt x="1992214" y="2273879"/>
                    <a:pt x="1957274" y="2320840"/>
                    <a:pt x="1915603" y="2362351"/>
                  </a:cubicBezTo>
                  <a:cubicBezTo>
                    <a:pt x="1902301" y="2375653"/>
                    <a:pt x="1888196" y="2382705"/>
                    <a:pt x="1885953" y="2400015"/>
                  </a:cubicBezTo>
                  <a:cubicBezTo>
                    <a:pt x="1883548" y="2418607"/>
                    <a:pt x="1892203" y="2445052"/>
                    <a:pt x="1896370" y="2463163"/>
                  </a:cubicBezTo>
                  <a:cubicBezTo>
                    <a:pt x="1920412" y="2570707"/>
                    <a:pt x="1983560" y="2935971"/>
                    <a:pt x="1983560" y="2935971"/>
                  </a:cubicBezTo>
                  <a:lnTo>
                    <a:pt x="2060246" y="4265814"/>
                  </a:lnTo>
                  <a:lnTo>
                    <a:pt x="601272" y="4265814"/>
                  </a:lnTo>
                  <a:lnTo>
                    <a:pt x="606047" y="4189001"/>
                  </a:lnTo>
                  <a:cubicBezTo>
                    <a:pt x="648878" y="3500396"/>
                    <a:pt x="688666" y="2862887"/>
                    <a:pt x="689507" y="2855193"/>
                  </a:cubicBezTo>
                  <a:cubicBezTo>
                    <a:pt x="710022" y="2669756"/>
                    <a:pt x="668671" y="2483037"/>
                    <a:pt x="570263" y="2320840"/>
                  </a:cubicBezTo>
                  <a:cubicBezTo>
                    <a:pt x="448776" y="2120176"/>
                    <a:pt x="280808" y="1842903"/>
                    <a:pt x="200351" y="1710356"/>
                  </a:cubicBezTo>
                  <a:cubicBezTo>
                    <a:pt x="78222" y="1509052"/>
                    <a:pt x="-25636" y="1343809"/>
                    <a:pt x="5618" y="1227130"/>
                  </a:cubicBezTo>
                  <a:cubicBezTo>
                    <a:pt x="36871" y="1110611"/>
                    <a:pt x="326647" y="513269"/>
                    <a:pt x="326647" y="513269"/>
                  </a:cubicBezTo>
                  <a:cubicBezTo>
                    <a:pt x="326647" y="513269"/>
                    <a:pt x="416881" y="333121"/>
                    <a:pt x="472977" y="218205"/>
                  </a:cubicBezTo>
                  <a:cubicBezTo>
                    <a:pt x="508037" y="146403"/>
                    <a:pt x="583468" y="-8597"/>
                    <a:pt x="747911" y="374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56CCEABC-61A2-384B-B646-6103CA3AA6D1}"/>
                </a:ext>
              </a:extLst>
            </p:cNvPr>
            <p:cNvSpPr/>
            <p:nvPr/>
          </p:nvSpPr>
          <p:spPr>
            <a:xfrm>
              <a:off x="3700285" y="2732825"/>
              <a:ext cx="737581" cy="315419"/>
            </a:xfrm>
            <a:custGeom>
              <a:avLst/>
              <a:gdLst>
                <a:gd name="connsiteX0" fmla="*/ 541726 w 737581"/>
                <a:gd name="connsiteY0" fmla="*/ 152100 h 315419"/>
                <a:gd name="connsiteX1" fmla="*/ 405173 w 737581"/>
                <a:gd name="connsiteY1" fmla="*/ 9616 h 315419"/>
                <a:gd name="connsiteX2" fmla="*/ 0 w 737581"/>
                <a:gd name="connsiteY2" fmla="*/ 0 h 315419"/>
                <a:gd name="connsiteX3" fmla="*/ 312214 w 737581"/>
                <a:gd name="connsiteY3" fmla="*/ 315419 h 315419"/>
                <a:gd name="connsiteX4" fmla="*/ 737581 w 737581"/>
                <a:gd name="connsiteY4" fmla="*/ 171173 h 315419"/>
                <a:gd name="connsiteX5" fmla="*/ 541726 w 737581"/>
                <a:gd name="connsiteY5" fmla="*/ 152100 h 3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7581" h="315419">
                  <a:moveTo>
                    <a:pt x="541726" y="152100"/>
                  </a:moveTo>
                  <a:cubicBezTo>
                    <a:pt x="465115" y="126616"/>
                    <a:pt x="428413" y="82541"/>
                    <a:pt x="405173" y="9616"/>
                  </a:cubicBezTo>
                  <a:cubicBezTo>
                    <a:pt x="293622" y="60743"/>
                    <a:pt x="116680" y="40389"/>
                    <a:pt x="0" y="0"/>
                  </a:cubicBezTo>
                  <a:cubicBezTo>
                    <a:pt x="112032" y="75168"/>
                    <a:pt x="247784" y="201464"/>
                    <a:pt x="312214" y="315419"/>
                  </a:cubicBezTo>
                  <a:cubicBezTo>
                    <a:pt x="386581" y="223421"/>
                    <a:pt x="513678" y="199701"/>
                    <a:pt x="737581" y="171173"/>
                  </a:cubicBezTo>
                  <a:cubicBezTo>
                    <a:pt x="682768" y="172134"/>
                    <a:pt x="589167" y="174218"/>
                    <a:pt x="541726" y="152100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661" name="Graphic 649">
              <a:extLst>
                <a:ext uri="{FF2B5EF4-FFF2-40B4-BE49-F238E27FC236}">
                  <a16:creationId xmlns:a16="http://schemas.microsoft.com/office/drawing/2014/main" id="{80B8DC57-445B-706F-03A6-EB7363A0FA81}"/>
                </a:ext>
              </a:extLst>
            </p:cNvPr>
            <p:cNvGrpSpPr/>
            <p:nvPr/>
          </p:nvGrpSpPr>
          <p:grpSpPr>
            <a:xfrm>
              <a:off x="3763914" y="1747621"/>
              <a:ext cx="1427022" cy="2666638"/>
              <a:chOff x="5211141" y="1747984"/>
              <a:chExt cx="1427022" cy="2666638"/>
            </a:xfrm>
          </p:grpSpPr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55F6C9BC-56E6-B5EE-9179-C0F3204D2DC5}"/>
                  </a:ext>
                </a:extLst>
              </p:cNvPr>
              <p:cNvSpPr/>
              <p:nvPr/>
            </p:nvSpPr>
            <p:spPr>
              <a:xfrm>
                <a:off x="6202115" y="2142578"/>
                <a:ext cx="3526" cy="18752"/>
              </a:xfrm>
              <a:custGeom>
                <a:avLst/>
                <a:gdLst>
                  <a:gd name="connsiteX0" fmla="*/ 481 w 3526"/>
                  <a:gd name="connsiteY0" fmla="*/ 0 h 18752"/>
                  <a:gd name="connsiteX1" fmla="*/ 3526 w 3526"/>
                  <a:gd name="connsiteY1" fmla="*/ 18752 h 18752"/>
                  <a:gd name="connsiteX2" fmla="*/ 0 w 3526"/>
                  <a:gd name="connsiteY2" fmla="*/ 1763 h 18752"/>
                  <a:gd name="connsiteX3" fmla="*/ 481 w 3526"/>
                  <a:gd name="connsiteY3" fmla="*/ 0 h 18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6" h="18752">
                    <a:moveTo>
                      <a:pt x="481" y="0"/>
                    </a:moveTo>
                    <a:lnTo>
                      <a:pt x="3526" y="18752"/>
                    </a:lnTo>
                    <a:cubicBezTo>
                      <a:pt x="2564" y="12982"/>
                      <a:pt x="1282" y="7373"/>
                      <a:pt x="0" y="1763"/>
                    </a:cubicBezTo>
                    <a:cubicBezTo>
                      <a:pt x="320" y="641"/>
                      <a:pt x="481" y="0"/>
                      <a:pt x="481" y="0"/>
                    </a:cubicBezTo>
                    <a:close/>
                  </a:path>
                </a:pathLst>
              </a:custGeom>
              <a:solidFill>
                <a:srgbClr val="C66A2C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E32A1B69-28A6-5488-9680-8C20EF8C55C5}"/>
                  </a:ext>
                </a:extLst>
              </p:cNvPr>
              <p:cNvSpPr/>
              <p:nvPr/>
            </p:nvSpPr>
            <p:spPr>
              <a:xfrm>
                <a:off x="5703182" y="2012276"/>
                <a:ext cx="500846" cy="922757"/>
              </a:xfrm>
              <a:custGeom>
                <a:avLst/>
                <a:gdLst>
                  <a:gd name="connsiteX0" fmla="*/ 169891 w 500846"/>
                  <a:gd name="connsiteY0" fmla="*/ 921255 h 922757"/>
                  <a:gd name="connsiteX1" fmla="*/ 0 w 500846"/>
                  <a:gd name="connsiteY1" fmla="*/ 881667 h 922757"/>
                  <a:gd name="connsiteX2" fmla="*/ 229512 w 500846"/>
                  <a:gd name="connsiteY2" fmla="*/ 795440 h 922757"/>
                  <a:gd name="connsiteX3" fmla="*/ 433862 w 500846"/>
                  <a:gd name="connsiteY3" fmla="*/ 162357 h 922757"/>
                  <a:gd name="connsiteX4" fmla="*/ 421841 w 500846"/>
                  <a:gd name="connsiteY4" fmla="*/ 0 h 922757"/>
                  <a:gd name="connsiteX5" fmla="*/ 500055 w 500846"/>
                  <a:gd name="connsiteY5" fmla="*/ 152741 h 922757"/>
                  <a:gd name="connsiteX6" fmla="*/ 334813 w 500846"/>
                  <a:gd name="connsiteY6" fmla="*/ 770758 h 922757"/>
                  <a:gd name="connsiteX7" fmla="*/ 169891 w 500846"/>
                  <a:gd name="connsiteY7" fmla="*/ 921255 h 92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0846" h="922757">
                    <a:moveTo>
                      <a:pt x="169891" y="921255"/>
                    </a:moveTo>
                    <a:cubicBezTo>
                      <a:pt x="78374" y="931993"/>
                      <a:pt x="0" y="881667"/>
                      <a:pt x="0" y="881667"/>
                    </a:cubicBezTo>
                    <a:cubicBezTo>
                      <a:pt x="0" y="881667"/>
                      <a:pt x="169891" y="923018"/>
                      <a:pt x="229512" y="795440"/>
                    </a:cubicBezTo>
                    <a:cubicBezTo>
                      <a:pt x="254195" y="742549"/>
                      <a:pt x="369913" y="441074"/>
                      <a:pt x="433862" y="162357"/>
                    </a:cubicBezTo>
                    <a:cubicBezTo>
                      <a:pt x="449088" y="95844"/>
                      <a:pt x="438991" y="55455"/>
                      <a:pt x="421841" y="0"/>
                    </a:cubicBezTo>
                    <a:cubicBezTo>
                      <a:pt x="459826" y="34138"/>
                      <a:pt x="507588" y="91036"/>
                      <a:pt x="500055" y="152741"/>
                    </a:cubicBezTo>
                    <a:cubicBezTo>
                      <a:pt x="492041" y="187841"/>
                      <a:pt x="357571" y="687736"/>
                      <a:pt x="334813" y="770758"/>
                    </a:cubicBezTo>
                    <a:cubicBezTo>
                      <a:pt x="310931" y="856664"/>
                      <a:pt x="230794" y="914043"/>
                      <a:pt x="169891" y="921255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4F88F5FA-997F-D3EA-04C5-A15688E617F1}"/>
                  </a:ext>
                </a:extLst>
              </p:cNvPr>
              <p:cNvSpPr/>
              <p:nvPr/>
            </p:nvSpPr>
            <p:spPr>
              <a:xfrm>
                <a:off x="5977571" y="2278972"/>
                <a:ext cx="660592" cy="2135650"/>
              </a:xfrm>
              <a:custGeom>
                <a:avLst/>
                <a:gdLst>
                  <a:gd name="connsiteX0" fmla="*/ 139278 w 660592"/>
                  <a:gd name="connsiteY0" fmla="*/ 1515391 h 2135650"/>
                  <a:gd name="connsiteX1" fmla="*/ 538200 w 660592"/>
                  <a:gd name="connsiteY1" fmla="*/ 449408 h 2135650"/>
                  <a:gd name="connsiteX2" fmla="*/ 324395 w 660592"/>
                  <a:gd name="connsiteY2" fmla="*/ 620741 h 2135650"/>
                  <a:gd name="connsiteX3" fmla="*/ 176782 w 660592"/>
                  <a:gd name="connsiteY3" fmla="*/ 654399 h 2135650"/>
                  <a:gd name="connsiteX4" fmla="*/ 0 w 660592"/>
                  <a:gd name="connsiteY4" fmla="*/ 616093 h 2135650"/>
                  <a:gd name="connsiteX5" fmla="*/ 200503 w 660592"/>
                  <a:gd name="connsiteY5" fmla="*/ 615131 h 2135650"/>
                  <a:gd name="connsiteX6" fmla="*/ 339781 w 660592"/>
                  <a:gd name="connsiteY6" fmla="*/ 537239 h 2135650"/>
                  <a:gd name="connsiteX7" fmla="*/ 568652 w 660592"/>
                  <a:gd name="connsiteY7" fmla="*/ 0 h 2135650"/>
                  <a:gd name="connsiteX8" fmla="*/ 632762 w 660592"/>
                  <a:gd name="connsiteY8" fmla="*/ 533071 h 2135650"/>
                  <a:gd name="connsiteX9" fmla="*/ 286250 w 660592"/>
                  <a:gd name="connsiteY9" fmla="*/ 1628864 h 2135650"/>
                  <a:gd name="connsiteX10" fmla="*/ 307887 w 660592"/>
                  <a:gd name="connsiteY10" fmla="*/ 2135651 h 2135650"/>
                  <a:gd name="connsiteX11" fmla="*/ 138637 w 660592"/>
                  <a:gd name="connsiteY11" fmla="*/ 1796671 h 2135650"/>
                  <a:gd name="connsiteX12" fmla="*/ 139278 w 660592"/>
                  <a:gd name="connsiteY12" fmla="*/ 1515391 h 213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0592" h="2135650">
                    <a:moveTo>
                      <a:pt x="139278" y="1515391"/>
                    </a:moveTo>
                    <a:cubicBezTo>
                      <a:pt x="564325" y="1096595"/>
                      <a:pt x="538200" y="449408"/>
                      <a:pt x="538200" y="449408"/>
                    </a:cubicBezTo>
                    <a:cubicBezTo>
                      <a:pt x="538200" y="449408"/>
                      <a:pt x="458063" y="570575"/>
                      <a:pt x="324395" y="620741"/>
                    </a:cubicBezTo>
                    <a:cubicBezTo>
                      <a:pt x="273267" y="639974"/>
                      <a:pt x="224224" y="648308"/>
                      <a:pt x="176782" y="654399"/>
                    </a:cubicBezTo>
                    <a:cubicBezTo>
                      <a:pt x="83984" y="666259"/>
                      <a:pt x="0" y="616093"/>
                      <a:pt x="0" y="616093"/>
                    </a:cubicBezTo>
                    <a:cubicBezTo>
                      <a:pt x="0" y="616093"/>
                      <a:pt x="122930" y="639333"/>
                      <a:pt x="200503" y="615131"/>
                    </a:cubicBezTo>
                    <a:cubicBezTo>
                      <a:pt x="244899" y="601348"/>
                      <a:pt x="293943" y="580512"/>
                      <a:pt x="339781" y="537239"/>
                    </a:cubicBezTo>
                    <a:cubicBezTo>
                      <a:pt x="428573" y="453735"/>
                      <a:pt x="583879" y="297148"/>
                      <a:pt x="568652" y="0"/>
                    </a:cubicBezTo>
                    <a:cubicBezTo>
                      <a:pt x="652636" y="128379"/>
                      <a:pt x="690781" y="285288"/>
                      <a:pt x="632762" y="533071"/>
                    </a:cubicBezTo>
                    <a:cubicBezTo>
                      <a:pt x="602791" y="661290"/>
                      <a:pt x="679241" y="1086978"/>
                      <a:pt x="286250" y="1628864"/>
                    </a:cubicBezTo>
                    <a:cubicBezTo>
                      <a:pt x="273267" y="1732562"/>
                      <a:pt x="307887" y="2135651"/>
                      <a:pt x="307887" y="2135651"/>
                    </a:cubicBezTo>
                    <a:cubicBezTo>
                      <a:pt x="263170" y="1998777"/>
                      <a:pt x="214126" y="1872962"/>
                      <a:pt x="138637" y="1796671"/>
                    </a:cubicBezTo>
                    <a:cubicBezTo>
                      <a:pt x="-26124" y="1630147"/>
                      <a:pt x="59622" y="1594085"/>
                      <a:pt x="139278" y="1515391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158700A1-5F3F-ACA2-B439-FE7BCB24D353}"/>
                  </a:ext>
                </a:extLst>
              </p:cNvPr>
              <p:cNvSpPr/>
              <p:nvPr/>
            </p:nvSpPr>
            <p:spPr>
              <a:xfrm>
                <a:off x="5211141" y="1747984"/>
                <a:ext cx="549195" cy="1078336"/>
              </a:xfrm>
              <a:custGeom>
                <a:avLst/>
                <a:gdLst>
                  <a:gd name="connsiteX0" fmla="*/ 0 w 549195"/>
                  <a:gd name="connsiteY0" fmla="*/ 999469 h 1078336"/>
                  <a:gd name="connsiteX1" fmla="*/ 302597 w 549195"/>
                  <a:gd name="connsiteY1" fmla="*/ 921095 h 1078336"/>
                  <a:gd name="connsiteX2" fmla="*/ 488355 w 549195"/>
                  <a:gd name="connsiteY2" fmla="*/ 0 h 1078336"/>
                  <a:gd name="connsiteX3" fmla="*/ 544611 w 549195"/>
                  <a:gd name="connsiteY3" fmla="*/ 287051 h 1078336"/>
                  <a:gd name="connsiteX4" fmla="*/ 376324 w 549195"/>
                  <a:gd name="connsiteY4" fmla="*/ 954271 h 1078336"/>
                  <a:gd name="connsiteX5" fmla="*/ 0 w 549195"/>
                  <a:gd name="connsiteY5" fmla="*/ 999469 h 107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9195" h="1078336">
                    <a:moveTo>
                      <a:pt x="0" y="999469"/>
                    </a:moveTo>
                    <a:cubicBezTo>
                      <a:pt x="0" y="999469"/>
                      <a:pt x="203388" y="1061335"/>
                      <a:pt x="302597" y="921095"/>
                    </a:cubicBezTo>
                    <a:cubicBezTo>
                      <a:pt x="339300" y="869166"/>
                      <a:pt x="566409" y="269260"/>
                      <a:pt x="488355" y="0"/>
                    </a:cubicBezTo>
                    <a:cubicBezTo>
                      <a:pt x="526660" y="40710"/>
                      <a:pt x="562081" y="148574"/>
                      <a:pt x="544611" y="287051"/>
                    </a:cubicBezTo>
                    <a:cubicBezTo>
                      <a:pt x="546855" y="303078"/>
                      <a:pt x="432419" y="854421"/>
                      <a:pt x="376324" y="954271"/>
                    </a:cubicBezTo>
                    <a:cubicBezTo>
                      <a:pt x="320388" y="1054122"/>
                      <a:pt x="137355" y="1151569"/>
                      <a:pt x="0" y="999469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154092D-8053-F16C-01BC-46B9B3874506}"/>
                </a:ext>
              </a:extLst>
            </p:cNvPr>
            <p:cNvSpPr/>
            <p:nvPr/>
          </p:nvSpPr>
          <p:spPr>
            <a:xfrm>
              <a:off x="3163366" y="3389950"/>
              <a:ext cx="885354" cy="2382201"/>
            </a:xfrm>
            <a:custGeom>
              <a:avLst/>
              <a:gdLst>
                <a:gd name="connsiteX0" fmla="*/ 0 w 885354"/>
                <a:gd name="connsiteY0" fmla="*/ 0 h 2382201"/>
                <a:gd name="connsiteX1" fmla="*/ 885354 w 885354"/>
                <a:gd name="connsiteY1" fmla="*/ 585962 h 2382201"/>
                <a:gd name="connsiteX2" fmla="*/ 638371 w 885354"/>
                <a:gd name="connsiteY2" fmla="*/ 1179937 h 2382201"/>
                <a:gd name="connsiteX3" fmla="*/ 578910 w 885354"/>
                <a:gd name="connsiteY3" fmla="*/ 2091155 h 2382201"/>
                <a:gd name="connsiteX4" fmla="*/ 565181 w 885354"/>
                <a:gd name="connsiteY4" fmla="*/ 2382201 h 2382201"/>
                <a:gd name="connsiteX5" fmla="*/ 295537 w 885354"/>
                <a:gd name="connsiteY5" fmla="*/ 2382201 h 2382201"/>
                <a:gd name="connsiteX6" fmla="*/ 305024 w 885354"/>
                <a:gd name="connsiteY6" fmla="*/ 2234288 h 2382201"/>
                <a:gd name="connsiteX7" fmla="*/ 384017 w 885354"/>
                <a:gd name="connsiteY7" fmla="*/ 971260 h 2382201"/>
                <a:gd name="connsiteX8" fmla="*/ 264773 w 885354"/>
                <a:gd name="connsiteY8" fmla="*/ 436907 h 2382201"/>
                <a:gd name="connsiteX9" fmla="*/ 0 w 885354"/>
                <a:gd name="connsiteY9" fmla="*/ 0 h 238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5354" h="2382201">
                  <a:moveTo>
                    <a:pt x="0" y="0"/>
                  </a:moveTo>
                  <a:cubicBezTo>
                    <a:pt x="220056" y="279838"/>
                    <a:pt x="518967" y="484027"/>
                    <a:pt x="885354" y="585962"/>
                  </a:cubicBezTo>
                  <a:cubicBezTo>
                    <a:pt x="668503" y="809223"/>
                    <a:pt x="675074" y="974786"/>
                    <a:pt x="638371" y="1179937"/>
                  </a:cubicBezTo>
                  <a:cubicBezTo>
                    <a:pt x="623546" y="1262959"/>
                    <a:pt x="599345" y="1676907"/>
                    <a:pt x="578910" y="2091155"/>
                  </a:cubicBezTo>
                  <a:lnTo>
                    <a:pt x="565181" y="2382201"/>
                  </a:lnTo>
                  <a:lnTo>
                    <a:pt x="295537" y="2382201"/>
                  </a:lnTo>
                  <a:lnTo>
                    <a:pt x="305024" y="2234288"/>
                  </a:lnTo>
                  <a:cubicBezTo>
                    <a:pt x="341357" y="1663732"/>
                    <a:pt x="381813" y="991094"/>
                    <a:pt x="384017" y="971260"/>
                  </a:cubicBezTo>
                  <a:cubicBezTo>
                    <a:pt x="404532" y="785823"/>
                    <a:pt x="363181" y="599104"/>
                    <a:pt x="264773" y="436907"/>
                  </a:cubicBezTo>
                  <a:cubicBezTo>
                    <a:pt x="183834" y="303399"/>
                    <a:pt x="82541" y="136072"/>
                    <a:pt x="0" y="0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E7CC0C1-1C00-7B0A-BF5D-8477BAE2E744}"/>
                </a:ext>
              </a:extLst>
            </p:cNvPr>
            <p:cNvSpPr/>
            <p:nvPr/>
          </p:nvSpPr>
          <p:spPr>
            <a:xfrm>
              <a:off x="3617103" y="1829521"/>
              <a:ext cx="172294" cy="446843"/>
            </a:xfrm>
            <a:custGeom>
              <a:avLst/>
              <a:gdLst>
                <a:gd name="connsiteX0" fmla="*/ 172295 w 172294"/>
                <a:gd name="connsiteY0" fmla="*/ 0 h 446843"/>
                <a:gd name="connsiteX1" fmla="*/ 110589 w 172294"/>
                <a:gd name="connsiteY1" fmla="*/ 104499 h 446843"/>
                <a:gd name="connsiteX2" fmla="*/ 62667 w 172294"/>
                <a:gd name="connsiteY2" fmla="*/ 213485 h 446843"/>
                <a:gd name="connsiteX3" fmla="*/ 24842 w 172294"/>
                <a:gd name="connsiteY3" fmla="*/ 325677 h 446843"/>
                <a:gd name="connsiteX4" fmla="*/ 0 w 172294"/>
                <a:gd name="connsiteY4" fmla="*/ 442196 h 446843"/>
                <a:gd name="connsiteX5" fmla="*/ 14425 w 172294"/>
                <a:gd name="connsiteY5" fmla="*/ 446844 h 446843"/>
                <a:gd name="connsiteX6" fmla="*/ 72123 w 172294"/>
                <a:gd name="connsiteY6" fmla="*/ 341063 h 446843"/>
                <a:gd name="connsiteX7" fmla="*/ 116840 w 172294"/>
                <a:gd name="connsiteY7" fmla="*/ 231115 h 446843"/>
                <a:gd name="connsiteX8" fmla="*/ 151459 w 172294"/>
                <a:gd name="connsiteY8" fmla="*/ 117801 h 446843"/>
                <a:gd name="connsiteX9" fmla="*/ 172295 w 172294"/>
                <a:gd name="connsiteY9" fmla="*/ 0 h 446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2294" h="446843">
                  <a:moveTo>
                    <a:pt x="172295" y="0"/>
                  </a:moveTo>
                  <a:cubicBezTo>
                    <a:pt x="147933" y="33658"/>
                    <a:pt x="128540" y="68758"/>
                    <a:pt x="110589" y="104499"/>
                  </a:cubicBezTo>
                  <a:cubicBezTo>
                    <a:pt x="92799" y="140240"/>
                    <a:pt x="76931" y="176622"/>
                    <a:pt x="62667" y="213485"/>
                  </a:cubicBezTo>
                  <a:cubicBezTo>
                    <a:pt x="48403" y="250348"/>
                    <a:pt x="35741" y="287692"/>
                    <a:pt x="24842" y="325677"/>
                  </a:cubicBezTo>
                  <a:cubicBezTo>
                    <a:pt x="14264" y="363822"/>
                    <a:pt x="4648" y="402127"/>
                    <a:pt x="0" y="442196"/>
                  </a:cubicBezTo>
                  <a:lnTo>
                    <a:pt x="14425" y="446844"/>
                  </a:lnTo>
                  <a:cubicBezTo>
                    <a:pt x="37183" y="412706"/>
                    <a:pt x="55134" y="377125"/>
                    <a:pt x="72123" y="341063"/>
                  </a:cubicBezTo>
                  <a:cubicBezTo>
                    <a:pt x="88792" y="305001"/>
                    <a:pt x="103537" y="268299"/>
                    <a:pt x="116840" y="231115"/>
                  </a:cubicBezTo>
                  <a:cubicBezTo>
                    <a:pt x="130142" y="193932"/>
                    <a:pt x="141842" y="156267"/>
                    <a:pt x="151459" y="117801"/>
                  </a:cubicBezTo>
                  <a:cubicBezTo>
                    <a:pt x="160915" y="79496"/>
                    <a:pt x="169089" y="40549"/>
                    <a:pt x="172295" y="0"/>
                  </a:cubicBezTo>
                  <a:close/>
                </a:path>
              </a:pathLst>
            </a:custGeom>
            <a:solidFill>
              <a:srgbClr val="693325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B7D85B51-8641-F04C-8DE0-C4284D3F91CF}"/>
                </a:ext>
              </a:extLst>
            </p:cNvPr>
            <p:cNvSpPr/>
            <p:nvPr/>
          </p:nvSpPr>
          <p:spPr>
            <a:xfrm>
              <a:off x="4301449" y="2037834"/>
              <a:ext cx="297387" cy="659593"/>
            </a:xfrm>
            <a:custGeom>
              <a:avLst/>
              <a:gdLst>
                <a:gd name="connsiteX0" fmla="*/ 150522 w 297387"/>
                <a:gd name="connsiteY0" fmla="*/ 37867 h 659593"/>
                <a:gd name="connsiteX1" fmla="*/ 89137 w 297387"/>
                <a:gd name="connsiteY1" fmla="*/ 171696 h 659593"/>
                <a:gd name="connsiteX2" fmla="*/ 46664 w 297387"/>
                <a:gd name="connsiteY2" fmla="*/ 310493 h 659593"/>
                <a:gd name="connsiteX3" fmla="*/ 16052 w 297387"/>
                <a:gd name="connsiteY3" fmla="*/ 452496 h 659593"/>
                <a:gd name="connsiteX4" fmla="*/ 24 w 297387"/>
                <a:gd name="connsiteY4" fmla="*/ 598345 h 659593"/>
                <a:gd name="connsiteX5" fmla="*/ 24 w 297387"/>
                <a:gd name="connsiteY5" fmla="*/ 598986 h 659593"/>
                <a:gd name="connsiteX6" fmla="*/ 61410 w 297387"/>
                <a:gd name="connsiteY6" fmla="*/ 659570 h 659593"/>
                <a:gd name="connsiteX7" fmla="*/ 117986 w 297387"/>
                <a:gd name="connsiteY7" fmla="*/ 629599 h 659593"/>
                <a:gd name="connsiteX8" fmla="*/ 184340 w 297387"/>
                <a:gd name="connsiteY8" fmla="*/ 497052 h 659593"/>
                <a:gd name="connsiteX9" fmla="*/ 236269 w 297387"/>
                <a:gd name="connsiteY9" fmla="*/ 360659 h 659593"/>
                <a:gd name="connsiteX10" fmla="*/ 276177 w 297387"/>
                <a:gd name="connsiteY10" fmla="*/ 221061 h 659593"/>
                <a:gd name="connsiteX11" fmla="*/ 297333 w 297387"/>
                <a:gd name="connsiteY11" fmla="*/ 76493 h 659593"/>
                <a:gd name="connsiteX12" fmla="*/ 297333 w 297387"/>
                <a:gd name="connsiteY12" fmla="*/ 75852 h 659593"/>
                <a:gd name="connsiteX13" fmla="*/ 221844 w 297387"/>
                <a:gd name="connsiteY13" fmla="*/ 43 h 659593"/>
                <a:gd name="connsiteX14" fmla="*/ 150522 w 297387"/>
                <a:gd name="connsiteY14" fmla="*/ 37867 h 65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7387" h="659593">
                  <a:moveTo>
                    <a:pt x="150522" y="37867"/>
                  </a:moveTo>
                  <a:cubicBezTo>
                    <a:pt x="124878" y="81141"/>
                    <a:pt x="106126" y="126178"/>
                    <a:pt x="89137" y="171696"/>
                  </a:cubicBezTo>
                  <a:cubicBezTo>
                    <a:pt x="72308" y="217214"/>
                    <a:pt x="58685" y="263693"/>
                    <a:pt x="46664" y="310493"/>
                  </a:cubicBezTo>
                  <a:cubicBezTo>
                    <a:pt x="34804" y="357294"/>
                    <a:pt x="24226" y="404574"/>
                    <a:pt x="16052" y="452496"/>
                  </a:cubicBezTo>
                  <a:cubicBezTo>
                    <a:pt x="8359" y="500418"/>
                    <a:pt x="1307" y="548661"/>
                    <a:pt x="24" y="598345"/>
                  </a:cubicBezTo>
                  <a:lnTo>
                    <a:pt x="24" y="598986"/>
                  </a:lnTo>
                  <a:cubicBezTo>
                    <a:pt x="-937" y="631522"/>
                    <a:pt x="26630" y="658608"/>
                    <a:pt x="61410" y="659570"/>
                  </a:cubicBezTo>
                  <a:cubicBezTo>
                    <a:pt x="85611" y="660211"/>
                    <a:pt x="106927" y="647870"/>
                    <a:pt x="117986" y="629599"/>
                  </a:cubicBezTo>
                  <a:cubicBezTo>
                    <a:pt x="144111" y="586485"/>
                    <a:pt x="164626" y="541929"/>
                    <a:pt x="184340" y="497052"/>
                  </a:cubicBezTo>
                  <a:cubicBezTo>
                    <a:pt x="203733" y="452175"/>
                    <a:pt x="220722" y="406498"/>
                    <a:pt x="236269" y="360659"/>
                  </a:cubicBezTo>
                  <a:cubicBezTo>
                    <a:pt x="251815" y="314661"/>
                    <a:pt x="265599" y="268341"/>
                    <a:pt x="276177" y="221061"/>
                  </a:cubicBezTo>
                  <a:cubicBezTo>
                    <a:pt x="286755" y="173780"/>
                    <a:pt x="295410" y="126018"/>
                    <a:pt x="297333" y="76493"/>
                  </a:cubicBezTo>
                  <a:lnTo>
                    <a:pt x="297333" y="75852"/>
                  </a:lnTo>
                  <a:cubicBezTo>
                    <a:pt x="298936" y="35463"/>
                    <a:pt x="265118" y="1485"/>
                    <a:pt x="221844" y="43"/>
                  </a:cubicBezTo>
                  <a:cubicBezTo>
                    <a:pt x="191392" y="-919"/>
                    <a:pt x="164305" y="14467"/>
                    <a:pt x="150522" y="37867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0FCD4C39-4777-D82E-5A6D-F40A5DE7BC45}"/>
                </a:ext>
              </a:extLst>
            </p:cNvPr>
            <p:cNvSpPr/>
            <p:nvPr/>
          </p:nvSpPr>
          <p:spPr>
            <a:xfrm>
              <a:off x="3815408" y="1733013"/>
              <a:ext cx="339308" cy="886770"/>
            </a:xfrm>
            <a:custGeom>
              <a:avLst/>
              <a:gdLst>
                <a:gd name="connsiteX0" fmla="*/ 191642 w 339308"/>
                <a:gd name="connsiteY0" fmla="*/ 41534 h 886770"/>
                <a:gd name="connsiteX1" fmla="*/ 117275 w 339308"/>
                <a:gd name="connsiteY1" fmla="*/ 233222 h 886770"/>
                <a:gd name="connsiteX2" fmla="*/ 66468 w 339308"/>
                <a:gd name="connsiteY2" fmla="*/ 428436 h 886770"/>
                <a:gd name="connsiteX3" fmla="*/ 28163 w 339308"/>
                <a:gd name="connsiteY3" fmla="*/ 624932 h 886770"/>
                <a:gd name="connsiteX4" fmla="*/ 275 w 339308"/>
                <a:gd name="connsiteY4" fmla="*/ 822389 h 886770"/>
                <a:gd name="connsiteX5" fmla="*/ 275 w 339308"/>
                <a:gd name="connsiteY5" fmla="*/ 823030 h 886770"/>
                <a:gd name="connsiteX6" fmla="*/ 56371 w 339308"/>
                <a:gd name="connsiteY6" fmla="*/ 886499 h 886770"/>
                <a:gd name="connsiteX7" fmla="*/ 118397 w 339308"/>
                <a:gd name="connsiteY7" fmla="*/ 853803 h 886770"/>
                <a:gd name="connsiteX8" fmla="*/ 197893 w 339308"/>
                <a:gd name="connsiteY8" fmla="*/ 663718 h 886770"/>
                <a:gd name="connsiteX9" fmla="*/ 258477 w 339308"/>
                <a:gd name="connsiteY9" fmla="*/ 470588 h 886770"/>
                <a:gd name="connsiteX10" fmla="*/ 306398 w 339308"/>
                <a:gd name="connsiteY10" fmla="*/ 276175 h 886770"/>
                <a:gd name="connsiteX11" fmla="*/ 338774 w 339308"/>
                <a:gd name="connsiteY11" fmla="*/ 80160 h 886770"/>
                <a:gd name="connsiteX12" fmla="*/ 338934 w 339308"/>
                <a:gd name="connsiteY12" fmla="*/ 79359 h 886770"/>
                <a:gd name="connsiteX13" fmla="*/ 269535 w 339308"/>
                <a:gd name="connsiteY13" fmla="*/ 344 h 886770"/>
                <a:gd name="connsiteX14" fmla="*/ 191642 w 339308"/>
                <a:gd name="connsiteY14" fmla="*/ 41534 h 886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9308" h="886770">
                  <a:moveTo>
                    <a:pt x="191642" y="41534"/>
                  </a:moveTo>
                  <a:cubicBezTo>
                    <a:pt x="160068" y="104201"/>
                    <a:pt x="137470" y="168631"/>
                    <a:pt x="117275" y="233222"/>
                  </a:cubicBezTo>
                  <a:cubicBezTo>
                    <a:pt x="97241" y="297973"/>
                    <a:pt x="80893" y="363044"/>
                    <a:pt x="66468" y="428436"/>
                  </a:cubicBezTo>
                  <a:cubicBezTo>
                    <a:pt x="52044" y="493828"/>
                    <a:pt x="38901" y="559219"/>
                    <a:pt x="28163" y="624932"/>
                  </a:cubicBezTo>
                  <a:cubicBezTo>
                    <a:pt x="17104" y="690644"/>
                    <a:pt x="7007" y="756196"/>
                    <a:pt x="275" y="822389"/>
                  </a:cubicBezTo>
                  <a:lnTo>
                    <a:pt x="275" y="823030"/>
                  </a:lnTo>
                  <a:cubicBezTo>
                    <a:pt x="-2930" y="855085"/>
                    <a:pt x="22233" y="883454"/>
                    <a:pt x="56371" y="886499"/>
                  </a:cubicBezTo>
                  <a:cubicBezTo>
                    <a:pt x="82976" y="888903"/>
                    <a:pt x="107338" y="875119"/>
                    <a:pt x="118397" y="853803"/>
                  </a:cubicBezTo>
                  <a:cubicBezTo>
                    <a:pt x="150452" y="791616"/>
                    <a:pt x="175134" y="727667"/>
                    <a:pt x="197893" y="663718"/>
                  </a:cubicBezTo>
                  <a:cubicBezTo>
                    <a:pt x="220972" y="599768"/>
                    <a:pt x="240366" y="535178"/>
                    <a:pt x="258477" y="470588"/>
                  </a:cubicBezTo>
                  <a:cubicBezTo>
                    <a:pt x="276588" y="405997"/>
                    <a:pt x="292775" y="341247"/>
                    <a:pt x="306398" y="276175"/>
                  </a:cubicBezTo>
                  <a:cubicBezTo>
                    <a:pt x="319861" y="211104"/>
                    <a:pt x="331882" y="146033"/>
                    <a:pt x="338774" y="80160"/>
                  </a:cubicBezTo>
                  <a:lnTo>
                    <a:pt x="338934" y="79359"/>
                  </a:lnTo>
                  <a:cubicBezTo>
                    <a:pt x="343101" y="39611"/>
                    <a:pt x="312008" y="4190"/>
                    <a:pt x="269535" y="344"/>
                  </a:cubicBezTo>
                  <a:cubicBezTo>
                    <a:pt x="235878" y="-2701"/>
                    <a:pt x="205266" y="14768"/>
                    <a:pt x="191642" y="41534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B51670AA-10CE-686B-A89A-E2D988C3DAB4}"/>
                </a:ext>
              </a:extLst>
            </p:cNvPr>
            <p:cNvSpPr/>
            <p:nvPr/>
          </p:nvSpPr>
          <p:spPr>
            <a:xfrm>
              <a:off x="3316710" y="1634052"/>
              <a:ext cx="332579" cy="823286"/>
            </a:xfrm>
            <a:custGeom>
              <a:avLst/>
              <a:gdLst>
                <a:gd name="connsiteX0" fmla="*/ 185476 w 332579"/>
                <a:gd name="connsiteY0" fmla="*/ 40805 h 823286"/>
                <a:gd name="connsiteX1" fmla="*/ 113674 w 332579"/>
                <a:gd name="connsiteY1" fmla="*/ 215984 h 823286"/>
                <a:gd name="connsiteX2" fmla="*/ 63668 w 332579"/>
                <a:gd name="connsiteY2" fmla="*/ 395331 h 823286"/>
                <a:gd name="connsiteX3" fmla="*/ 25844 w 332579"/>
                <a:gd name="connsiteY3" fmla="*/ 576440 h 823286"/>
                <a:gd name="connsiteX4" fmla="*/ 200 w 332579"/>
                <a:gd name="connsiteY4" fmla="*/ 759794 h 823286"/>
                <a:gd name="connsiteX5" fmla="*/ 200 w 332579"/>
                <a:gd name="connsiteY5" fmla="*/ 760114 h 823286"/>
                <a:gd name="connsiteX6" fmla="*/ 57418 w 332579"/>
                <a:gd name="connsiteY6" fmla="*/ 823102 h 823286"/>
                <a:gd name="connsiteX7" fmla="*/ 118322 w 332579"/>
                <a:gd name="connsiteY7" fmla="*/ 791047 h 823286"/>
                <a:gd name="connsiteX8" fmla="*/ 195253 w 332579"/>
                <a:gd name="connsiteY8" fmla="*/ 617310 h 823286"/>
                <a:gd name="connsiteX9" fmla="*/ 254715 w 332579"/>
                <a:gd name="connsiteY9" fmla="*/ 440207 h 823286"/>
                <a:gd name="connsiteX10" fmla="*/ 301835 w 332579"/>
                <a:gd name="connsiteY10" fmla="*/ 261181 h 823286"/>
                <a:gd name="connsiteX11" fmla="*/ 332287 w 332579"/>
                <a:gd name="connsiteY11" fmla="*/ 79270 h 823286"/>
                <a:gd name="connsiteX12" fmla="*/ 332287 w 332579"/>
                <a:gd name="connsiteY12" fmla="*/ 78789 h 823286"/>
                <a:gd name="connsiteX13" fmla="*/ 261767 w 332579"/>
                <a:gd name="connsiteY13" fmla="*/ 255 h 823286"/>
                <a:gd name="connsiteX14" fmla="*/ 185476 w 332579"/>
                <a:gd name="connsiteY14" fmla="*/ 40805 h 82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2579" h="823286">
                  <a:moveTo>
                    <a:pt x="185476" y="40805"/>
                  </a:moveTo>
                  <a:cubicBezTo>
                    <a:pt x="155505" y="97862"/>
                    <a:pt x="133548" y="156843"/>
                    <a:pt x="113674" y="215984"/>
                  </a:cubicBezTo>
                  <a:cubicBezTo>
                    <a:pt x="94120" y="275285"/>
                    <a:pt x="77933" y="335228"/>
                    <a:pt x="63668" y="395331"/>
                  </a:cubicBezTo>
                  <a:cubicBezTo>
                    <a:pt x="49404" y="455433"/>
                    <a:pt x="36582" y="515857"/>
                    <a:pt x="25844" y="576440"/>
                  </a:cubicBezTo>
                  <a:cubicBezTo>
                    <a:pt x="15426" y="637184"/>
                    <a:pt x="5489" y="697928"/>
                    <a:pt x="200" y="759794"/>
                  </a:cubicBezTo>
                  <a:lnTo>
                    <a:pt x="200" y="760114"/>
                  </a:lnTo>
                  <a:cubicBezTo>
                    <a:pt x="-2525" y="792329"/>
                    <a:pt x="22958" y="820377"/>
                    <a:pt x="57418" y="823102"/>
                  </a:cubicBezTo>
                  <a:cubicBezTo>
                    <a:pt x="83542" y="825025"/>
                    <a:pt x="107263" y="811723"/>
                    <a:pt x="118322" y="791047"/>
                  </a:cubicBezTo>
                  <a:cubicBezTo>
                    <a:pt x="148774" y="734310"/>
                    <a:pt x="172655" y="675970"/>
                    <a:pt x="195253" y="617310"/>
                  </a:cubicBezTo>
                  <a:cubicBezTo>
                    <a:pt x="217531" y="558650"/>
                    <a:pt x="236924" y="499509"/>
                    <a:pt x="254715" y="440207"/>
                  </a:cubicBezTo>
                  <a:cubicBezTo>
                    <a:pt x="272665" y="380906"/>
                    <a:pt x="288693" y="321284"/>
                    <a:pt x="301835" y="261181"/>
                  </a:cubicBezTo>
                  <a:cubicBezTo>
                    <a:pt x="314978" y="201079"/>
                    <a:pt x="326517" y="140815"/>
                    <a:pt x="332287" y="79270"/>
                  </a:cubicBezTo>
                  <a:lnTo>
                    <a:pt x="332287" y="78789"/>
                  </a:lnTo>
                  <a:cubicBezTo>
                    <a:pt x="335974" y="38881"/>
                    <a:pt x="304400" y="3781"/>
                    <a:pt x="261767" y="255"/>
                  </a:cubicBezTo>
                  <a:cubicBezTo>
                    <a:pt x="229231" y="-2309"/>
                    <a:pt x="199260" y="14680"/>
                    <a:pt x="185476" y="40805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A4743FA3-9699-0151-9F39-61658FCD2753}"/>
                </a:ext>
              </a:extLst>
            </p:cNvPr>
            <p:cNvSpPr/>
            <p:nvPr/>
          </p:nvSpPr>
          <p:spPr>
            <a:xfrm>
              <a:off x="4754184" y="2237817"/>
              <a:ext cx="248153" cy="494652"/>
            </a:xfrm>
            <a:custGeom>
              <a:avLst/>
              <a:gdLst>
                <a:gd name="connsiteX0" fmla="*/ 127000 w 248153"/>
                <a:gd name="connsiteY0" fmla="*/ 24444 h 494652"/>
                <a:gd name="connsiteX1" fmla="*/ 68019 w 248153"/>
                <a:gd name="connsiteY1" fmla="*/ 122532 h 494652"/>
                <a:gd name="connsiteX2" fmla="*/ 30034 w 248153"/>
                <a:gd name="connsiteY2" fmla="*/ 226710 h 494652"/>
                <a:gd name="connsiteX3" fmla="*/ 6474 w 248153"/>
                <a:gd name="connsiteY3" fmla="*/ 335055 h 494652"/>
                <a:gd name="connsiteX4" fmla="*/ 1185 w 248153"/>
                <a:gd name="connsiteY4" fmla="*/ 448689 h 494652"/>
                <a:gd name="connsiteX5" fmla="*/ 58082 w 248153"/>
                <a:gd name="connsiteY5" fmla="*/ 494527 h 494652"/>
                <a:gd name="connsiteX6" fmla="*/ 95586 w 248153"/>
                <a:gd name="connsiteY6" fmla="*/ 476096 h 494652"/>
                <a:gd name="connsiteX7" fmla="*/ 159856 w 248153"/>
                <a:gd name="connsiteY7" fmla="*/ 379611 h 494652"/>
                <a:gd name="connsiteX8" fmla="*/ 205695 w 248153"/>
                <a:gd name="connsiteY8" fmla="*/ 277677 h 494652"/>
                <a:gd name="connsiteX9" fmla="*/ 237108 w 248153"/>
                <a:gd name="connsiteY9" fmla="*/ 171736 h 494652"/>
                <a:gd name="connsiteX10" fmla="*/ 247686 w 248153"/>
                <a:gd name="connsiteY10" fmla="*/ 59704 h 494652"/>
                <a:gd name="connsiteX11" fmla="*/ 177166 w 248153"/>
                <a:gd name="connsiteY11" fmla="*/ 82 h 494652"/>
                <a:gd name="connsiteX12" fmla="*/ 127000 w 248153"/>
                <a:gd name="connsiteY12" fmla="*/ 24444 h 494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153" h="494652">
                  <a:moveTo>
                    <a:pt x="127000" y="24444"/>
                  </a:moveTo>
                  <a:cubicBezTo>
                    <a:pt x="101677" y="55537"/>
                    <a:pt x="83726" y="88714"/>
                    <a:pt x="68019" y="122532"/>
                  </a:cubicBezTo>
                  <a:cubicBezTo>
                    <a:pt x="52312" y="156349"/>
                    <a:pt x="40131" y="191129"/>
                    <a:pt x="30034" y="226710"/>
                  </a:cubicBezTo>
                  <a:cubicBezTo>
                    <a:pt x="19937" y="262130"/>
                    <a:pt x="11923" y="298192"/>
                    <a:pt x="6474" y="335055"/>
                  </a:cubicBezTo>
                  <a:cubicBezTo>
                    <a:pt x="1345" y="371918"/>
                    <a:pt x="-1860" y="409422"/>
                    <a:pt x="1185" y="448689"/>
                  </a:cubicBezTo>
                  <a:cubicBezTo>
                    <a:pt x="3429" y="475936"/>
                    <a:pt x="28752" y="496451"/>
                    <a:pt x="58082" y="494527"/>
                  </a:cubicBezTo>
                  <a:cubicBezTo>
                    <a:pt x="73308" y="493406"/>
                    <a:pt x="86771" y="486354"/>
                    <a:pt x="95586" y="476096"/>
                  </a:cubicBezTo>
                  <a:cubicBezTo>
                    <a:pt x="121871" y="445324"/>
                    <a:pt x="141745" y="412628"/>
                    <a:pt x="159856" y="379611"/>
                  </a:cubicBezTo>
                  <a:cubicBezTo>
                    <a:pt x="177486" y="346274"/>
                    <a:pt x="192712" y="312296"/>
                    <a:pt x="205695" y="277677"/>
                  </a:cubicBezTo>
                  <a:cubicBezTo>
                    <a:pt x="218677" y="243058"/>
                    <a:pt x="229575" y="207798"/>
                    <a:pt x="237108" y="171736"/>
                  </a:cubicBezTo>
                  <a:cubicBezTo>
                    <a:pt x="244641" y="135514"/>
                    <a:pt x="249770" y="98651"/>
                    <a:pt x="247686" y="59704"/>
                  </a:cubicBezTo>
                  <a:cubicBezTo>
                    <a:pt x="245763" y="25085"/>
                    <a:pt x="214189" y="-1681"/>
                    <a:pt x="177166" y="82"/>
                  </a:cubicBezTo>
                  <a:cubicBezTo>
                    <a:pt x="156651" y="563"/>
                    <a:pt x="138700" y="10340"/>
                    <a:pt x="127000" y="24444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11021756-58C3-F894-77E5-2B0357542797}"/>
                </a:ext>
              </a:extLst>
            </p:cNvPr>
            <p:cNvSpPr/>
            <p:nvPr/>
          </p:nvSpPr>
          <p:spPr>
            <a:xfrm>
              <a:off x="2857877" y="1901995"/>
              <a:ext cx="1341759" cy="1722073"/>
            </a:xfrm>
            <a:custGeom>
              <a:avLst/>
              <a:gdLst>
                <a:gd name="connsiteX0" fmla="*/ 5618 w 1341759"/>
                <a:gd name="connsiteY0" fmla="*/ 831312 h 1722073"/>
                <a:gd name="connsiteX1" fmla="*/ 222308 w 1341759"/>
                <a:gd name="connsiteY1" fmla="*/ 337187 h 1722073"/>
                <a:gd name="connsiteX2" fmla="*/ 565295 w 1341759"/>
                <a:gd name="connsiteY2" fmla="*/ 67926 h 1722073"/>
                <a:gd name="connsiteX3" fmla="*/ 1216969 w 1341759"/>
                <a:gd name="connsiteY3" fmla="*/ 451 h 1722073"/>
                <a:gd name="connsiteX4" fmla="*/ 1340700 w 1341759"/>
                <a:gd name="connsiteY4" fmla="*/ 140370 h 1722073"/>
                <a:gd name="connsiteX5" fmla="*/ 733102 w 1341759"/>
                <a:gd name="connsiteY5" fmla="*/ 438800 h 1722073"/>
                <a:gd name="connsiteX6" fmla="*/ 641585 w 1341759"/>
                <a:gd name="connsiteY6" fmla="*/ 690751 h 1722073"/>
                <a:gd name="connsiteX7" fmla="*/ 1007811 w 1341759"/>
                <a:gd name="connsiteY7" fmla="*/ 1014024 h 1722073"/>
                <a:gd name="connsiteX8" fmla="*/ 1033455 w 1341759"/>
                <a:gd name="connsiteY8" fmla="*/ 1474010 h 1722073"/>
                <a:gd name="connsiteX9" fmla="*/ 336584 w 1341759"/>
                <a:gd name="connsiteY9" fmla="*/ 1540203 h 1722073"/>
                <a:gd name="connsiteX10" fmla="*/ 200351 w 1341759"/>
                <a:gd name="connsiteY10" fmla="*/ 1314698 h 1722073"/>
                <a:gd name="connsiteX11" fmla="*/ 5618 w 1341759"/>
                <a:gd name="connsiteY11" fmla="*/ 831312 h 172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1759" h="1722073">
                  <a:moveTo>
                    <a:pt x="5618" y="831312"/>
                  </a:moveTo>
                  <a:cubicBezTo>
                    <a:pt x="26774" y="752296"/>
                    <a:pt x="131433" y="527913"/>
                    <a:pt x="222308" y="337187"/>
                  </a:cubicBezTo>
                  <a:cubicBezTo>
                    <a:pt x="289303" y="196306"/>
                    <a:pt x="356778" y="67926"/>
                    <a:pt x="565295" y="67926"/>
                  </a:cubicBezTo>
                  <a:cubicBezTo>
                    <a:pt x="794166" y="67926"/>
                    <a:pt x="1121446" y="-6441"/>
                    <a:pt x="1216969" y="451"/>
                  </a:cubicBezTo>
                  <a:cubicBezTo>
                    <a:pt x="1293259" y="5900"/>
                    <a:pt x="1350317" y="69529"/>
                    <a:pt x="1340700" y="140370"/>
                  </a:cubicBezTo>
                  <a:cubicBezTo>
                    <a:pt x="1327077" y="241183"/>
                    <a:pt x="1215527" y="381583"/>
                    <a:pt x="733102" y="438800"/>
                  </a:cubicBezTo>
                  <a:cubicBezTo>
                    <a:pt x="733102" y="438800"/>
                    <a:pt x="773651" y="546184"/>
                    <a:pt x="641585" y="690751"/>
                  </a:cubicBezTo>
                  <a:cubicBezTo>
                    <a:pt x="697521" y="685943"/>
                    <a:pt x="890651" y="831792"/>
                    <a:pt x="1007811" y="1014024"/>
                  </a:cubicBezTo>
                  <a:cubicBezTo>
                    <a:pt x="1083461" y="1131825"/>
                    <a:pt x="1093718" y="1299472"/>
                    <a:pt x="1033455" y="1474010"/>
                  </a:cubicBezTo>
                  <a:cubicBezTo>
                    <a:pt x="930880" y="1770517"/>
                    <a:pt x="500224" y="1811868"/>
                    <a:pt x="336584" y="1540203"/>
                  </a:cubicBezTo>
                  <a:cubicBezTo>
                    <a:pt x="278565" y="1443879"/>
                    <a:pt x="226796" y="1358132"/>
                    <a:pt x="200351" y="1314698"/>
                  </a:cubicBezTo>
                  <a:cubicBezTo>
                    <a:pt x="78222" y="1113234"/>
                    <a:pt x="-25635" y="947991"/>
                    <a:pt x="5618" y="831312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3CB76BD4-D1AF-03FB-9538-23B0BFF0D007}"/>
                </a:ext>
              </a:extLst>
            </p:cNvPr>
            <p:cNvSpPr/>
            <p:nvPr/>
          </p:nvSpPr>
          <p:spPr>
            <a:xfrm>
              <a:off x="3277963" y="2092210"/>
              <a:ext cx="905868" cy="1104127"/>
            </a:xfrm>
            <a:custGeom>
              <a:avLst/>
              <a:gdLst>
                <a:gd name="connsiteX0" fmla="*/ 206273 w 905868"/>
                <a:gd name="connsiteY0" fmla="*/ 552625 h 1104127"/>
                <a:gd name="connsiteX1" fmla="*/ 773322 w 905868"/>
                <a:gd name="connsiteY1" fmla="*/ 1104128 h 1104127"/>
                <a:gd name="connsiteX2" fmla="*/ 0 w 905868"/>
                <a:gd name="connsiteY2" fmla="*/ 660329 h 1104127"/>
                <a:gd name="connsiteX3" fmla="*/ 71482 w 905868"/>
                <a:gd name="connsiteY3" fmla="*/ 141362 h 1104127"/>
                <a:gd name="connsiteX4" fmla="*/ 905869 w 905868"/>
                <a:gd name="connsiteY4" fmla="*/ 0 h 1104127"/>
                <a:gd name="connsiteX5" fmla="*/ 313175 w 905868"/>
                <a:gd name="connsiteY5" fmla="*/ 248265 h 1104127"/>
                <a:gd name="connsiteX6" fmla="*/ 206273 w 905868"/>
                <a:gd name="connsiteY6" fmla="*/ 552625 h 110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5868" h="1104127">
                  <a:moveTo>
                    <a:pt x="206273" y="552625"/>
                  </a:moveTo>
                  <a:cubicBezTo>
                    <a:pt x="262208" y="547817"/>
                    <a:pt x="674273" y="683408"/>
                    <a:pt x="773322" y="1104128"/>
                  </a:cubicBezTo>
                  <a:cubicBezTo>
                    <a:pt x="742870" y="1039858"/>
                    <a:pt x="516403" y="731010"/>
                    <a:pt x="0" y="660329"/>
                  </a:cubicBezTo>
                  <a:cubicBezTo>
                    <a:pt x="122610" y="538841"/>
                    <a:pt x="217171" y="293301"/>
                    <a:pt x="71482" y="141362"/>
                  </a:cubicBezTo>
                  <a:cubicBezTo>
                    <a:pt x="349077" y="129341"/>
                    <a:pt x="674433" y="159152"/>
                    <a:pt x="905869" y="0"/>
                  </a:cubicBezTo>
                  <a:cubicBezTo>
                    <a:pt x="862755" y="92799"/>
                    <a:pt x="719470" y="200022"/>
                    <a:pt x="313175" y="248265"/>
                  </a:cubicBezTo>
                  <a:cubicBezTo>
                    <a:pt x="313015" y="248425"/>
                    <a:pt x="338338" y="408058"/>
                    <a:pt x="206273" y="552625"/>
                  </a:cubicBezTo>
                  <a:close/>
                </a:path>
              </a:pathLst>
            </a:custGeom>
            <a:solidFill>
              <a:srgbClr val="96412C">
                <a:alpha val="42000"/>
              </a:srgbClr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434DCC22-1306-9FCD-272A-175A3FBBC104}"/>
                </a:ext>
              </a:extLst>
            </p:cNvPr>
            <p:cNvSpPr/>
            <p:nvPr/>
          </p:nvSpPr>
          <p:spPr>
            <a:xfrm>
              <a:off x="3316269" y="2086119"/>
              <a:ext cx="877499" cy="1119353"/>
            </a:xfrm>
            <a:custGeom>
              <a:avLst/>
              <a:gdLst>
                <a:gd name="connsiteX0" fmla="*/ 0 w 877499"/>
                <a:gd name="connsiteY0" fmla="*/ 649110 h 1119353"/>
                <a:gd name="connsiteX1" fmla="*/ 116359 w 877499"/>
                <a:gd name="connsiteY1" fmla="*/ 575223 h 1119353"/>
                <a:gd name="connsiteX2" fmla="*/ 197137 w 877499"/>
                <a:gd name="connsiteY2" fmla="*/ 472488 h 1119353"/>
                <a:gd name="connsiteX3" fmla="*/ 241693 w 877499"/>
                <a:gd name="connsiteY3" fmla="*/ 354045 h 1119353"/>
                <a:gd name="connsiteX4" fmla="*/ 251951 w 877499"/>
                <a:gd name="connsiteY4" fmla="*/ 292500 h 1119353"/>
                <a:gd name="connsiteX5" fmla="*/ 254195 w 877499"/>
                <a:gd name="connsiteY5" fmla="*/ 261727 h 1119353"/>
                <a:gd name="connsiteX6" fmla="*/ 254515 w 877499"/>
                <a:gd name="connsiteY6" fmla="*/ 246662 h 1119353"/>
                <a:gd name="connsiteX7" fmla="*/ 254355 w 877499"/>
                <a:gd name="connsiteY7" fmla="*/ 237366 h 1119353"/>
                <a:gd name="connsiteX8" fmla="*/ 226467 w 877499"/>
                <a:gd name="connsiteY8" fmla="*/ 229833 h 1119353"/>
                <a:gd name="connsiteX9" fmla="*/ 202106 w 877499"/>
                <a:gd name="connsiteY9" fmla="*/ 221018 h 1119353"/>
                <a:gd name="connsiteX10" fmla="*/ 178385 w 877499"/>
                <a:gd name="connsiteY10" fmla="*/ 210600 h 1119353"/>
                <a:gd name="connsiteX11" fmla="*/ 132386 w 877499"/>
                <a:gd name="connsiteY11" fmla="*/ 188162 h 1119353"/>
                <a:gd name="connsiteX12" fmla="*/ 234321 w 877499"/>
                <a:gd name="connsiteY12" fmla="*/ 189123 h 1119353"/>
                <a:gd name="connsiteX13" fmla="*/ 283685 w 877499"/>
                <a:gd name="connsiteY13" fmla="*/ 188322 h 1119353"/>
                <a:gd name="connsiteX14" fmla="*/ 308047 w 877499"/>
                <a:gd name="connsiteY14" fmla="*/ 188322 h 1119353"/>
                <a:gd name="connsiteX15" fmla="*/ 332248 w 877499"/>
                <a:gd name="connsiteY15" fmla="*/ 186399 h 1119353"/>
                <a:gd name="connsiteX16" fmla="*/ 380010 w 877499"/>
                <a:gd name="connsiteY16" fmla="*/ 183674 h 1119353"/>
                <a:gd name="connsiteX17" fmla="*/ 427130 w 877499"/>
                <a:gd name="connsiteY17" fmla="*/ 177584 h 1119353"/>
                <a:gd name="connsiteX18" fmla="*/ 473449 w 877499"/>
                <a:gd name="connsiteY18" fmla="*/ 170051 h 1119353"/>
                <a:gd name="connsiteX19" fmla="*/ 496529 w 877499"/>
                <a:gd name="connsiteY19" fmla="*/ 165723 h 1119353"/>
                <a:gd name="connsiteX20" fmla="*/ 508069 w 877499"/>
                <a:gd name="connsiteY20" fmla="*/ 163800 h 1119353"/>
                <a:gd name="connsiteX21" fmla="*/ 519288 w 877499"/>
                <a:gd name="connsiteY21" fmla="*/ 160755 h 1119353"/>
                <a:gd name="connsiteX22" fmla="*/ 564485 w 877499"/>
                <a:gd name="connsiteY22" fmla="*/ 149375 h 1119353"/>
                <a:gd name="connsiteX23" fmla="*/ 608881 w 877499"/>
                <a:gd name="connsiteY23" fmla="*/ 135271 h 1119353"/>
                <a:gd name="connsiteX24" fmla="*/ 696551 w 877499"/>
                <a:gd name="connsiteY24" fmla="*/ 101774 h 1119353"/>
                <a:gd name="connsiteX25" fmla="*/ 877500 w 877499"/>
                <a:gd name="connsiteY25" fmla="*/ 0 h 1119353"/>
                <a:gd name="connsiteX26" fmla="*/ 735177 w 877499"/>
                <a:gd name="connsiteY26" fmla="*/ 162037 h 1119353"/>
                <a:gd name="connsiteX27" fmla="*/ 541085 w 877499"/>
                <a:gd name="connsiteY27" fmla="*/ 245059 h 1119353"/>
                <a:gd name="connsiteX28" fmla="*/ 528103 w 877499"/>
                <a:gd name="connsiteY28" fmla="*/ 248265 h 1119353"/>
                <a:gd name="connsiteX29" fmla="*/ 514800 w 877499"/>
                <a:gd name="connsiteY29" fmla="*/ 250348 h 1119353"/>
                <a:gd name="connsiteX30" fmla="*/ 488194 w 877499"/>
                <a:gd name="connsiteY30" fmla="*/ 254034 h 1119353"/>
                <a:gd name="connsiteX31" fmla="*/ 461589 w 877499"/>
                <a:gd name="connsiteY31" fmla="*/ 257400 h 1119353"/>
                <a:gd name="connsiteX32" fmla="*/ 434823 w 877499"/>
                <a:gd name="connsiteY32" fmla="*/ 258362 h 1119353"/>
                <a:gd name="connsiteX33" fmla="*/ 381452 w 877499"/>
                <a:gd name="connsiteY33" fmla="*/ 258682 h 1119353"/>
                <a:gd name="connsiteX34" fmla="*/ 363181 w 877499"/>
                <a:gd name="connsiteY34" fmla="*/ 256759 h 1119353"/>
                <a:gd name="connsiteX35" fmla="*/ 363021 w 877499"/>
                <a:gd name="connsiteY35" fmla="*/ 257560 h 1119353"/>
                <a:gd name="connsiteX36" fmla="*/ 358693 w 877499"/>
                <a:gd name="connsiteY36" fmla="*/ 275671 h 1119353"/>
                <a:gd name="connsiteX37" fmla="*/ 348436 w 877499"/>
                <a:gd name="connsiteY37" fmla="*/ 310771 h 1119353"/>
                <a:gd name="connsiteX38" fmla="*/ 321830 w 877499"/>
                <a:gd name="connsiteY38" fmla="*/ 378247 h 1119353"/>
                <a:gd name="connsiteX39" fmla="*/ 244258 w 877499"/>
                <a:gd name="connsiteY39" fmla="*/ 500856 h 1119353"/>
                <a:gd name="connsiteX40" fmla="*/ 229031 w 877499"/>
                <a:gd name="connsiteY40" fmla="*/ 517525 h 1119353"/>
                <a:gd name="connsiteX41" fmla="*/ 268459 w 877499"/>
                <a:gd name="connsiteY41" fmla="*/ 536918 h 1119353"/>
                <a:gd name="connsiteX42" fmla="*/ 368630 w 877499"/>
                <a:gd name="connsiteY42" fmla="*/ 594296 h 1119353"/>
                <a:gd name="connsiteX43" fmla="*/ 547496 w 877499"/>
                <a:gd name="connsiteY43" fmla="*/ 735177 h 1119353"/>
                <a:gd name="connsiteX44" fmla="*/ 679882 w 877499"/>
                <a:gd name="connsiteY44" fmla="*/ 913402 h 1119353"/>
                <a:gd name="connsiteX45" fmla="*/ 737581 w 877499"/>
                <a:gd name="connsiteY45" fmla="*/ 1119354 h 1119353"/>
                <a:gd name="connsiteX46" fmla="*/ 654719 w 877499"/>
                <a:gd name="connsiteY46" fmla="*/ 926384 h 1119353"/>
                <a:gd name="connsiteX47" fmla="*/ 508069 w 877499"/>
                <a:gd name="connsiteY47" fmla="*/ 774444 h 1119353"/>
                <a:gd name="connsiteX48" fmla="*/ 324715 w 877499"/>
                <a:gd name="connsiteY48" fmla="*/ 663855 h 1119353"/>
                <a:gd name="connsiteX49" fmla="*/ 225345 w 877499"/>
                <a:gd name="connsiteY49" fmla="*/ 622184 h 1119353"/>
                <a:gd name="connsiteX50" fmla="*/ 174538 w 877499"/>
                <a:gd name="connsiteY50" fmla="*/ 604874 h 1119353"/>
                <a:gd name="connsiteX51" fmla="*/ 136554 w 877499"/>
                <a:gd name="connsiteY51" fmla="*/ 593655 h 1119353"/>
                <a:gd name="connsiteX52" fmla="*/ 133829 w 877499"/>
                <a:gd name="connsiteY52" fmla="*/ 595418 h 1119353"/>
                <a:gd name="connsiteX53" fmla="*/ 0 w 877499"/>
                <a:gd name="connsiteY53" fmla="*/ 649110 h 111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7499" h="1119353">
                  <a:moveTo>
                    <a:pt x="0" y="649110"/>
                  </a:moveTo>
                  <a:cubicBezTo>
                    <a:pt x="43434" y="630037"/>
                    <a:pt x="83342" y="605515"/>
                    <a:pt x="116359" y="575223"/>
                  </a:cubicBezTo>
                  <a:cubicBezTo>
                    <a:pt x="149696" y="545092"/>
                    <a:pt x="176622" y="510152"/>
                    <a:pt x="197137" y="472488"/>
                  </a:cubicBezTo>
                  <a:cubicBezTo>
                    <a:pt x="217973" y="434984"/>
                    <a:pt x="232077" y="394755"/>
                    <a:pt x="241693" y="354045"/>
                  </a:cubicBezTo>
                  <a:cubicBezTo>
                    <a:pt x="246341" y="333690"/>
                    <a:pt x="249867" y="313015"/>
                    <a:pt x="251951" y="292500"/>
                  </a:cubicBezTo>
                  <a:cubicBezTo>
                    <a:pt x="253073" y="282243"/>
                    <a:pt x="253874" y="271985"/>
                    <a:pt x="254195" y="261727"/>
                  </a:cubicBezTo>
                  <a:cubicBezTo>
                    <a:pt x="254355" y="256599"/>
                    <a:pt x="254515" y="251630"/>
                    <a:pt x="254515" y="246662"/>
                  </a:cubicBezTo>
                  <a:cubicBezTo>
                    <a:pt x="254515" y="243617"/>
                    <a:pt x="254515" y="240251"/>
                    <a:pt x="254355" y="237366"/>
                  </a:cubicBezTo>
                  <a:cubicBezTo>
                    <a:pt x="245059" y="234802"/>
                    <a:pt x="235603" y="232397"/>
                    <a:pt x="226467" y="229833"/>
                  </a:cubicBezTo>
                  <a:cubicBezTo>
                    <a:pt x="218133" y="227589"/>
                    <a:pt x="210119" y="224544"/>
                    <a:pt x="202106" y="221018"/>
                  </a:cubicBezTo>
                  <a:cubicBezTo>
                    <a:pt x="194092" y="217652"/>
                    <a:pt x="186238" y="214286"/>
                    <a:pt x="178385" y="210600"/>
                  </a:cubicBezTo>
                  <a:cubicBezTo>
                    <a:pt x="162678" y="203548"/>
                    <a:pt x="147292" y="196336"/>
                    <a:pt x="132386" y="188162"/>
                  </a:cubicBezTo>
                  <a:cubicBezTo>
                    <a:pt x="167807" y="186399"/>
                    <a:pt x="201144" y="189123"/>
                    <a:pt x="234321" y="189123"/>
                  </a:cubicBezTo>
                  <a:cubicBezTo>
                    <a:pt x="250989" y="188643"/>
                    <a:pt x="267497" y="188322"/>
                    <a:pt x="283685" y="188322"/>
                  </a:cubicBezTo>
                  <a:cubicBezTo>
                    <a:pt x="291859" y="188162"/>
                    <a:pt x="299873" y="188482"/>
                    <a:pt x="308047" y="188322"/>
                  </a:cubicBezTo>
                  <a:lnTo>
                    <a:pt x="332248" y="186399"/>
                  </a:lnTo>
                  <a:cubicBezTo>
                    <a:pt x="348275" y="185437"/>
                    <a:pt x="364303" y="184315"/>
                    <a:pt x="380010" y="183674"/>
                  </a:cubicBezTo>
                  <a:cubicBezTo>
                    <a:pt x="395717" y="181430"/>
                    <a:pt x="411423" y="179347"/>
                    <a:pt x="427130" y="177584"/>
                  </a:cubicBezTo>
                  <a:cubicBezTo>
                    <a:pt x="442837" y="176301"/>
                    <a:pt x="458223" y="173096"/>
                    <a:pt x="473449" y="170051"/>
                  </a:cubicBezTo>
                  <a:cubicBezTo>
                    <a:pt x="481143" y="168608"/>
                    <a:pt x="488836" y="167006"/>
                    <a:pt x="496529" y="165723"/>
                  </a:cubicBezTo>
                  <a:lnTo>
                    <a:pt x="508069" y="163800"/>
                  </a:lnTo>
                  <a:lnTo>
                    <a:pt x="519288" y="160755"/>
                  </a:lnTo>
                  <a:cubicBezTo>
                    <a:pt x="534193" y="156588"/>
                    <a:pt x="549419" y="153222"/>
                    <a:pt x="564485" y="149375"/>
                  </a:cubicBezTo>
                  <a:cubicBezTo>
                    <a:pt x="579070" y="144247"/>
                    <a:pt x="594136" y="140080"/>
                    <a:pt x="608881" y="135271"/>
                  </a:cubicBezTo>
                  <a:cubicBezTo>
                    <a:pt x="638211" y="125174"/>
                    <a:pt x="667541" y="114275"/>
                    <a:pt x="696551" y="101774"/>
                  </a:cubicBezTo>
                  <a:cubicBezTo>
                    <a:pt x="754730" y="76932"/>
                    <a:pt x="819000" y="35421"/>
                    <a:pt x="877500" y="0"/>
                  </a:cubicBezTo>
                  <a:cubicBezTo>
                    <a:pt x="849452" y="60584"/>
                    <a:pt x="792234" y="122770"/>
                    <a:pt x="735177" y="162037"/>
                  </a:cubicBezTo>
                  <a:cubicBezTo>
                    <a:pt x="677799" y="201304"/>
                    <a:pt x="611445" y="230795"/>
                    <a:pt x="541085" y="245059"/>
                  </a:cubicBezTo>
                  <a:lnTo>
                    <a:pt x="528103" y="248265"/>
                  </a:lnTo>
                  <a:lnTo>
                    <a:pt x="514800" y="250348"/>
                  </a:lnTo>
                  <a:cubicBezTo>
                    <a:pt x="505985" y="251791"/>
                    <a:pt x="497010" y="252752"/>
                    <a:pt x="488194" y="254034"/>
                  </a:cubicBezTo>
                  <a:lnTo>
                    <a:pt x="461589" y="257400"/>
                  </a:lnTo>
                  <a:cubicBezTo>
                    <a:pt x="452774" y="258522"/>
                    <a:pt x="443638" y="258041"/>
                    <a:pt x="434823" y="258362"/>
                  </a:cubicBezTo>
                  <a:cubicBezTo>
                    <a:pt x="417033" y="258843"/>
                    <a:pt x="399082" y="258843"/>
                    <a:pt x="381452" y="258682"/>
                  </a:cubicBezTo>
                  <a:cubicBezTo>
                    <a:pt x="375362" y="258201"/>
                    <a:pt x="369271" y="257560"/>
                    <a:pt x="363181" y="256759"/>
                  </a:cubicBezTo>
                  <a:cubicBezTo>
                    <a:pt x="363181" y="257080"/>
                    <a:pt x="363021" y="257240"/>
                    <a:pt x="363021" y="257560"/>
                  </a:cubicBezTo>
                  <a:cubicBezTo>
                    <a:pt x="361738" y="263651"/>
                    <a:pt x="360296" y="269741"/>
                    <a:pt x="358693" y="275671"/>
                  </a:cubicBezTo>
                  <a:cubicBezTo>
                    <a:pt x="355648" y="287532"/>
                    <a:pt x="352122" y="299232"/>
                    <a:pt x="348436" y="310771"/>
                  </a:cubicBezTo>
                  <a:cubicBezTo>
                    <a:pt x="340903" y="333851"/>
                    <a:pt x="332088" y="356449"/>
                    <a:pt x="321830" y="378247"/>
                  </a:cubicBezTo>
                  <a:cubicBezTo>
                    <a:pt x="301315" y="422001"/>
                    <a:pt x="275992" y="463833"/>
                    <a:pt x="244258" y="500856"/>
                  </a:cubicBezTo>
                  <a:cubicBezTo>
                    <a:pt x="239449" y="506626"/>
                    <a:pt x="234160" y="512075"/>
                    <a:pt x="229031" y="517525"/>
                  </a:cubicBezTo>
                  <a:cubicBezTo>
                    <a:pt x="242334" y="523776"/>
                    <a:pt x="255477" y="530186"/>
                    <a:pt x="268459" y="536918"/>
                  </a:cubicBezTo>
                  <a:cubicBezTo>
                    <a:pt x="302918" y="554708"/>
                    <a:pt x="336255" y="573781"/>
                    <a:pt x="368630" y="594296"/>
                  </a:cubicBezTo>
                  <a:cubicBezTo>
                    <a:pt x="433381" y="635166"/>
                    <a:pt x="493804" y="682286"/>
                    <a:pt x="547496" y="735177"/>
                  </a:cubicBezTo>
                  <a:cubicBezTo>
                    <a:pt x="600707" y="788388"/>
                    <a:pt x="646866" y="848010"/>
                    <a:pt x="679882" y="913402"/>
                  </a:cubicBezTo>
                  <a:cubicBezTo>
                    <a:pt x="713380" y="978473"/>
                    <a:pt x="732452" y="1048993"/>
                    <a:pt x="737581" y="1119354"/>
                  </a:cubicBezTo>
                  <a:cubicBezTo>
                    <a:pt x="722836" y="1050115"/>
                    <a:pt x="694948" y="984243"/>
                    <a:pt x="654719" y="926384"/>
                  </a:cubicBezTo>
                  <a:cubicBezTo>
                    <a:pt x="614971" y="868204"/>
                    <a:pt x="564164" y="817878"/>
                    <a:pt x="508069" y="774444"/>
                  </a:cubicBezTo>
                  <a:cubicBezTo>
                    <a:pt x="451492" y="731170"/>
                    <a:pt x="389786" y="694467"/>
                    <a:pt x="324715" y="663855"/>
                  </a:cubicBezTo>
                  <a:cubicBezTo>
                    <a:pt x="292179" y="648469"/>
                    <a:pt x="259003" y="634685"/>
                    <a:pt x="225345" y="622184"/>
                  </a:cubicBezTo>
                  <a:cubicBezTo>
                    <a:pt x="208516" y="616094"/>
                    <a:pt x="191527" y="610163"/>
                    <a:pt x="174538" y="604874"/>
                  </a:cubicBezTo>
                  <a:cubicBezTo>
                    <a:pt x="162037" y="601028"/>
                    <a:pt x="148734" y="596860"/>
                    <a:pt x="136554" y="593655"/>
                  </a:cubicBezTo>
                  <a:cubicBezTo>
                    <a:pt x="135592" y="594136"/>
                    <a:pt x="134791" y="594937"/>
                    <a:pt x="133829" y="595418"/>
                  </a:cubicBezTo>
                  <a:cubicBezTo>
                    <a:pt x="92478" y="621222"/>
                    <a:pt x="46479" y="638371"/>
                    <a:pt x="0" y="649110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B55A947-6967-639B-D558-DF02E5466DFF}"/>
                </a:ext>
              </a:extLst>
            </p:cNvPr>
            <p:cNvSpPr/>
            <p:nvPr/>
          </p:nvSpPr>
          <p:spPr>
            <a:xfrm>
              <a:off x="2862402" y="1901995"/>
              <a:ext cx="1287089" cy="1741741"/>
            </a:xfrm>
            <a:custGeom>
              <a:avLst/>
              <a:gdLst>
                <a:gd name="connsiteX0" fmla="*/ 1093 w 1287089"/>
                <a:gd name="connsiteY0" fmla="*/ 831312 h 1741741"/>
                <a:gd name="connsiteX1" fmla="*/ 217783 w 1287089"/>
                <a:gd name="connsiteY1" fmla="*/ 337187 h 1741741"/>
                <a:gd name="connsiteX2" fmla="*/ 560770 w 1287089"/>
                <a:gd name="connsiteY2" fmla="*/ 67926 h 1741741"/>
                <a:gd name="connsiteX3" fmla="*/ 1212444 w 1287089"/>
                <a:gd name="connsiteY3" fmla="*/ 451 h 1741741"/>
                <a:gd name="connsiteX4" fmla="*/ 1269662 w 1287089"/>
                <a:gd name="connsiteY4" fmla="*/ 17119 h 1741741"/>
                <a:gd name="connsiteX5" fmla="*/ 1161156 w 1287089"/>
                <a:gd name="connsiteY5" fmla="*/ 163129 h 1741741"/>
                <a:gd name="connsiteX6" fmla="*/ 383026 w 1287089"/>
                <a:gd name="connsiteY6" fmla="*/ 262980 h 1741741"/>
                <a:gd name="connsiteX7" fmla="*/ 245671 w 1287089"/>
                <a:gd name="connsiteY7" fmla="*/ 890452 h 1741741"/>
                <a:gd name="connsiteX8" fmla="*/ 1052971 w 1287089"/>
                <a:gd name="connsiteY8" fmla="*/ 1389546 h 1741741"/>
                <a:gd name="connsiteX9" fmla="*/ 922188 w 1287089"/>
                <a:gd name="connsiteY9" fmla="*/ 1722275 h 1741741"/>
                <a:gd name="connsiteX10" fmla="*/ 1093 w 1287089"/>
                <a:gd name="connsiteY10" fmla="*/ 831312 h 1741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7089" h="1741741">
                  <a:moveTo>
                    <a:pt x="1093" y="831312"/>
                  </a:moveTo>
                  <a:cubicBezTo>
                    <a:pt x="22249" y="752296"/>
                    <a:pt x="126908" y="527913"/>
                    <a:pt x="217783" y="337187"/>
                  </a:cubicBezTo>
                  <a:cubicBezTo>
                    <a:pt x="284778" y="196306"/>
                    <a:pt x="352253" y="67926"/>
                    <a:pt x="560770" y="67926"/>
                  </a:cubicBezTo>
                  <a:cubicBezTo>
                    <a:pt x="789641" y="67926"/>
                    <a:pt x="1116920" y="-6441"/>
                    <a:pt x="1212444" y="451"/>
                  </a:cubicBezTo>
                  <a:cubicBezTo>
                    <a:pt x="1233280" y="1893"/>
                    <a:pt x="1252512" y="7984"/>
                    <a:pt x="1269662" y="17119"/>
                  </a:cubicBezTo>
                  <a:cubicBezTo>
                    <a:pt x="1300915" y="68087"/>
                    <a:pt x="1303640" y="131715"/>
                    <a:pt x="1161156" y="163129"/>
                  </a:cubicBezTo>
                  <a:cubicBezTo>
                    <a:pt x="901833" y="220187"/>
                    <a:pt x="383026" y="262980"/>
                    <a:pt x="383026" y="262980"/>
                  </a:cubicBezTo>
                  <a:cubicBezTo>
                    <a:pt x="383026" y="262980"/>
                    <a:pt x="520381" y="612377"/>
                    <a:pt x="245671" y="890452"/>
                  </a:cubicBezTo>
                  <a:cubicBezTo>
                    <a:pt x="245671" y="890452"/>
                    <a:pt x="822657" y="939016"/>
                    <a:pt x="1052971" y="1389546"/>
                  </a:cubicBezTo>
                  <a:cubicBezTo>
                    <a:pt x="1091116" y="1508148"/>
                    <a:pt x="1079897" y="1636848"/>
                    <a:pt x="922188" y="1722275"/>
                  </a:cubicBezTo>
                  <a:cubicBezTo>
                    <a:pt x="616866" y="1887677"/>
                    <a:pt x="-30161" y="947991"/>
                    <a:pt x="1093" y="831312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109461F-C7F6-11EA-457A-5410A1D97B23}"/>
                </a:ext>
              </a:extLst>
            </p:cNvPr>
            <p:cNvSpPr/>
            <p:nvPr/>
          </p:nvSpPr>
          <p:spPr>
            <a:xfrm>
              <a:off x="3260333" y="3519610"/>
              <a:ext cx="572178" cy="2252540"/>
            </a:xfrm>
            <a:custGeom>
              <a:avLst/>
              <a:gdLst>
                <a:gd name="connsiteX0" fmla="*/ 0 w 572178"/>
                <a:gd name="connsiteY0" fmla="*/ 0 h 2252540"/>
                <a:gd name="connsiteX1" fmla="*/ 572178 w 572178"/>
                <a:gd name="connsiteY1" fmla="*/ 463512 h 2252540"/>
                <a:gd name="connsiteX2" fmla="*/ 396678 w 572178"/>
                <a:gd name="connsiteY2" fmla="*/ 720271 h 2252540"/>
                <a:gd name="connsiteX3" fmla="*/ 339127 w 572178"/>
                <a:gd name="connsiteY3" fmla="*/ 2245664 h 2252540"/>
                <a:gd name="connsiteX4" fmla="*/ 338955 w 572178"/>
                <a:gd name="connsiteY4" fmla="*/ 2252540 h 2252540"/>
                <a:gd name="connsiteX5" fmla="*/ 191706 w 572178"/>
                <a:gd name="connsiteY5" fmla="*/ 2252540 h 2252540"/>
                <a:gd name="connsiteX6" fmla="*/ 267017 w 572178"/>
                <a:gd name="connsiteY6" fmla="*/ 744633 h 2252540"/>
                <a:gd name="connsiteX7" fmla="*/ 182713 w 572178"/>
                <a:gd name="connsiteY7" fmla="*/ 349878 h 2252540"/>
                <a:gd name="connsiteX8" fmla="*/ 0 w 572178"/>
                <a:gd name="connsiteY8" fmla="*/ 0 h 225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178" h="2252540">
                  <a:moveTo>
                    <a:pt x="0" y="0"/>
                  </a:moveTo>
                  <a:cubicBezTo>
                    <a:pt x="0" y="0"/>
                    <a:pt x="259323" y="434983"/>
                    <a:pt x="572178" y="463512"/>
                  </a:cubicBezTo>
                  <a:cubicBezTo>
                    <a:pt x="572178" y="463512"/>
                    <a:pt x="427291" y="520570"/>
                    <a:pt x="396678" y="720271"/>
                  </a:cubicBezTo>
                  <a:cubicBezTo>
                    <a:pt x="377646" y="845085"/>
                    <a:pt x="354105" y="1655445"/>
                    <a:pt x="339127" y="2245664"/>
                  </a:cubicBezTo>
                  <a:lnTo>
                    <a:pt x="338955" y="2252540"/>
                  </a:lnTo>
                  <a:lnTo>
                    <a:pt x="191706" y="2252540"/>
                  </a:lnTo>
                  <a:lnTo>
                    <a:pt x="267017" y="744633"/>
                  </a:lnTo>
                  <a:cubicBezTo>
                    <a:pt x="286249" y="607919"/>
                    <a:pt x="256599" y="469122"/>
                    <a:pt x="182713" y="349878"/>
                  </a:cubicBezTo>
                  <a:cubicBezTo>
                    <a:pt x="109948" y="232397"/>
                    <a:pt x="24843" y="84945"/>
                    <a:pt x="0" y="0"/>
                  </a:cubicBezTo>
                  <a:close/>
                </a:path>
              </a:pathLst>
            </a:custGeom>
            <a:solidFill>
              <a:srgbClr val="693325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268F3969-C001-0920-65EE-FACF21053597}"/>
                </a:ext>
              </a:extLst>
            </p:cNvPr>
            <p:cNvSpPr/>
            <p:nvPr/>
          </p:nvSpPr>
          <p:spPr>
            <a:xfrm>
              <a:off x="3135801" y="1703546"/>
              <a:ext cx="205951" cy="413667"/>
            </a:xfrm>
            <a:custGeom>
              <a:avLst/>
              <a:gdLst>
                <a:gd name="connsiteX0" fmla="*/ 180468 w 205951"/>
                <a:gd name="connsiteY0" fmla="*/ 282884 h 413667"/>
                <a:gd name="connsiteX1" fmla="*/ 144888 w 205951"/>
                <a:gd name="connsiteY1" fmla="*/ 185437 h 413667"/>
                <a:gd name="connsiteX2" fmla="*/ 205952 w 205951"/>
                <a:gd name="connsiteY2" fmla="*/ 0 h 413667"/>
                <a:gd name="connsiteX3" fmla="*/ 0 w 205951"/>
                <a:gd name="connsiteY3" fmla="*/ 413667 h 413667"/>
                <a:gd name="connsiteX4" fmla="*/ 53371 w 205951"/>
                <a:gd name="connsiteY4" fmla="*/ 348756 h 413667"/>
                <a:gd name="connsiteX5" fmla="*/ 180468 w 205951"/>
                <a:gd name="connsiteY5" fmla="*/ 282884 h 413667"/>
                <a:gd name="connsiteX6" fmla="*/ 180468 w 205951"/>
                <a:gd name="connsiteY6" fmla="*/ 282884 h 41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951" h="413667">
                  <a:moveTo>
                    <a:pt x="180468" y="282884"/>
                  </a:moveTo>
                  <a:cubicBezTo>
                    <a:pt x="180468" y="282884"/>
                    <a:pt x="119404" y="278075"/>
                    <a:pt x="144888" y="185437"/>
                  </a:cubicBezTo>
                  <a:cubicBezTo>
                    <a:pt x="170371" y="92799"/>
                    <a:pt x="205952" y="0"/>
                    <a:pt x="205952" y="0"/>
                  </a:cubicBezTo>
                  <a:cubicBezTo>
                    <a:pt x="205952" y="0"/>
                    <a:pt x="33016" y="316060"/>
                    <a:pt x="0" y="413667"/>
                  </a:cubicBezTo>
                  <a:lnTo>
                    <a:pt x="53371" y="348756"/>
                  </a:lnTo>
                  <a:cubicBezTo>
                    <a:pt x="84144" y="311252"/>
                    <a:pt x="130303" y="287532"/>
                    <a:pt x="180468" y="282884"/>
                  </a:cubicBezTo>
                  <a:lnTo>
                    <a:pt x="180468" y="282884"/>
                  </a:lnTo>
                  <a:close/>
                </a:path>
              </a:pathLst>
            </a:custGeom>
            <a:solidFill>
              <a:srgbClr val="8F311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4DFB05DB-6451-7BB5-FB92-418226130F50}"/>
                </a:ext>
              </a:extLst>
            </p:cNvPr>
            <p:cNvSpPr/>
            <p:nvPr/>
          </p:nvSpPr>
          <p:spPr>
            <a:xfrm>
              <a:off x="3080185" y="1878498"/>
              <a:ext cx="1123680" cy="360683"/>
            </a:xfrm>
            <a:custGeom>
              <a:avLst/>
              <a:gdLst>
                <a:gd name="connsiteX0" fmla="*/ 0 w 1123680"/>
                <a:gd name="connsiteY0" fmla="*/ 360683 h 360683"/>
                <a:gd name="connsiteX1" fmla="*/ 68116 w 1123680"/>
                <a:gd name="connsiteY1" fmla="*/ 246408 h 360683"/>
                <a:gd name="connsiteX2" fmla="*/ 160594 w 1123680"/>
                <a:gd name="connsiteY2" fmla="*/ 153449 h 360683"/>
                <a:gd name="connsiteX3" fmla="*/ 284486 w 1123680"/>
                <a:gd name="connsiteY3" fmla="*/ 110496 h 360683"/>
                <a:gd name="connsiteX4" fmla="*/ 352122 w 1123680"/>
                <a:gd name="connsiteY4" fmla="*/ 107611 h 360683"/>
                <a:gd name="connsiteX5" fmla="*/ 423283 w 1123680"/>
                <a:gd name="connsiteY5" fmla="*/ 106489 h 360683"/>
                <a:gd name="connsiteX6" fmla="*/ 704244 w 1123680"/>
                <a:gd name="connsiteY6" fmla="*/ 78922 h 360683"/>
                <a:gd name="connsiteX7" fmla="*/ 842881 w 1123680"/>
                <a:gd name="connsiteY7" fmla="*/ 59529 h 360683"/>
                <a:gd name="connsiteX8" fmla="*/ 978953 w 1123680"/>
                <a:gd name="connsiteY8" fmla="*/ 46066 h 360683"/>
                <a:gd name="connsiteX9" fmla="*/ 980716 w 1123680"/>
                <a:gd name="connsiteY9" fmla="*/ 46066 h 360683"/>
                <a:gd name="connsiteX10" fmla="*/ 982479 w 1123680"/>
                <a:gd name="connsiteY10" fmla="*/ 45905 h 360683"/>
                <a:gd name="connsiteX11" fmla="*/ 1001713 w 1123680"/>
                <a:gd name="connsiteY11" fmla="*/ 46066 h 360683"/>
                <a:gd name="connsiteX12" fmla="*/ 1022388 w 1123680"/>
                <a:gd name="connsiteY12" fmla="*/ 49592 h 360683"/>
                <a:gd name="connsiteX13" fmla="*/ 1061174 w 1123680"/>
                <a:gd name="connsiteY13" fmla="*/ 66420 h 360683"/>
                <a:gd name="connsiteX14" fmla="*/ 1094671 w 1123680"/>
                <a:gd name="connsiteY14" fmla="*/ 96712 h 360683"/>
                <a:gd name="connsiteX15" fmla="*/ 1109577 w 1123680"/>
                <a:gd name="connsiteY15" fmla="*/ 115625 h 360683"/>
                <a:gd name="connsiteX16" fmla="*/ 1123681 w 1123680"/>
                <a:gd name="connsiteY16" fmla="*/ 136460 h 360683"/>
                <a:gd name="connsiteX17" fmla="*/ 1122238 w 1123680"/>
                <a:gd name="connsiteY17" fmla="*/ 111137 h 360683"/>
                <a:gd name="connsiteX18" fmla="*/ 1115828 w 1123680"/>
                <a:gd name="connsiteY18" fmla="*/ 86134 h 360683"/>
                <a:gd name="connsiteX19" fmla="*/ 1086978 w 1123680"/>
                <a:gd name="connsiteY19" fmla="*/ 39815 h 360683"/>
                <a:gd name="connsiteX20" fmla="*/ 1037133 w 1123680"/>
                <a:gd name="connsiteY20" fmla="*/ 8401 h 360683"/>
                <a:gd name="connsiteX21" fmla="*/ 1007482 w 1123680"/>
                <a:gd name="connsiteY21" fmla="*/ 1189 h 360683"/>
                <a:gd name="connsiteX22" fmla="*/ 975107 w 1123680"/>
                <a:gd name="connsiteY22" fmla="*/ 708 h 360683"/>
                <a:gd name="connsiteX23" fmla="*/ 978473 w 1123680"/>
                <a:gd name="connsiteY23" fmla="*/ 388 h 360683"/>
                <a:gd name="connsiteX24" fmla="*/ 835669 w 1123680"/>
                <a:gd name="connsiteY24" fmla="*/ 15293 h 360683"/>
                <a:gd name="connsiteX25" fmla="*/ 697032 w 1123680"/>
                <a:gd name="connsiteY25" fmla="*/ 36129 h 360683"/>
                <a:gd name="connsiteX26" fmla="*/ 420719 w 1123680"/>
                <a:gd name="connsiteY26" fmla="*/ 70908 h 360683"/>
                <a:gd name="connsiteX27" fmla="*/ 351641 w 1123680"/>
                <a:gd name="connsiteY27" fmla="*/ 74595 h 360683"/>
                <a:gd name="connsiteX28" fmla="*/ 279357 w 1123680"/>
                <a:gd name="connsiteY28" fmla="*/ 80845 h 360683"/>
                <a:gd name="connsiteX29" fmla="*/ 146010 w 1123680"/>
                <a:gd name="connsiteY29" fmla="*/ 135498 h 360683"/>
                <a:gd name="connsiteX30" fmla="*/ 56737 w 1123680"/>
                <a:gd name="connsiteY30" fmla="*/ 240158 h 360683"/>
                <a:gd name="connsiteX31" fmla="*/ 0 w 1123680"/>
                <a:gd name="connsiteY31" fmla="*/ 360683 h 3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23680" h="360683">
                  <a:moveTo>
                    <a:pt x="0" y="360683"/>
                  </a:moveTo>
                  <a:cubicBezTo>
                    <a:pt x="21477" y="321737"/>
                    <a:pt x="42953" y="282790"/>
                    <a:pt x="68116" y="246408"/>
                  </a:cubicBezTo>
                  <a:cubicBezTo>
                    <a:pt x="93119" y="210026"/>
                    <a:pt x="123732" y="177170"/>
                    <a:pt x="160594" y="153449"/>
                  </a:cubicBezTo>
                  <a:cubicBezTo>
                    <a:pt x="196977" y="128927"/>
                    <a:pt x="240251" y="115464"/>
                    <a:pt x="284486" y="110496"/>
                  </a:cubicBezTo>
                  <a:cubicBezTo>
                    <a:pt x="306764" y="107611"/>
                    <a:pt x="328722" y="107932"/>
                    <a:pt x="352122" y="107611"/>
                  </a:cubicBezTo>
                  <a:cubicBezTo>
                    <a:pt x="375842" y="107932"/>
                    <a:pt x="399563" y="107450"/>
                    <a:pt x="423283" y="106489"/>
                  </a:cubicBezTo>
                  <a:cubicBezTo>
                    <a:pt x="518005" y="102803"/>
                    <a:pt x="611285" y="90942"/>
                    <a:pt x="704244" y="78922"/>
                  </a:cubicBezTo>
                  <a:lnTo>
                    <a:pt x="842881" y="59529"/>
                  </a:lnTo>
                  <a:cubicBezTo>
                    <a:pt x="888719" y="53438"/>
                    <a:pt x="935359" y="47188"/>
                    <a:pt x="978953" y="46066"/>
                  </a:cubicBezTo>
                  <a:lnTo>
                    <a:pt x="980716" y="46066"/>
                  </a:lnTo>
                  <a:lnTo>
                    <a:pt x="982479" y="45905"/>
                  </a:lnTo>
                  <a:cubicBezTo>
                    <a:pt x="986807" y="45425"/>
                    <a:pt x="995141" y="45425"/>
                    <a:pt x="1001713" y="46066"/>
                  </a:cubicBezTo>
                  <a:cubicBezTo>
                    <a:pt x="1008764" y="46707"/>
                    <a:pt x="1015656" y="47829"/>
                    <a:pt x="1022388" y="49592"/>
                  </a:cubicBezTo>
                  <a:cubicBezTo>
                    <a:pt x="1036011" y="52957"/>
                    <a:pt x="1048993" y="58727"/>
                    <a:pt x="1061174" y="66420"/>
                  </a:cubicBezTo>
                  <a:cubicBezTo>
                    <a:pt x="1072874" y="74755"/>
                    <a:pt x="1084734" y="84531"/>
                    <a:pt x="1094671" y="96712"/>
                  </a:cubicBezTo>
                  <a:cubicBezTo>
                    <a:pt x="1100281" y="102482"/>
                    <a:pt x="1104288" y="109214"/>
                    <a:pt x="1109577" y="115625"/>
                  </a:cubicBezTo>
                  <a:cubicBezTo>
                    <a:pt x="1114064" y="122356"/>
                    <a:pt x="1118392" y="129408"/>
                    <a:pt x="1123681" y="136460"/>
                  </a:cubicBezTo>
                  <a:cubicBezTo>
                    <a:pt x="1123681" y="128126"/>
                    <a:pt x="1123200" y="119631"/>
                    <a:pt x="1122238" y="111137"/>
                  </a:cubicBezTo>
                  <a:cubicBezTo>
                    <a:pt x="1120476" y="102963"/>
                    <a:pt x="1118712" y="94308"/>
                    <a:pt x="1115828" y="86134"/>
                  </a:cubicBezTo>
                  <a:cubicBezTo>
                    <a:pt x="1109737" y="69786"/>
                    <a:pt x="1100281" y="53759"/>
                    <a:pt x="1086978" y="39815"/>
                  </a:cubicBezTo>
                  <a:cubicBezTo>
                    <a:pt x="1073355" y="26192"/>
                    <a:pt x="1056045" y="15293"/>
                    <a:pt x="1037133" y="8401"/>
                  </a:cubicBezTo>
                  <a:cubicBezTo>
                    <a:pt x="1027677" y="4875"/>
                    <a:pt x="1017580" y="2792"/>
                    <a:pt x="1007482" y="1189"/>
                  </a:cubicBezTo>
                  <a:cubicBezTo>
                    <a:pt x="996904" y="67"/>
                    <a:pt x="987929" y="-574"/>
                    <a:pt x="975107" y="708"/>
                  </a:cubicBezTo>
                  <a:lnTo>
                    <a:pt x="978473" y="388"/>
                  </a:lnTo>
                  <a:cubicBezTo>
                    <a:pt x="928467" y="1990"/>
                    <a:pt x="882308" y="8882"/>
                    <a:pt x="835669" y="15293"/>
                  </a:cubicBezTo>
                  <a:lnTo>
                    <a:pt x="697032" y="36129"/>
                  </a:lnTo>
                  <a:cubicBezTo>
                    <a:pt x="605034" y="50553"/>
                    <a:pt x="512877" y="63055"/>
                    <a:pt x="420719" y="70908"/>
                  </a:cubicBezTo>
                  <a:cubicBezTo>
                    <a:pt x="397640" y="72671"/>
                    <a:pt x="374720" y="73953"/>
                    <a:pt x="351641" y="74595"/>
                  </a:cubicBezTo>
                  <a:cubicBezTo>
                    <a:pt x="328241" y="75716"/>
                    <a:pt x="303238" y="76358"/>
                    <a:pt x="279357" y="80845"/>
                  </a:cubicBezTo>
                  <a:cubicBezTo>
                    <a:pt x="231435" y="88698"/>
                    <a:pt x="183834" y="106329"/>
                    <a:pt x="146010" y="135498"/>
                  </a:cubicBezTo>
                  <a:cubicBezTo>
                    <a:pt x="108025" y="164348"/>
                    <a:pt x="79015" y="201211"/>
                    <a:pt x="56737" y="240158"/>
                  </a:cubicBezTo>
                  <a:cubicBezTo>
                    <a:pt x="34138" y="278944"/>
                    <a:pt x="16668" y="319814"/>
                    <a:pt x="0" y="360683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D85DA27-405B-EB7A-62C7-454E107AB14D}"/>
              </a:ext>
            </a:extLst>
          </p:cNvPr>
          <p:cNvGrpSpPr/>
          <p:nvPr/>
        </p:nvGrpSpPr>
        <p:grpSpPr>
          <a:xfrm>
            <a:off x="3712132" y="3812350"/>
            <a:ext cx="1795364" cy="3706377"/>
            <a:chOff x="3898747" y="3812350"/>
            <a:chExt cx="1795364" cy="3706377"/>
          </a:xfrm>
        </p:grpSpPr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14AB553B-F354-65E0-96E0-51C0372FB69A}"/>
                </a:ext>
              </a:extLst>
            </p:cNvPr>
            <p:cNvSpPr/>
            <p:nvPr/>
          </p:nvSpPr>
          <p:spPr>
            <a:xfrm>
              <a:off x="3898747" y="3912082"/>
              <a:ext cx="806780" cy="3606645"/>
            </a:xfrm>
            <a:custGeom>
              <a:avLst/>
              <a:gdLst>
                <a:gd name="connsiteX0" fmla="*/ 522454 w 806780"/>
                <a:gd name="connsiteY0" fmla="*/ 3325205 h 3606645"/>
                <a:gd name="connsiteX1" fmla="*/ 346794 w 806780"/>
                <a:gd name="connsiteY1" fmla="*/ 2604612 h 3606645"/>
                <a:gd name="connsiteX2" fmla="*/ 473891 w 806780"/>
                <a:gd name="connsiteY2" fmla="*/ 1909344 h 3606645"/>
                <a:gd name="connsiteX3" fmla="*/ 648590 w 806780"/>
                <a:gd name="connsiteY3" fmla="*/ 1245169 h 3606645"/>
                <a:gd name="connsiteX4" fmla="*/ 611406 w 806780"/>
                <a:gd name="connsiteY4" fmla="*/ 498933 h 3606645"/>
                <a:gd name="connsiteX5" fmla="*/ 241173 w 806780"/>
                <a:gd name="connsiteY5" fmla="*/ 0 h 3606645"/>
                <a:gd name="connsiteX6" fmla="*/ 135553 w 806780"/>
                <a:gd name="connsiteY6" fmla="*/ 39748 h 3606645"/>
                <a:gd name="connsiteX7" fmla="*/ 487515 w 806780"/>
                <a:gd name="connsiteY7" fmla="*/ 543329 h 3606645"/>
                <a:gd name="connsiteX8" fmla="*/ 449850 w 806780"/>
                <a:gd name="connsiteY8" fmla="*/ 1275140 h 3606645"/>
                <a:gd name="connsiteX9" fmla="*/ 208638 w 806780"/>
                <a:gd name="connsiteY9" fmla="*/ 1926654 h 3606645"/>
                <a:gd name="connsiteX10" fmla="*/ 11821 w 806780"/>
                <a:gd name="connsiteY10" fmla="*/ 2608459 h 3606645"/>
                <a:gd name="connsiteX11" fmla="*/ 115198 w 806780"/>
                <a:gd name="connsiteY11" fmla="*/ 3315268 h 3606645"/>
                <a:gd name="connsiteX12" fmla="*/ 480783 w 806780"/>
                <a:gd name="connsiteY12" fmla="*/ 3606646 h 3606645"/>
                <a:gd name="connsiteX13" fmla="*/ 806780 w 806780"/>
                <a:gd name="connsiteY13" fmla="*/ 3574430 h 3606645"/>
                <a:gd name="connsiteX14" fmla="*/ 522454 w 806780"/>
                <a:gd name="connsiteY14" fmla="*/ 3325205 h 360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6780" h="3606645">
                  <a:moveTo>
                    <a:pt x="522454" y="3325205"/>
                  </a:moveTo>
                  <a:cubicBezTo>
                    <a:pt x="395678" y="3133196"/>
                    <a:pt x="341505" y="2854961"/>
                    <a:pt x="346794" y="2604612"/>
                  </a:cubicBezTo>
                  <a:cubicBezTo>
                    <a:pt x="352083" y="2354264"/>
                    <a:pt x="409461" y="2126034"/>
                    <a:pt x="473891" y="1909344"/>
                  </a:cubicBezTo>
                  <a:cubicBezTo>
                    <a:pt x="538321" y="1692814"/>
                    <a:pt x="610605" y="1481252"/>
                    <a:pt x="648590" y="1245169"/>
                  </a:cubicBezTo>
                  <a:cubicBezTo>
                    <a:pt x="686414" y="1009085"/>
                    <a:pt x="686895" y="740946"/>
                    <a:pt x="611406" y="498933"/>
                  </a:cubicBezTo>
                  <a:cubicBezTo>
                    <a:pt x="544732" y="285448"/>
                    <a:pt x="404333" y="88632"/>
                    <a:pt x="241173" y="0"/>
                  </a:cubicBezTo>
                  <a:cubicBezTo>
                    <a:pt x="199662" y="21477"/>
                    <a:pt x="162800" y="33337"/>
                    <a:pt x="135553" y="39748"/>
                  </a:cubicBezTo>
                  <a:cubicBezTo>
                    <a:pt x="297269" y="104819"/>
                    <a:pt x="434945" y="300033"/>
                    <a:pt x="487515" y="543329"/>
                  </a:cubicBezTo>
                  <a:cubicBezTo>
                    <a:pt x="538802" y="780694"/>
                    <a:pt x="511396" y="1043704"/>
                    <a:pt x="449850" y="1275140"/>
                  </a:cubicBezTo>
                  <a:cubicBezTo>
                    <a:pt x="388305" y="1506576"/>
                    <a:pt x="294705" y="1714130"/>
                    <a:pt x="208638" y="1926654"/>
                  </a:cubicBezTo>
                  <a:cubicBezTo>
                    <a:pt x="122571" y="2139017"/>
                    <a:pt x="42113" y="2362919"/>
                    <a:pt x="11821" y="2608459"/>
                  </a:cubicBezTo>
                  <a:cubicBezTo>
                    <a:pt x="-18631" y="2853999"/>
                    <a:pt x="7654" y="3127106"/>
                    <a:pt x="115198" y="3315268"/>
                  </a:cubicBezTo>
                  <a:cubicBezTo>
                    <a:pt x="207035" y="3476182"/>
                    <a:pt x="345031" y="3556319"/>
                    <a:pt x="480783" y="3606646"/>
                  </a:cubicBezTo>
                  <a:lnTo>
                    <a:pt x="806780" y="3574430"/>
                  </a:lnTo>
                  <a:cubicBezTo>
                    <a:pt x="702923" y="3522341"/>
                    <a:pt x="602271" y="3446211"/>
                    <a:pt x="522454" y="3325205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734B1260-4E28-E938-F47E-7953190311C8}"/>
                </a:ext>
              </a:extLst>
            </p:cNvPr>
            <p:cNvSpPr/>
            <p:nvPr/>
          </p:nvSpPr>
          <p:spPr>
            <a:xfrm>
              <a:off x="4227444" y="3812350"/>
              <a:ext cx="1466667" cy="3643187"/>
            </a:xfrm>
            <a:custGeom>
              <a:avLst/>
              <a:gdLst>
                <a:gd name="connsiteX0" fmla="*/ 1011650 w 1466667"/>
                <a:gd name="connsiteY0" fmla="*/ 3294592 h 3643187"/>
                <a:gd name="connsiteX1" fmla="*/ 691262 w 1466667"/>
                <a:gd name="connsiteY1" fmla="*/ 2580572 h 3643187"/>
                <a:gd name="connsiteX2" fmla="*/ 678921 w 1466667"/>
                <a:gd name="connsiteY2" fmla="*/ 1891714 h 3643187"/>
                <a:gd name="connsiteX3" fmla="*/ 720271 w 1466667"/>
                <a:gd name="connsiteY3" fmla="*/ 1233629 h 3643187"/>
                <a:gd name="connsiteX4" fmla="*/ 533392 w 1466667"/>
                <a:gd name="connsiteY4" fmla="*/ 494285 h 3643187"/>
                <a:gd name="connsiteX5" fmla="*/ 62347 w 1466667"/>
                <a:gd name="connsiteY5" fmla="*/ 0 h 3643187"/>
                <a:gd name="connsiteX6" fmla="*/ 0 w 1466667"/>
                <a:gd name="connsiteY6" fmla="*/ 56898 h 3643187"/>
                <a:gd name="connsiteX7" fmla="*/ 409500 w 1466667"/>
                <a:gd name="connsiteY7" fmla="*/ 556151 h 3643187"/>
                <a:gd name="connsiteX8" fmla="*/ 521532 w 1466667"/>
                <a:gd name="connsiteY8" fmla="*/ 1304791 h 3643187"/>
                <a:gd name="connsiteX9" fmla="*/ 413507 w 1466667"/>
                <a:gd name="connsiteY9" fmla="*/ 1971210 h 3643187"/>
                <a:gd name="connsiteX10" fmla="*/ 356129 w 1466667"/>
                <a:gd name="connsiteY10" fmla="*/ 2668722 h 3643187"/>
                <a:gd name="connsiteX11" fmla="*/ 604073 w 1466667"/>
                <a:gd name="connsiteY11" fmla="*/ 3391879 h 3643187"/>
                <a:gd name="connsiteX12" fmla="*/ 915486 w 1466667"/>
                <a:gd name="connsiteY12" fmla="*/ 3643188 h 3643187"/>
                <a:gd name="connsiteX13" fmla="*/ 1466668 w 1466667"/>
                <a:gd name="connsiteY13" fmla="*/ 3588695 h 3643187"/>
                <a:gd name="connsiteX14" fmla="*/ 1011650 w 1466667"/>
                <a:gd name="connsiteY14" fmla="*/ 3294592 h 364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667" h="3643187">
                  <a:moveTo>
                    <a:pt x="1011650" y="3294592"/>
                  </a:moveTo>
                  <a:cubicBezTo>
                    <a:pt x="846407" y="3104347"/>
                    <a:pt x="736299" y="2828676"/>
                    <a:pt x="691262" y="2580572"/>
                  </a:cubicBezTo>
                  <a:cubicBezTo>
                    <a:pt x="646225" y="2332467"/>
                    <a:pt x="657925" y="2106321"/>
                    <a:pt x="678921" y="1891714"/>
                  </a:cubicBezTo>
                  <a:cubicBezTo>
                    <a:pt x="699917" y="1677107"/>
                    <a:pt x="729728" y="1467469"/>
                    <a:pt x="720271" y="1233629"/>
                  </a:cubicBezTo>
                  <a:cubicBezTo>
                    <a:pt x="710815" y="999789"/>
                    <a:pt x="657444" y="734055"/>
                    <a:pt x="533392" y="494285"/>
                  </a:cubicBezTo>
                  <a:cubicBezTo>
                    <a:pt x="414308" y="264452"/>
                    <a:pt x="233840" y="77092"/>
                    <a:pt x="62347" y="0"/>
                  </a:cubicBezTo>
                  <a:cubicBezTo>
                    <a:pt x="41511" y="21798"/>
                    <a:pt x="20515" y="40710"/>
                    <a:pt x="0" y="56898"/>
                  </a:cubicBezTo>
                  <a:cubicBezTo>
                    <a:pt x="157389" y="154504"/>
                    <a:pt x="323593" y="347154"/>
                    <a:pt x="409500" y="556151"/>
                  </a:cubicBezTo>
                  <a:cubicBezTo>
                    <a:pt x="509351" y="798966"/>
                    <a:pt x="535796" y="1068066"/>
                    <a:pt x="521532" y="1304791"/>
                  </a:cubicBezTo>
                  <a:cubicBezTo>
                    <a:pt x="507268" y="1541676"/>
                    <a:pt x="456140" y="1753878"/>
                    <a:pt x="413507" y="1971210"/>
                  </a:cubicBezTo>
                  <a:cubicBezTo>
                    <a:pt x="370874" y="2188542"/>
                    <a:pt x="336255" y="2417573"/>
                    <a:pt x="356129" y="2668722"/>
                  </a:cubicBezTo>
                  <a:cubicBezTo>
                    <a:pt x="376003" y="2919872"/>
                    <a:pt x="458063" y="3199229"/>
                    <a:pt x="604073" y="3391879"/>
                  </a:cubicBezTo>
                  <a:cubicBezTo>
                    <a:pt x="696711" y="3514168"/>
                    <a:pt x="805698" y="3590779"/>
                    <a:pt x="915486" y="3643188"/>
                  </a:cubicBezTo>
                  <a:lnTo>
                    <a:pt x="1466668" y="3588695"/>
                  </a:lnTo>
                  <a:cubicBezTo>
                    <a:pt x="1315529" y="3538209"/>
                    <a:pt x="1153011" y="3457270"/>
                    <a:pt x="1011650" y="3294592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6B957161-C3AB-2FF3-91B4-07610549090A}"/>
                </a:ext>
              </a:extLst>
            </p:cNvPr>
            <p:cNvSpPr/>
            <p:nvPr/>
          </p:nvSpPr>
          <p:spPr>
            <a:xfrm>
              <a:off x="4140081" y="3857429"/>
              <a:ext cx="1000270" cy="3629244"/>
            </a:xfrm>
            <a:custGeom>
              <a:avLst/>
              <a:gdLst>
                <a:gd name="connsiteX0" fmla="*/ 688697 w 1000270"/>
                <a:gd name="connsiteY0" fmla="*/ 3334981 h 3629244"/>
                <a:gd name="connsiteX1" fmla="*/ 440754 w 1000270"/>
                <a:gd name="connsiteY1" fmla="*/ 2611825 h 3629244"/>
                <a:gd name="connsiteX2" fmla="*/ 498132 w 1000270"/>
                <a:gd name="connsiteY2" fmla="*/ 1914313 h 3629244"/>
                <a:gd name="connsiteX3" fmla="*/ 606156 w 1000270"/>
                <a:gd name="connsiteY3" fmla="*/ 1247893 h 3629244"/>
                <a:gd name="connsiteX4" fmla="*/ 494125 w 1000270"/>
                <a:gd name="connsiteY4" fmla="*/ 499253 h 3629244"/>
                <a:gd name="connsiteX5" fmla="*/ 84625 w 1000270"/>
                <a:gd name="connsiteY5" fmla="*/ 0 h 3629244"/>
                <a:gd name="connsiteX6" fmla="*/ 0 w 1000270"/>
                <a:gd name="connsiteY6" fmla="*/ 54653 h 3629244"/>
                <a:gd name="connsiteX7" fmla="*/ 370233 w 1000270"/>
                <a:gd name="connsiteY7" fmla="*/ 553587 h 3629244"/>
                <a:gd name="connsiteX8" fmla="*/ 407417 w 1000270"/>
                <a:gd name="connsiteY8" fmla="*/ 1299822 h 3629244"/>
                <a:gd name="connsiteX9" fmla="*/ 232718 w 1000270"/>
                <a:gd name="connsiteY9" fmla="*/ 1963998 h 3629244"/>
                <a:gd name="connsiteX10" fmla="*/ 105621 w 1000270"/>
                <a:gd name="connsiteY10" fmla="*/ 2659266 h 3629244"/>
                <a:gd name="connsiteX11" fmla="*/ 281281 w 1000270"/>
                <a:gd name="connsiteY11" fmla="*/ 3379858 h 3629244"/>
                <a:gd name="connsiteX12" fmla="*/ 565447 w 1000270"/>
                <a:gd name="connsiteY12" fmla="*/ 3629244 h 3629244"/>
                <a:gd name="connsiteX13" fmla="*/ 1000270 w 1000270"/>
                <a:gd name="connsiteY13" fmla="*/ 3586291 h 3629244"/>
                <a:gd name="connsiteX14" fmla="*/ 688697 w 1000270"/>
                <a:gd name="connsiteY14" fmla="*/ 3334981 h 362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0270" h="3629244">
                  <a:moveTo>
                    <a:pt x="688697" y="3334981"/>
                  </a:moveTo>
                  <a:cubicBezTo>
                    <a:pt x="542688" y="3142332"/>
                    <a:pt x="460627" y="2863134"/>
                    <a:pt x="440754" y="2611825"/>
                  </a:cubicBezTo>
                  <a:cubicBezTo>
                    <a:pt x="420880" y="2360676"/>
                    <a:pt x="455499" y="2131644"/>
                    <a:pt x="498132" y="1914313"/>
                  </a:cubicBezTo>
                  <a:cubicBezTo>
                    <a:pt x="540764" y="1696981"/>
                    <a:pt x="591892" y="1484778"/>
                    <a:pt x="606156" y="1247893"/>
                  </a:cubicBezTo>
                  <a:cubicBezTo>
                    <a:pt x="620421" y="1011008"/>
                    <a:pt x="593975" y="741908"/>
                    <a:pt x="494125" y="499253"/>
                  </a:cubicBezTo>
                  <a:cubicBezTo>
                    <a:pt x="408218" y="290256"/>
                    <a:pt x="242014" y="97607"/>
                    <a:pt x="84625" y="0"/>
                  </a:cubicBezTo>
                  <a:cubicBezTo>
                    <a:pt x="55295" y="23079"/>
                    <a:pt x="26766" y="40870"/>
                    <a:pt x="0" y="54653"/>
                  </a:cubicBezTo>
                  <a:cubicBezTo>
                    <a:pt x="162999" y="143285"/>
                    <a:pt x="303559" y="340101"/>
                    <a:pt x="370233" y="553587"/>
                  </a:cubicBezTo>
                  <a:cubicBezTo>
                    <a:pt x="445722" y="795440"/>
                    <a:pt x="445241" y="1063738"/>
                    <a:pt x="407417" y="1299822"/>
                  </a:cubicBezTo>
                  <a:cubicBezTo>
                    <a:pt x="369592" y="1535905"/>
                    <a:pt x="297148" y="1747467"/>
                    <a:pt x="232718" y="1963998"/>
                  </a:cubicBezTo>
                  <a:cubicBezTo>
                    <a:pt x="168288" y="2180528"/>
                    <a:pt x="110910" y="2408758"/>
                    <a:pt x="105621" y="2659266"/>
                  </a:cubicBezTo>
                  <a:cubicBezTo>
                    <a:pt x="100332" y="2909614"/>
                    <a:pt x="154504" y="3188010"/>
                    <a:pt x="281281" y="3379858"/>
                  </a:cubicBezTo>
                  <a:cubicBezTo>
                    <a:pt x="361097" y="3500865"/>
                    <a:pt x="461589" y="3576995"/>
                    <a:pt x="565447" y="3629244"/>
                  </a:cubicBezTo>
                  <a:lnTo>
                    <a:pt x="1000270" y="3586291"/>
                  </a:lnTo>
                  <a:cubicBezTo>
                    <a:pt x="890322" y="3533881"/>
                    <a:pt x="781336" y="3457270"/>
                    <a:pt x="688697" y="3334981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solidFill>
                <a:srgbClr val="F9A30A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59" name="Graphic 8">
            <a:extLst>
              <a:ext uri="{FF2B5EF4-FFF2-40B4-BE49-F238E27FC236}">
                <a16:creationId xmlns:a16="http://schemas.microsoft.com/office/drawing/2014/main" id="{038FA6AF-7375-BE27-5817-592B52CD93BB}"/>
              </a:ext>
            </a:extLst>
          </p:cNvPr>
          <p:cNvGrpSpPr/>
          <p:nvPr/>
        </p:nvGrpSpPr>
        <p:grpSpPr>
          <a:xfrm>
            <a:off x="-200713" y="4406940"/>
            <a:ext cx="1752812" cy="3380118"/>
            <a:chOff x="64158" y="4064172"/>
            <a:chExt cx="1123453" cy="2470715"/>
          </a:xfrm>
        </p:grpSpPr>
        <p:grpSp>
          <p:nvGrpSpPr>
            <p:cNvPr id="60" name="Graphic 8">
              <a:extLst>
                <a:ext uri="{FF2B5EF4-FFF2-40B4-BE49-F238E27FC236}">
                  <a16:creationId xmlns:a16="http://schemas.microsoft.com/office/drawing/2014/main" id="{468EBC74-3ACB-3ADE-0141-16A328B1848E}"/>
                </a:ext>
              </a:extLst>
            </p:cNvPr>
            <p:cNvGrpSpPr/>
            <p:nvPr/>
          </p:nvGrpSpPr>
          <p:grpSpPr>
            <a:xfrm>
              <a:off x="64158" y="4064172"/>
              <a:ext cx="1123453" cy="2470715"/>
              <a:chOff x="64158" y="4064172"/>
              <a:chExt cx="1123453" cy="2470715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8E098AB-E64D-5E70-24FE-9D05B8CE5D32}"/>
                  </a:ext>
                </a:extLst>
              </p:cNvPr>
              <p:cNvSpPr/>
              <p:nvPr/>
            </p:nvSpPr>
            <p:spPr>
              <a:xfrm>
                <a:off x="64159" y="4064172"/>
                <a:ext cx="1122154" cy="2454332"/>
              </a:xfrm>
              <a:custGeom>
                <a:avLst/>
                <a:gdLst>
                  <a:gd name="connsiteX0" fmla="*/ 1025938 w 1122154"/>
                  <a:gd name="connsiteY0" fmla="*/ 476180 h 2454332"/>
                  <a:gd name="connsiteX1" fmla="*/ 995648 w 1122154"/>
                  <a:gd name="connsiteY1" fmla="*/ 358261 h 2454332"/>
                  <a:gd name="connsiteX2" fmla="*/ 880967 w 1122154"/>
                  <a:gd name="connsiteY2" fmla="*/ 346164 h 2454332"/>
                  <a:gd name="connsiteX3" fmla="*/ 912209 w 1122154"/>
                  <a:gd name="connsiteY3" fmla="*/ 293967 h 2454332"/>
                  <a:gd name="connsiteX4" fmla="*/ 904589 w 1122154"/>
                  <a:gd name="connsiteY4" fmla="*/ 178238 h 2454332"/>
                  <a:gd name="connsiteX5" fmla="*/ 750094 w 1122154"/>
                  <a:gd name="connsiteY5" fmla="*/ 166713 h 2454332"/>
                  <a:gd name="connsiteX6" fmla="*/ 772859 w 1122154"/>
                  <a:gd name="connsiteY6" fmla="*/ 34887 h 2454332"/>
                  <a:gd name="connsiteX7" fmla="*/ 608076 w 1122154"/>
                  <a:gd name="connsiteY7" fmla="*/ 36697 h 2454332"/>
                  <a:gd name="connsiteX8" fmla="*/ 497396 w 1122154"/>
                  <a:gd name="connsiteY8" fmla="*/ 111849 h 2454332"/>
                  <a:gd name="connsiteX9" fmla="*/ 241173 w 1122154"/>
                  <a:gd name="connsiteY9" fmla="*/ 300349 h 2454332"/>
                  <a:gd name="connsiteX10" fmla="*/ 213551 w 1122154"/>
                  <a:gd name="connsiteY10" fmla="*/ 510185 h 2454332"/>
                  <a:gd name="connsiteX11" fmla="*/ 222599 w 1122154"/>
                  <a:gd name="connsiteY11" fmla="*/ 800030 h 2454332"/>
                  <a:gd name="connsiteX12" fmla="*/ 158115 w 1122154"/>
                  <a:gd name="connsiteY12" fmla="*/ 1012914 h 2454332"/>
                  <a:gd name="connsiteX13" fmla="*/ 0 w 1122154"/>
                  <a:gd name="connsiteY13" fmla="*/ 1256087 h 2454332"/>
                  <a:gd name="connsiteX14" fmla="*/ 0 w 1122154"/>
                  <a:gd name="connsiteY14" fmla="*/ 2454332 h 2454332"/>
                  <a:gd name="connsiteX15" fmla="*/ 314516 w 1122154"/>
                  <a:gd name="connsiteY15" fmla="*/ 1881404 h 2454332"/>
                  <a:gd name="connsiteX16" fmla="*/ 599789 w 1122154"/>
                  <a:gd name="connsiteY16" fmla="*/ 1299807 h 2454332"/>
                  <a:gd name="connsiteX17" fmla="*/ 663321 w 1122154"/>
                  <a:gd name="connsiteY17" fmla="*/ 1115117 h 2454332"/>
                  <a:gd name="connsiteX18" fmla="*/ 672275 w 1122154"/>
                  <a:gd name="connsiteY18" fmla="*/ 1090638 h 2454332"/>
                  <a:gd name="connsiteX19" fmla="*/ 690277 w 1122154"/>
                  <a:gd name="connsiteY19" fmla="*/ 1083209 h 2454332"/>
                  <a:gd name="connsiteX20" fmla="*/ 756190 w 1122154"/>
                  <a:gd name="connsiteY20" fmla="*/ 1056729 h 2454332"/>
                  <a:gd name="connsiteX21" fmla="*/ 824484 w 1122154"/>
                  <a:gd name="connsiteY21" fmla="*/ 1020629 h 2454332"/>
                  <a:gd name="connsiteX22" fmla="*/ 1039178 w 1122154"/>
                  <a:gd name="connsiteY22" fmla="*/ 787076 h 2454332"/>
                  <a:gd name="connsiteX23" fmla="*/ 1120521 w 1122154"/>
                  <a:gd name="connsiteY23" fmla="*/ 614769 h 2454332"/>
                  <a:gd name="connsiteX24" fmla="*/ 1025938 w 1122154"/>
                  <a:gd name="connsiteY24" fmla="*/ 476180 h 245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22154" h="2454332">
                    <a:moveTo>
                      <a:pt x="1025938" y="476180"/>
                    </a:moveTo>
                    <a:cubicBezTo>
                      <a:pt x="1039844" y="443605"/>
                      <a:pt x="1032796" y="397028"/>
                      <a:pt x="995648" y="358261"/>
                    </a:cubicBezTo>
                    <a:cubicBezTo>
                      <a:pt x="956120" y="317113"/>
                      <a:pt x="880967" y="346164"/>
                      <a:pt x="880967" y="346164"/>
                    </a:cubicBezTo>
                    <a:cubicBezTo>
                      <a:pt x="880967" y="346164"/>
                      <a:pt x="898588" y="322923"/>
                      <a:pt x="912209" y="293967"/>
                    </a:cubicBezTo>
                    <a:cubicBezTo>
                      <a:pt x="925830" y="264916"/>
                      <a:pt x="947547" y="223958"/>
                      <a:pt x="904589" y="178238"/>
                    </a:cubicBezTo>
                    <a:cubicBezTo>
                      <a:pt x="856298" y="126899"/>
                      <a:pt x="782574" y="151854"/>
                      <a:pt x="750094" y="166713"/>
                    </a:cubicBezTo>
                    <a:cubicBezTo>
                      <a:pt x="779431" y="144234"/>
                      <a:pt x="816007" y="81369"/>
                      <a:pt x="772859" y="34887"/>
                    </a:cubicBezTo>
                    <a:cubicBezTo>
                      <a:pt x="709613" y="-33217"/>
                      <a:pt x="638651" y="15742"/>
                      <a:pt x="608076" y="36697"/>
                    </a:cubicBezTo>
                    <a:cubicBezTo>
                      <a:pt x="565309" y="66129"/>
                      <a:pt x="497396" y="111849"/>
                      <a:pt x="497396" y="111849"/>
                    </a:cubicBezTo>
                    <a:cubicBezTo>
                      <a:pt x="497396" y="111849"/>
                      <a:pt x="275463" y="265392"/>
                      <a:pt x="241173" y="300349"/>
                    </a:cubicBezTo>
                    <a:cubicBezTo>
                      <a:pt x="206788" y="335401"/>
                      <a:pt x="210598" y="414554"/>
                      <a:pt x="213551" y="510185"/>
                    </a:cubicBezTo>
                    <a:cubicBezTo>
                      <a:pt x="215551" y="573145"/>
                      <a:pt x="219647" y="704780"/>
                      <a:pt x="222599" y="800030"/>
                    </a:cubicBezTo>
                    <a:cubicBezTo>
                      <a:pt x="224981" y="877088"/>
                      <a:pt x="202406" y="951383"/>
                      <a:pt x="158115" y="1012914"/>
                    </a:cubicBezTo>
                    <a:cubicBezTo>
                      <a:pt x="156877" y="1014629"/>
                      <a:pt x="90488" y="1116737"/>
                      <a:pt x="0" y="1256087"/>
                    </a:cubicBezTo>
                    <a:lnTo>
                      <a:pt x="0" y="2454332"/>
                    </a:lnTo>
                    <a:lnTo>
                      <a:pt x="314516" y="1881404"/>
                    </a:lnTo>
                    <a:lnTo>
                      <a:pt x="599789" y="1299807"/>
                    </a:lnTo>
                    <a:cubicBezTo>
                      <a:pt x="599789" y="1299807"/>
                      <a:pt x="650367" y="1157980"/>
                      <a:pt x="663321" y="1115117"/>
                    </a:cubicBezTo>
                    <a:cubicBezTo>
                      <a:pt x="665512" y="1107878"/>
                      <a:pt x="667703" y="1096734"/>
                      <a:pt x="672275" y="1090638"/>
                    </a:cubicBezTo>
                    <a:cubicBezTo>
                      <a:pt x="676561" y="1085018"/>
                      <a:pt x="682943" y="1085304"/>
                      <a:pt x="690277" y="1083209"/>
                    </a:cubicBezTo>
                    <a:cubicBezTo>
                      <a:pt x="713327" y="1076827"/>
                      <a:pt x="735044" y="1067207"/>
                      <a:pt x="756190" y="1056729"/>
                    </a:cubicBezTo>
                    <a:cubicBezTo>
                      <a:pt x="779240" y="1045299"/>
                      <a:pt x="802100" y="1033298"/>
                      <a:pt x="824484" y="1020629"/>
                    </a:cubicBezTo>
                    <a:cubicBezTo>
                      <a:pt x="914114" y="922617"/>
                      <a:pt x="1018794" y="808508"/>
                      <a:pt x="1039178" y="787076"/>
                    </a:cubicBezTo>
                    <a:cubicBezTo>
                      <a:pt x="1076135" y="748405"/>
                      <a:pt x="1114806" y="650869"/>
                      <a:pt x="1120521" y="614769"/>
                    </a:cubicBezTo>
                    <a:cubicBezTo>
                      <a:pt x="1136809" y="513899"/>
                      <a:pt x="1025938" y="476180"/>
                      <a:pt x="1025938" y="476180"/>
                    </a:cubicBezTo>
                    <a:close/>
                  </a:path>
                </a:pathLst>
              </a:custGeom>
              <a:solidFill>
                <a:srgbClr val="9447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B8EAC40-4E8F-23CE-1FAF-A74397B74842}"/>
                  </a:ext>
                </a:extLst>
              </p:cNvPr>
              <p:cNvSpPr/>
              <p:nvPr/>
            </p:nvSpPr>
            <p:spPr>
              <a:xfrm>
                <a:off x="64159" y="5063942"/>
                <a:ext cx="389382" cy="1454658"/>
              </a:xfrm>
              <a:custGeom>
                <a:avLst/>
                <a:gdLst>
                  <a:gd name="connsiteX0" fmla="*/ 333947 w 389382"/>
                  <a:gd name="connsiteY0" fmla="*/ 681323 h 1454658"/>
                  <a:gd name="connsiteX1" fmla="*/ 232315 w 389382"/>
                  <a:gd name="connsiteY1" fmla="*/ 532733 h 1454658"/>
                  <a:gd name="connsiteX2" fmla="*/ 172212 w 389382"/>
                  <a:gd name="connsiteY2" fmla="*/ 354330 h 1454658"/>
                  <a:gd name="connsiteX3" fmla="*/ 147828 w 389382"/>
                  <a:gd name="connsiteY3" fmla="*/ 172212 h 1454658"/>
                  <a:gd name="connsiteX4" fmla="*/ 153829 w 389382"/>
                  <a:gd name="connsiteY4" fmla="*/ 54959 h 1454658"/>
                  <a:gd name="connsiteX5" fmla="*/ 167164 w 389382"/>
                  <a:gd name="connsiteY5" fmla="*/ 0 h 1454658"/>
                  <a:gd name="connsiteX6" fmla="*/ 158115 w 389382"/>
                  <a:gd name="connsiteY6" fmla="*/ 13240 h 1454658"/>
                  <a:gd name="connsiteX7" fmla="*/ 0 w 389382"/>
                  <a:gd name="connsiteY7" fmla="*/ 256413 h 1454658"/>
                  <a:gd name="connsiteX8" fmla="*/ 0 w 389382"/>
                  <a:gd name="connsiteY8" fmla="*/ 1454658 h 1454658"/>
                  <a:gd name="connsiteX9" fmla="*/ 314516 w 389382"/>
                  <a:gd name="connsiteY9" fmla="*/ 881729 h 1454658"/>
                  <a:gd name="connsiteX10" fmla="*/ 389382 w 389382"/>
                  <a:gd name="connsiteY10" fmla="*/ 729139 h 1454658"/>
                  <a:gd name="connsiteX11" fmla="*/ 333947 w 389382"/>
                  <a:gd name="connsiteY11" fmla="*/ 681323 h 1454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9382" h="1454658">
                    <a:moveTo>
                      <a:pt x="333947" y="681323"/>
                    </a:moveTo>
                    <a:cubicBezTo>
                      <a:pt x="291751" y="638175"/>
                      <a:pt x="258318" y="587026"/>
                      <a:pt x="232315" y="532733"/>
                    </a:cubicBezTo>
                    <a:cubicBezTo>
                      <a:pt x="205169" y="475964"/>
                      <a:pt x="185833" y="415671"/>
                      <a:pt x="172212" y="354330"/>
                    </a:cubicBezTo>
                    <a:cubicBezTo>
                      <a:pt x="158972" y="294513"/>
                      <a:pt x="151067" y="233458"/>
                      <a:pt x="147828" y="172212"/>
                    </a:cubicBezTo>
                    <a:cubicBezTo>
                      <a:pt x="145733" y="132779"/>
                      <a:pt x="146685" y="93917"/>
                      <a:pt x="153829" y="54959"/>
                    </a:cubicBezTo>
                    <a:cubicBezTo>
                      <a:pt x="157258" y="36385"/>
                      <a:pt x="161830" y="18098"/>
                      <a:pt x="167164" y="0"/>
                    </a:cubicBezTo>
                    <a:cubicBezTo>
                      <a:pt x="164306" y="4477"/>
                      <a:pt x="161258" y="8858"/>
                      <a:pt x="158115" y="13240"/>
                    </a:cubicBezTo>
                    <a:cubicBezTo>
                      <a:pt x="156877" y="14954"/>
                      <a:pt x="90488" y="117062"/>
                      <a:pt x="0" y="256413"/>
                    </a:cubicBezTo>
                    <a:lnTo>
                      <a:pt x="0" y="1454658"/>
                    </a:lnTo>
                    <a:lnTo>
                      <a:pt x="314516" y="881729"/>
                    </a:lnTo>
                    <a:lnTo>
                      <a:pt x="389382" y="729139"/>
                    </a:lnTo>
                    <a:cubicBezTo>
                      <a:pt x="369665" y="714756"/>
                      <a:pt x="351092" y="698849"/>
                      <a:pt x="333947" y="681323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76CDEDF-A36F-5DA9-8720-A6358EE803FA}"/>
                  </a:ext>
                </a:extLst>
              </p:cNvPr>
              <p:cNvSpPr/>
              <p:nvPr/>
            </p:nvSpPr>
            <p:spPr>
              <a:xfrm>
                <a:off x="64158" y="4407574"/>
                <a:ext cx="1055941" cy="2127313"/>
              </a:xfrm>
              <a:custGeom>
                <a:avLst/>
                <a:gdLst>
                  <a:gd name="connsiteX0" fmla="*/ 1055942 w 1055941"/>
                  <a:gd name="connsiteY0" fmla="*/ 385191 h 2127313"/>
                  <a:gd name="connsiteX1" fmla="*/ 1012412 w 1055941"/>
                  <a:gd name="connsiteY1" fmla="*/ 355283 h 2127313"/>
                  <a:gd name="connsiteX2" fmla="*/ 916877 w 1055941"/>
                  <a:gd name="connsiteY2" fmla="*/ 367284 h 2127313"/>
                  <a:gd name="connsiteX3" fmla="*/ 844963 w 1055941"/>
                  <a:gd name="connsiteY3" fmla="*/ 282988 h 2127313"/>
                  <a:gd name="connsiteX4" fmla="*/ 742569 w 1055941"/>
                  <a:gd name="connsiteY4" fmla="*/ 257366 h 2127313"/>
                  <a:gd name="connsiteX5" fmla="*/ 727138 w 1055941"/>
                  <a:gd name="connsiteY5" fmla="*/ 152210 h 2127313"/>
                  <a:gd name="connsiteX6" fmla="*/ 607219 w 1055941"/>
                  <a:gd name="connsiteY6" fmla="*/ 134493 h 2127313"/>
                  <a:gd name="connsiteX7" fmla="*/ 565404 w 1055941"/>
                  <a:gd name="connsiteY7" fmla="*/ 0 h 2127313"/>
                  <a:gd name="connsiteX8" fmla="*/ 491300 w 1055941"/>
                  <a:gd name="connsiteY8" fmla="*/ 54578 h 2127313"/>
                  <a:gd name="connsiteX9" fmla="*/ 580454 w 1055941"/>
                  <a:gd name="connsiteY9" fmla="*/ 261842 h 2127313"/>
                  <a:gd name="connsiteX10" fmla="*/ 563690 w 1055941"/>
                  <a:gd name="connsiteY10" fmla="*/ 358521 h 2127313"/>
                  <a:gd name="connsiteX11" fmla="*/ 816959 w 1055941"/>
                  <a:gd name="connsiteY11" fmla="*/ 472249 h 2127313"/>
                  <a:gd name="connsiteX12" fmla="*/ 643319 w 1055941"/>
                  <a:gd name="connsiteY12" fmla="*/ 660178 h 2127313"/>
                  <a:gd name="connsiteX13" fmla="*/ 540830 w 1055941"/>
                  <a:gd name="connsiteY13" fmla="*/ 788479 h 2127313"/>
                  <a:gd name="connsiteX14" fmla="*/ 474345 w 1055941"/>
                  <a:gd name="connsiteY14" fmla="*/ 1006697 h 2127313"/>
                  <a:gd name="connsiteX15" fmla="*/ 314420 w 1055941"/>
                  <a:gd name="connsiteY15" fmla="*/ 1334357 h 2127313"/>
                  <a:gd name="connsiteX16" fmla="*/ 173069 w 1055941"/>
                  <a:gd name="connsiteY16" fmla="*/ 1614964 h 2127313"/>
                  <a:gd name="connsiteX17" fmla="*/ 0 w 1055941"/>
                  <a:gd name="connsiteY17" fmla="*/ 1884331 h 2127313"/>
                  <a:gd name="connsiteX18" fmla="*/ 0 w 1055941"/>
                  <a:gd name="connsiteY18" fmla="*/ 2127314 h 2127313"/>
                  <a:gd name="connsiteX19" fmla="*/ 694944 w 1055941"/>
                  <a:gd name="connsiteY19" fmla="*/ 754952 h 2127313"/>
                  <a:gd name="connsiteX20" fmla="*/ 1055942 w 1055941"/>
                  <a:gd name="connsiteY20" fmla="*/ 385191 h 2127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55941" h="2127313">
                    <a:moveTo>
                      <a:pt x="1055942" y="385191"/>
                    </a:moveTo>
                    <a:lnTo>
                      <a:pt x="1012412" y="355283"/>
                    </a:lnTo>
                    <a:cubicBezTo>
                      <a:pt x="1012412" y="355283"/>
                      <a:pt x="963359" y="379666"/>
                      <a:pt x="916877" y="367284"/>
                    </a:cubicBezTo>
                    <a:cubicBezTo>
                      <a:pt x="848106" y="348996"/>
                      <a:pt x="845153" y="283083"/>
                      <a:pt x="844963" y="282988"/>
                    </a:cubicBezTo>
                    <a:cubicBezTo>
                      <a:pt x="810006" y="291941"/>
                      <a:pt x="769906" y="287750"/>
                      <a:pt x="742569" y="257366"/>
                    </a:cubicBezTo>
                    <a:cubicBezTo>
                      <a:pt x="715804" y="227647"/>
                      <a:pt x="715137" y="184975"/>
                      <a:pt x="727138" y="152210"/>
                    </a:cubicBezTo>
                    <a:cubicBezTo>
                      <a:pt x="725234" y="157543"/>
                      <a:pt x="643319" y="161544"/>
                      <a:pt x="607219" y="134493"/>
                    </a:cubicBezTo>
                    <a:cubicBezTo>
                      <a:pt x="548069" y="90106"/>
                      <a:pt x="555879" y="30766"/>
                      <a:pt x="565404" y="0"/>
                    </a:cubicBezTo>
                    <a:cubicBezTo>
                      <a:pt x="546354" y="23527"/>
                      <a:pt x="518160" y="41624"/>
                      <a:pt x="491300" y="54578"/>
                    </a:cubicBezTo>
                    <a:cubicBezTo>
                      <a:pt x="541877" y="114014"/>
                      <a:pt x="578263" y="186023"/>
                      <a:pt x="580454" y="261842"/>
                    </a:cubicBezTo>
                    <a:cubicBezTo>
                      <a:pt x="581406" y="295656"/>
                      <a:pt x="563785" y="326041"/>
                      <a:pt x="563690" y="358521"/>
                    </a:cubicBezTo>
                    <a:cubicBezTo>
                      <a:pt x="593693" y="349663"/>
                      <a:pt x="765905" y="310515"/>
                      <a:pt x="816959" y="472249"/>
                    </a:cubicBezTo>
                    <a:cubicBezTo>
                      <a:pt x="827151" y="504730"/>
                      <a:pt x="802862" y="627983"/>
                      <a:pt x="643319" y="660178"/>
                    </a:cubicBezTo>
                    <a:cubicBezTo>
                      <a:pt x="579596" y="673037"/>
                      <a:pt x="535400" y="659892"/>
                      <a:pt x="540830" y="788479"/>
                    </a:cubicBezTo>
                    <a:cubicBezTo>
                      <a:pt x="543020" y="839724"/>
                      <a:pt x="517493" y="916781"/>
                      <a:pt x="474345" y="1006697"/>
                    </a:cubicBezTo>
                    <a:cubicBezTo>
                      <a:pt x="465868" y="1024414"/>
                      <a:pt x="388811" y="1183196"/>
                      <a:pt x="314420" y="1334357"/>
                    </a:cubicBezTo>
                    <a:cubicBezTo>
                      <a:pt x="248603" y="1468374"/>
                      <a:pt x="184880" y="1596390"/>
                      <a:pt x="173069" y="1614964"/>
                    </a:cubicBezTo>
                    <a:cubicBezTo>
                      <a:pt x="174308" y="1615726"/>
                      <a:pt x="93821" y="1739837"/>
                      <a:pt x="0" y="1884331"/>
                    </a:cubicBezTo>
                    <a:lnTo>
                      <a:pt x="0" y="2127314"/>
                    </a:lnTo>
                    <a:cubicBezTo>
                      <a:pt x="421862" y="1358170"/>
                      <a:pt x="703231" y="746760"/>
                      <a:pt x="694944" y="754952"/>
                    </a:cubicBezTo>
                    <a:cubicBezTo>
                      <a:pt x="860298" y="657511"/>
                      <a:pt x="1055942" y="385191"/>
                      <a:pt x="1055942" y="385191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5878CE91-A016-A0E8-90BD-9E59E4178438}"/>
                  </a:ext>
                </a:extLst>
              </p:cNvPr>
              <p:cNvSpPr/>
              <p:nvPr/>
            </p:nvSpPr>
            <p:spPr>
              <a:xfrm>
                <a:off x="601464" y="4531494"/>
                <a:ext cx="226790" cy="207645"/>
              </a:xfrm>
              <a:custGeom>
                <a:avLst/>
                <a:gdLst>
                  <a:gd name="connsiteX0" fmla="*/ 161353 w 226790"/>
                  <a:gd name="connsiteY0" fmla="*/ 161925 h 207645"/>
                  <a:gd name="connsiteX1" fmla="*/ 141446 w 226790"/>
                  <a:gd name="connsiteY1" fmla="*/ 84296 h 207645"/>
                  <a:gd name="connsiteX2" fmla="*/ 0 w 226790"/>
                  <a:gd name="connsiteY2" fmla="*/ 0 h 207645"/>
                  <a:gd name="connsiteX3" fmla="*/ 47530 w 226790"/>
                  <a:gd name="connsiteY3" fmla="*/ 173831 h 207645"/>
                  <a:gd name="connsiteX4" fmla="*/ 226790 w 226790"/>
                  <a:gd name="connsiteY4" fmla="*/ 207645 h 207645"/>
                  <a:gd name="connsiteX5" fmla="*/ 161353 w 226790"/>
                  <a:gd name="connsiteY5" fmla="*/ 161925 h 20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790" h="207645">
                    <a:moveTo>
                      <a:pt x="161353" y="161925"/>
                    </a:moveTo>
                    <a:cubicBezTo>
                      <a:pt x="139255" y="137636"/>
                      <a:pt x="135160" y="114681"/>
                      <a:pt x="141446" y="84296"/>
                    </a:cubicBezTo>
                    <a:cubicBezTo>
                      <a:pt x="91726" y="80105"/>
                      <a:pt x="33242" y="37624"/>
                      <a:pt x="0" y="0"/>
                    </a:cubicBezTo>
                    <a:cubicBezTo>
                      <a:pt x="24670" y="48863"/>
                      <a:pt x="47530" y="120682"/>
                      <a:pt x="47530" y="173831"/>
                    </a:cubicBezTo>
                    <a:cubicBezTo>
                      <a:pt x="92202" y="156115"/>
                      <a:pt x="141922" y="173069"/>
                      <a:pt x="226790" y="207645"/>
                    </a:cubicBezTo>
                    <a:cubicBezTo>
                      <a:pt x="207264" y="197072"/>
                      <a:pt x="173736" y="179165"/>
                      <a:pt x="161353" y="161925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grpSp>
            <p:nvGrpSpPr>
              <p:cNvPr id="641" name="Graphic 8">
                <a:extLst>
                  <a:ext uri="{FF2B5EF4-FFF2-40B4-BE49-F238E27FC236}">
                    <a16:creationId xmlns:a16="http://schemas.microsoft.com/office/drawing/2014/main" id="{6D7D7387-9110-7C2B-C428-89A8AE8DE757}"/>
                  </a:ext>
                </a:extLst>
              </p:cNvPr>
              <p:cNvGrpSpPr/>
              <p:nvPr/>
            </p:nvGrpSpPr>
            <p:grpSpPr>
              <a:xfrm>
                <a:off x="621180" y="4292988"/>
                <a:ext cx="566431" cy="1060703"/>
                <a:chOff x="621180" y="4292988"/>
                <a:chExt cx="566431" cy="1060703"/>
              </a:xfrm>
            </p:grpSpPr>
            <p:sp>
              <p:nvSpPr>
                <p:cNvPr id="643" name="Freeform: Shape 642">
                  <a:extLst>
                    <a:ext uri="{FF2B5EF4-FFF2-40B4-BE49-F238E27FC236}">
                      <a16:creationId xmlns:a16="http://schemas.microsoft.com/office/drawing/2014/main" id="{63F65760-32B0-0A75-02E0-19EEC878C056}"/>
                    </a:ext>
                  </a:extLst>
                </p:cNvPr>
                <p:cNvSpPr/>
                <p:nvPr/>
              </p:nvSpPr>
              <p:spPr>
                <a:xfrm>
                  <a:off x="1090096" y="4533018"/>
                  <a:ext cx="2666" cy="7334"/>
                </a:xfrm>
                <a:custGeom>
                  <a:avLst/>
                  <a:gdLst>
                    <a:gd name="connsiteX0" fmla="*/ 2667 w 2666"/>
                    <a:gd name="connsiteY0" fmla="*/ 0 h 7334"/>
                    <a:gd name="connsiteX1" fmla="*/ 0 w 2666"/>
                    <a:gd name="connsiteY1" fmla="*/ 7334 h 7334"/>
                    <a:gd name="connsiteX2" fmla="*/ 2096 w 2666"/>
                    <a:gd name="connsiteY2" fmla="*/ 667 h 7334"/>
                    <a:gd name="connsiteX3" fmla="*/ 2667 w 2666"/>
                    <a:gd name="connsiteY3" fmla="*/ 0 h 7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6" h="7334">
                      <a:moveTo>
                        <a:pt x="2667" y="0"/>
                      </a:moveTo>
                      <a:lnTo>
                        <a:pt x="0" y="7334"/>
                      </a:lnTo>
                      <a:cubicBezTo>
                        <a:pt x="857" y="5144"/>
                        <a:pt x="1524" y="2857"/>
                        <a:pt x="2096" y="667"/>
                      </a:cubicBezTo>
                      <a:cubicBezTo>
                        <a:pt x="2477" y="191"/>
                        <a:pt x="2667" y="0"/>
                        <a:pt x="2667" y="0"/>
                      </a:cubicBezTo>
                      <a:close/>
                    </a:path>
                  </a:pathLst>
                </a:custGeom>
                <a:solidFill>
                  <a:srgbClr val="C4742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:a16="http://schemas.microsoft.com/office/drawing/2014/main" id="{6E4DBF1F-C679-6CDA-0172-67A25847E170}"/>
                    </a:ext>
                  </a:extLst>
                </p:cNvPr>
                <p:cNvSpPr/>
                <p:nvPr/>
              </p:nvSpPr>
              <p:spPr>
                <a:xfrm>
                  <a:off x="766056" y="4471487"/>
                  <a:ext cx="332024" cy="280370"/>
                </a:xfrm>
                <a:custGeom>
                  <a:avLst/>
                  <a:gdLst>
                    <a:gd name="connsiteX0" fmla="*/ 52197 w 332024"/>
                    <a:gd name="connsiteY0" fmla="*/ 275654 h 280370"/>
                    <a:gd name="connsiteX1" fmla="*/ 0 w 332024"/>
                    <a:gd name="connsiteY1" fmla="*/ 227743 h 280370"/>
                    <a:gd name="connsiteX2" fmla="*/ 98393 w 332024"/>
                    <a:gd name="connsiteY2" fmla="*/ 242983 h 280370"/>
                    <a:gd name="connsiteX3" fmla="*/ 297085 w 332024"/>
                    <a:gd name="connsiteY3" fmla="*/ 59817 h 280370"/>
                    <a:gd name="connsiteX4" fmla="*/ 325279 w 332024"/>
                    <a:gd name="connsiteY4" fmla="*/ 0 h 280370"/>
                    <a:gd name="connsiteX5" fmla="*/ 322421 w 332024"/>
                    <a:gd name="connsiteY5" fmla="*/ 69628 h 280370"/>
                    <a:gd name="connsiteX6" fmla="*/ 140589 w 332024"/>
                    <a:gd name="connsiteY6" fmla="*/ 255270 h 280370"/>
                    <a:gd name="connsiteX7" fmla="*/ 52197 w 332024"/>
                    <a:gd name="connsiteY7" fmla="*/ 275654 h 280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32024" h="280370">
                      <a:moveTo>
                        <a:pt x="52197" y="275654"/>
                      </a:moveTo>
                      <a:cubicBezTo>
                        <a:pt x="17621" y="261176"/>
                        <a:pt x="0" y="227743"/>
                        <a:pt x="0" y="227743"/>
                      </a:cubicBezTo>
                      <a:cubicBezTo>
                        <a:pt x="0" y="227743"/>
                        <a:pt x="51816" y="276320"/>
                        <a:pt x="98393" y="242983"/>
                      </a:cubicBezTo>
                      <a:cubicBezTo>
                        <a:pt x="117729" y="229172"/>
                        <a:pt x="218884" y="145637"/>
                        <a:pt x="297085" y="59817"/>
                      </a:cubicBezTo>
                      <a:cubicBezTo>
                        <a:pt x="315754" y="39338"/>
                        <a:pt x="320230" y="22955"/>
                        <a:pt x="325279" y="0"/>
                      </a:cubicBezTo>
                      <a:cubicBezTo>
                        <a:pt x="331946" y="19622"/>
                        <a:pt x="337471" y="49340"/>
                        <a:pt x="322421" y="69628"/>
                      </a:cubicBezTo>
                      <a:cubicBezTo>
                        <a:pt x="312611" y="80486"/>
                        <a:pt x="165163" y="230505"/>
                        <a:pt x="140589" y="255270"/>
                      </a:cubicBezTo>
                      <a:cubicBezTo>
                        <a:pt x="114967" y="280987"/>
                        <a:pt x="75152" y="285274"/>
                        <a:pt x="52197" y="275654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:a16="http://schemas.microsoft.com/office/drawing/2014/main" id="{1B4636A9-E052-E62E-DBDD-FFB1179F2075}"/>
                    </a:ext>
                  </a:extLst>
                </p:cNvPr>
                <p:cNvSpPr/>
                <p:nvPr/>
              </p:nvSpPr>
              <p:spPr>
                <a:xfrm>
                  <a:off x="668189" y="4649985"/>
                  <a:ext cx="519423" cy="703707"/>
                </a:xfrm>
                <a:custGeom>
                  <a:avLst/>
                  <a:gdLst>
                    <a:gd name="connsiteX0" fmla="*/ 64434 w 519423"/>
                    <a:gd name="connsiteY0" fmla="*/ 450437 h 703707"/>
                    <a:gd name="connsiteX1" fmla="*/ 418383 w 519423"/>
                    <a:gd name="connsiteY1" fmla="*/ 152876 h 703707"/>
                    <a:gd name="connsiteX2" fmla="*/ 308465 w 519423"/>
                    <a:gd name="connsiteY2" fmla="*/ 170878 h 703707"/>
                    <a:gd name="connsiteX3" fmla="*/ 249505 w 519423"/>
                    <a:gd name="connsiteY3" fmla="*/ 153353 h 703707"/>
                    <a:gd name="connsiteX4" fmla="*/ 194641 w 519423"/>
                    <a:gd name="connsiteY4" fmla="*/ 104489 h 703707"/>
                    <a:gd name="connsiteX5" fmla="*/ 265793 w 519423"/>
                    <a:gd name="connsiteY5" fmla="*/ 144113 h 703707"/>
                    <a:gd name="connsiteX6" fmla="*/ 330658 w 519423"/>
                    <a:gd name="connsiteY6" fmla="*/ 144399 h 703707"/>
                    <a:gd name="connsiteX7" fmla="*/ 518872 w 519423"/>
                    <a:gd name="connsiteY7" fmla="*/ 0 h 703707"/>
                    <a:gd name="connsiteX8" fmla="*/ 435147 w 519423"/>
                    <a:gd name="connsiteY8" fmla="*/ 201454 h 703707"/>
                    <a:gd name="connsiteX9" fmla="*/ 93771 w 519423"/>
                    <a:gd name="connsiteY9" fmla="*/ 520065 h 703707"/>
                    <a:gd name="connsiteX10" fmla="*/ 236 w 519423"/>
                    <a:gd name="connsiteY10" fmla="*/ 703707 h 703707"/>
                    <a:gd name="connsiteX11" fmla="*/ 8046 w 519423"/>
                    <a:gd name="connsiteY11" fmla="*/ 549974 h 703707"/>
                    <a:gd name="connsiteX12" fmla="*/ 64434 w 519423"/>
                    <a:gd name="connsiteY12" fmla="*/ 450437 h 703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9423" h="703707">
                      <a:moveTo>
                        <a:pt x="64434" y="450437"/>
                      </a:moveTo>
                      <a:cubicBezTo>
                        <a:pt x="298463" y="387096"/>
                        <a:pt x="418383" y="152876"/>
                        <a:pt x="418383" y="152876"/>
                      </a:cubicBezTo>
                      <a:cubicBezTo>
                        <a:pt x="418383" y="152876"/>
                        <a:pt x="365805" y="179737"/>
                        <a:pt x="308465" y="170878"/>
                      </a:cubicBezTo>
                      <a:cubicBezTo>
                        <a:pt x="286557" y="167449"/>
                        <a:pt x="267507" y="160687"/>
                        <a:pt x="249505" y="153353"/>
                      </a:cubicBezTo>
                      <a:cubicBezTo>
                        <a:pt x="214358" y="139065"/>
                        <a:pt x="194641" y="104489"/>
                        <a:pt x="194641" y="104489"/>
                      </a:cubicBezTo>
                      <a:cubicBezTo>
                        <a:pt x="194641" y="104489"/>
                        <a:pt x="233503" y="137255"/>
                        <a:pt x="265793" y="144113"/>
                      </a:cubicBezTo>
                      <a:cubicBezTo>
                        <a:pt x="284271" y="148114"/>
                        <a:pt x="305798" y="150495"/>
                        <a:pt x="330658" y="144399"/>
                      </a:cubicBezTo>
                      <a:cubicBezTo>
                        <a:pt x="378759" y="132588"/>
                        <a:pt x="464960" y="108204"/>
                        <a:pt x="518872" y="0"/>
                      </a:cubicBezTo>
                      <a:cubicBezTo>
                        <a:pt x="522968" y="62198"/>
                        <a:pt x="505156" y="125254"/>
                        <a:pt x="435147" y="201454"/>
                      </a:cubicBezTo>
                      <a:cubicBezTo>
                        <a:pt x="398952" y="240792"/>
                        <a:pt x="341040" y="406718"/>
                        <a:pt x="93771" y="520065"/>
                      </a:cubicBezTo>
                      <a:cubicBezTo>
                        <a:pt x="68435" y="554165"/>
                        <a:pt x="236" y="703707"/>
                        <a:pt x="236" y="703707"/>
                      </a:cubicBezTo>
                      <a:cubicBezTo>
                        <a:pt x="11761" y="646367"/>
                        <a:pt x="19476" y="592074"/>
                        <a:pt x="8046" y="549974"/>
                      </a:cubicBezTo>
                      <a:cubicBezTo>
                        <a:pt x="-17005" y="457962"/>
                        <a:pt x="20524" y="462344"/>
                        <a:pt x="64434" y="450437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:a16="http://schemas.microsoft.com/office/drawing/2014/main" id="{445FC5D3-5169-2F2B-9D45-66A586BC2006}"/>
                    </a:ext>
                  </a:extLst>
                </p:cNvPr>
                <p:cNvSpPr/>
                <p:nvPr/>
              </p:nvSpPr>
              <p:spPr>
                <a:xfrm>
                  <a:off x="621180" y="4292988"/>
                  <a:ext cx="373797" cy="328760"/>
                </a:xfrm>
                <a:custGeom>
                  <a:avLst/>
                  <a:gdLst>
                    <a:gd name="connsiteX0" fmla="*/ 0 w 373797"/>
                    <a:gd name="connsiteY0" fmla="*/ 256127 h 328760"/>
                    <a:gd name="connsiteX1" fmla="*/ 122777 w 373797"/>
                    <a:gd name="connsiteY1" fmla="*/ 288798 h 328760"/>
                    <a:gd name="connsiteX2" fmla="*/ 372332 w 373797"/>
                    <a:gd name="connsiteY2" fmla="*/ 0 h 328760"/>
                    <a:gd name="connsiteX3" fmla="*/ 334899 w 373797"/>
                    <a:gd name="connsiteY3" fmla="*/ 112776 h 328760"/>
                    <a:gd name="connsiteX4" fmla="*/ 142208 w 373797"/>
                    <a:gd name="connsiteY4" fmla="*/ 315278 h 328760"/>
                    <a:gd name="connsiteX5" fmla="*/ 0 w 373797"/>
                    <a:gd name="connsiteY5" fmla="*/ 256127 h 328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3797" h="328760">
                      <a:moveTo>
                        <a:pt x="0" y="256127"/>
                      </a:moveTo>
                      <a:cubicBezTo>
                        <a:pt x="0" y="256127"/>
                        <a:pt x="59626" y="318611"/>
                        <a:pt x="122777" y="288798"/>
                      </a:cubicBezTo>
                      <a:cubicBezTo>
                        <a:pt x="146114" y="277749"/>
                        <a:pt x="346234" y="110776"/>
                        <a:pt x="372332" y="0"/>
                      </a:cubicBezTo>
                      <a:cubicBezTo>
                        <a:pt x="377762" y="22098"/>
                        <a:pt x="368713" y="67246"/>
                        <a:pt x="334899" y="112776"/>
                      </a:cubicBezTo>
                      <a:cubicBezTo>
                        <a:pt x="332518" y="118872"/>
                        <a:pt x="181928" y="291179"/>
                        <a:pt x="142208" y="315278"/>
                      </a:cubicBezTo>
                      <a:cubicBezTo>
                        <a:pt x="102489" y="339471"/>
                        <a:pt x="18193" y="337376"/>
                        <a:pt x="0" y="256127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</p:grp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364733D9-39F4-1642-7B71-0C3D024C7929}"/>
                  </a:ext>
                </a:extLst>
              </p:cNvPr>
              <p:cNvSpPr/>
              <p:nvPr/>
            </p:nvSpPr>
            <p:spPr>
              <a:xfrm>
                <a:off x="64159" y="4656748"/>
                <a:ext cx="504702" cy="844105"/>
              </a:xfrm>
              <a:custGeom>
                <a:avLst/>
                <a:gdLst>
                  <a:gd name="connsiteX0" fmla="*/ 377095 w 504702"/>
                  <a:gd name="connsiteY0" fmla="*/ 366998 h 844105"/>
                  <a:gd name="connsiteX1" fmla="*/ 216122 w 504702"/>
                  <a:gd name="connsiteY1" fmla="*/ 0 h 844105"/>
                  <a:gd name="connsiteX2" fmla="*/ 222599 w 504702"/>
                  <a:gd name="connsiteY2" fmla="*/ 207454 h 844105"/>
                  <a:gd name="connsiteX3" fmla="*/ 158115 w 504702"/>
                  <a:gd name="connsiteY3" fmla="*/ 420338 h 844105"/>
                  <a:gd name="connsiteX4" fmla="*/ 0 w 504702"/>
                  <a:gd name="connsiteY4" fmla="*/ 663797 h 844105"/>
                  <a:gd name="connsiteX5" fmla="*/ 0 w 504702"/>
                  <a:gd name="connsiteY5" fmla="*/ 844105 h 844105"/>
                  <a:gd name="connsiteX6" fmla="*/ 216980 w 504702"/>
                  <a:gd name="connsiteY6" fmla="*/ 518922 h 844105"/>
                  <a:gd name="connsiteX7" fmla="*/ 501110 w 504702"/>
                  <a:gd name="connsiteY7" fmla="*/ 639604 h 844105"/>
                  <a:gd name="connsiteX8" fmla="*/ 317278 w 504702"/>
                  <a:gd name="connsiteY8" fmla="*/ 402146 h 844105"/>
                  <a:gd name="connsiteX9" fmla="*/ 372809 w 504702"/>
                  <a:gd name="connsiteY9" fmla="*/ 387001 h 844105"/>
                  <a:gd name="connsiteX10" fmla="*/ 377095 w 504702"/>
                  <a:gd name="connsiteY10" fmla="*/ 366998 h 844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702" h="844105">
                    <a:moveTo>
                      <a:pt x="377095" y="366998"/>
                    </a:moveTo>
                    <a:cubicBezTo>
                      <a:pt x="260985" y="296990"/>
                      <a:pt x="236220" y="130588"/>
                      <a:pt x="216122" y="0"/>
                    </a:cubicBezTo>
                    <a:cubicBezTo>
                      <a:pt x="218123" y="64675"/>
                      <a:pt x="220599" y="144113"/>
                      <a:pt x="222599" y="207454"/>
                    </a:cubicBezTo>
                    <a:cubicBezTo>
                      <a:pt x="224981" y="284512"/>
                      <a:pt x="202406" y="358807"/>
                      <a:pt x="158115" y="420338"/>
                    </a:cubicBezTo>
                    <a:cubicBezTo>
                      <a:pt x="154877" y="424815"/>
                      <a:pt x="84582" y="533400"/>
                      <a:pt x="0" y="663797"/>
                    </a:cubicBezTo>
                    <a:lnTo>
                      <a:pt x="0" y="844105"/>
                    </a:lnTo>
                    <a:cubicBezTo>
                      <a:pt x="72771" y="721805"/>
                      <a:pt x="169926" y="560261"/>
                      <a:pt x="216980" y="518922"/>
                    </a:cubicBezTo>
                    <a:cubicBezTo>
                      <a:pt x="256699" y="483965"/>
                      <a:pt x="497586" y="643890"/>
                      <a:pt x="501110" y="639604"/>
                    </a:cubicBezTo>
                    <a:cubicBezTo>
                      <a:pt x="539401" y="593217"/>
                      <a:pt x="257651" y="428625"/>
                      <a:pt x="317278" y="402146"/>
                    </a:cubicBezTo>
                    <a:cubicBezTo>
                      <a:pt x="332899" y="395192"/>
                      <a:pt x="351092" y="389954"/>
                      <a:pt x="372809" y="387001"/>
                    </a:cubicBezTo>
                    <a:cubicBezTo>
                      <a:pt x="383000" y="385572"/>
                      <a:pt x="385858" y="372237"/>
                      <a:pt x="377095" y="366998"/>
                    </a:cubicBezTo>
                    <a:close/>
                  </a:path>
                </a:pathLst>
              </a:custGeom>
              <a:solidFill>
                <a:srgbClr val="94472B">
                  <a:alpha val="2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4431B2FE-5E9C-EE37-198F-0F9684C97967}"/>
                  </a:ext>
                </a:extLst>
              </p:cNvPr>
              <p:cNvSpPr/>
              <p:nvPr/>
            </p:nvSpPr>
            <p:spPr>
              <a:xfrm>
                <a:off x="664138" y="4229552"/>
                <a:ext cx="149161" cy="126682"/>
              </a:xfrm>
              <a:custGeom>
                <a:avLst/>
                <a:gdLst>
                  <a:gd name="connsiteX0" fmla="*/ 149162 w 149161"/>
                  <a:gd name="connsiteY0" fmla="*/ 0 h 126682"/>
                  <a:gd name="connsiteX1" fmla="*/ 106489 w 149161"/>
                  <a:gd name="connsiteY1" fmla="*/ 24670 h 126682"/>
                  <a:gd name="connsiteX2" fmla="*/ 67818 w 149161"/>
                  <a:gd name="connsiteY2" fmla="*/ 53626 h 126682"/>
                  <a:gd name="connsiteX3" fmla="*/ 32004 w 149161"/>
                  <a:gd name="connsiteY3" fmla="*/ 85820 h 126682"/>
                  <a:gd name="connsiteX4" fmla="*/ 0 w 149161"/>
                  <a:gd name="connsiteY4" fmla="*/ 122111 h 126682"/>
                  <a:gd name="connsiteX5" fmla="*/ 4191 w 149161"/>
                  <a:gd name="connsiteY5" fmla="*/ 126682 h 126682"/>
                  <a:gd name="connsiteX6" fmla="*/ 45720 w 149161"/>
                  <a:gd name="connsiteY6" fmla="*/ 100775 h 126682"/>
                  <a:gd name="connsiteX7" fmla="*/ 83534 w 149161"/>
                  <a:gd name="connsiteY7" fmla="*/ 70771 h 126682"/>
                  <a:gd name="connsiteX8" fmla="*/ 118396 w 149161"/>
                  <a:gd name="connsiteY8" fmla="*/ 37624 h 126682"/>
                  <a:gd name="connsiteX9" fmla="*/ 149162 w 149161"/>
                  <a:gd name="connsiteY9" fmla="*/ 0 h 126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9161" h="126682">
                    <a:moveTo>
                      <a:pt x="149162" y="0"/>
                    </a:moveTo>
                    <a:cubicBezTo>
                      <a:pt x="133826" y="7048"/>
                      <a:pt x="119920" y="15621"/>
                      <a:pt x="106489" y="24670"/>
                    </a:cubicBezTo>
                    <a:cubicBezTo>
                      <a:pt x="93059" y="33718"/>
                      <a:pt x="80201" y="43434"/>
                      <a:pt x="67818" y="53626"/>
                    </a:cubicBezTo>
                    <a:cubicBezTo>
                      <a:pt x="55435" y="63817"/>
                      <a:pt x="43434" y="74486"/>
                      <a:pt x="32004" y="85820"/>
                    </a:cubicBezTo>
                    <a:cubicBezTo>
                      <a:pt x="20669" y="97155"/>
                      <a:pt x="9620" y="108871"/>
                      <a:pt x="0" y="122111"/>
                    </a:cubicBezTo>
                    <a:lnTo>
                      <a:pt x="4191" y="126682"/>
                    </a:lnTo>
                    <a:cubicBezTo>
                      <a:pt x="19050" y="119158"/>
                      <a:pt x="32576" y="110109"/>
                      <a:pt x="45720" y="100775"/>
                    </a:cubicBezTo>
                    <a:cubicBezTo>
                      <a:pt x="58769" y="91345"/>
                      <a:pt x="71342" y="81248"/>
                      <a:pt x="83534" y="70771"/>
                    </a:cubicBezTo>
                    <a:cubicBezTo>
                      <a:pt x="95631" y="60293"/>
                      <a:pt x="107347" y="49244"/>
                      <a:pt x="118396" y="37624"/>
                    </a:cubicBezTo>
                    <a:cubicBezTo>
                      <a:pt x="129349" y="25813"/>
                      <a:pt x="140018" y="13716"/>
                      <a:pt x="149162" y="0"/>
                    </a:cubicBezTo>
                    <a:close/>
                  </a:path>
                </a:pathLst>
              </a:custGeom>
              <a:solidFill>
                <a:srgbClr val="6736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53D9E0C2-BCFF-E7EF-7323-CA9BE988FB21}"/>
                  </a:ext>
                </a:extLst>
              </p:cNvPr>
              <p:cNvSpPr/>
              <p:nvPr/>
            </p:nvSpPr>
            <p:spPr>
              <a:xfrm>
                <a:off x="830818" y="4440645"/>
                <a:ext cx="216939" cy="210129"/>
              </a:xfrm>
              <a:custGeom>
                <a:avLst/>
                <a:gdLst>
                  <a:gd name="connsiteX0" fmla="*/ 168410 w 216939"/>
                  <a:gd name="connsiteY0" fmla="*/ 4076 h 210129"/>
                  <a:gd name="connsiteX1" fmla="*/ 120023 w 216939"/>
                  <a:gd name="connsiteY1" fmla="*/ 39224 h 210129"/>
                  <a:gd name="connsiteX2" fmla="*/ 77256 w 216939"/>
                  <a:gd name="connsiteY2" fmla="*/ 79895 h 210129"/>
                  <a:gd name="connsiteX3" fmla="*/ 38108 w 216939"/>
                  <a:gd name="connsiteY3" fmla="*/ 123996 h 210129"/>
                  <a:gd name="connsiteX4" fmla="*/ 3342 w 216939"/>
                  <a:gd name="connsiteY4" fmla="*/ 172383 h 210129"/>
                  <a:gd name="connsiteX5" fmla="*/ 3246 w 216939"/>
                  <a:gd name="connsiteY5" fmla="*/ 172574 h 210129"/>
                  <a:gd name="connsiteX6" fmla="*/ 12867 w 216939"/>
                  <a:gd name="connsiteY6" fmla="*/ 206292 h 210129"/>
                  <a:gd name="connsiteX7" fmla="*/ 38870 w 216939"/>
                  <a:gd name="connsiteY7" fmla="*/ 206959 h 210129"/>
                  <a:gd name="connsiteX8" fmla="*/ 88781 w 216939"/>
                  <a:gd name="connsiteY8" fmla="*/ 173336 h 210129"/>
                  <a:gd name="connsiteX9" fmla="*/ 134406 w 216939"/>
                  <a:gd name="connsiteY9" fmla="*/ 135426 h 210129"/>
                  <a:gd name="connsiteX10" fmla="*/ 176411 w 216939"/>
                  <a:gd name="connsiteY10" fmla="*/ 93992 h 210129"/>
                  <a:gd name="connsiteX11" fmla="*/ 212701 w 216939"/>
                  <a:gd name="connsiteY11" fmla="*/ 47034 h 210129"/>
                  <a:gd name="connsiteX12" fmla="*/ 212796 w 216939"/>
                  <a:gd name="connsiteY12" fmla="*/ 46844 h 210129"/>
                  <a:gd name="connsiteX13" fmla="*/ 201176 w 216939"/>
                  <a:gd name="connsiteY13" fmla="*/ 4934 h 210129"/>
                  <a:gd name="connsiteX14" fmla="*/ 168410 w 216939"/>
                  <a:gd name="connsiteY14" fmla="*/ 4076 h 21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6939" h="210129">
                    <a:moveTo>
                      <a:pt x="168410" y="4076"/>
                    </a:moveTo>
                    <a:cubicBezTo>
                      <a:pt x="150693" y="14268"/>
                      <a:pt x="135072" y="26460"/>
                      <a:pt x="120023" y="39224"/>
                    </a:cubicBezTo>
                    <a:cubicBezTo>
                      <a:pt x="104973" y="51987"/>
                      <a:pt x="90876" y="65703"/>
                      <a:pt x="77256" y="79895"/>
                    </a:cubicBezTo>
                    <a:cubicBezTo>
                      <a:pt x="63635" y="94088"/>
                      <a:pt x="50586" y="108756"/>
                      <a:pt x="38108" y="123996"/>
                    </a:cubicBezTo>
                    <a:cubicBezTo>
                      <a:pt x="25821" y="139427"/>
                      <a:pt x="13724" y="155048"/>
                      <a:pt x="3342" y="172383"/>
                    </a:cubicBezTo>
                    <a:lnTo>
                      <a:pt x="3246" y="172574"/>
                    </a:lnTo>
                    <a:cubicBezTo>
                      <a:pt x="-3612" y="183908"/>
                      <a:pt x="770" y="198958"/>
                      <a:pt x="12867" y="206292"/>
                    </a:cubicBezTo>
                    <a:cubicBezTo>
                      <a:pt x="21249" y="211340"/>
                      <a:pt x="31250" y="211245"/>
                      <a:pt x="38870" y="206959"/>
                    </a:cubicBezTo>
                    <a:cubicBezTo>
                      <a:pt x="56682" y="196862"/>
                      <a:pt x="72874" y="185242"/>
                      <a:pt x="88781" y="173336"/>
                    </a:cubicBezTo>
                    <a:cubicBezTo>
                      <a:pt x="104592" y="161334"/>
                      <a:pt x="119737" y="148571"/>
                      <a:pt x="134406" y="135426"/>
                    </a:cubicBezTo>
                    <a:cubicBezTo>
                      <a:pt x="149074" y="122282"/>
                      <a:pt x="163171" y="108566"/>
                      <a:pt x="176411" y="93992"/>
                    </a:cubicBezTo>
                    <a:cubicBezTo>
                      <a:pt x="189555" y="79419"/>
                      <a:pt x="202128" y="64179"/>
                      <a:pt x="212701" y="47034"/>
                    </a:cubicBezTo>
                    <a:lnTo>
                      <a:pt x="212796" y="46844"/>
                    </a:lnTo>
                    <a:cubicBezTo>
                      <a:pt x="221369" y="32842"/>
                      <a:pt x="216225" y="14078"/>
                      <a:pt x="201176" y="4934"/>
                    </a:cubicBezTo>
                    <a:cubicBezTo>
                      <a:pt x="190698" y="-1543"/>
                      <a:pt x="178030" y="-1448"/>
                      <a:pt x="168410" y="4076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2E5C0073-CE2E-BF79-1A8C-772E6001D0DB}"/>
                  </a:ext>
                </a:extLst>
              </p:cNvPr>
              <p:cNvSpPr/>
              <p:nvPr/>
            </p:nvSpPr>
            <p:spPr>
              <a:xfrm>
                <a:off x="674939" y="4238703"/>
                <a:ext cx="277612" cy="281686"/>
              </a:xfrm>
              <a:custGeom>
                <a:avLst/>
                <a:gdLst>
                  <a:gd name="connsiteX0" fmla="*/ 227800 w 277612"/>
                  <a:gd name="connsiteY0" fmla="*/ 5041 h 281686"/>
                  <a:gd name="connsiteX1" fmla="*/ 163221 w 277612"/>
                  <a:gd name="connsiteY1" fmla="*/ 58000 h 281686"/>
                  <a:gd name="connsiteX2" fmla="*/ 106261 w 277612"/>
                  <a:gd name="connsiteY2" fmla="*/ 116960 h 281686"/>
                  <a:gd name="connsiteX3" fmla="*/ 53493 w 277612"/>
                  <a:gd name="connsiteY3" fmla="*/ 178872 h 281686"/>
                  <a:gd name="connsiteX4" fmla="*/ 4153 w 277612"/>
                  <a:gd name="connsiteY4" fmla="*/ 243166 h 281686"/>
                  <a:gd name="connsiteX5" fmla="*/ 4058 w 277612"/>
                  <a:gd name="connsiteY5" fmla="*/ 243357 h 281686"/>
                  <a:gd name="connsiteX6" fmla="*/ 11297 w 277612"/>
                  <a:gd name="connsiteY6" fmla="*/ 276980 h 281686"/>
                  <a:gd name="connsiteX7" fmla="*/ 39777 w 277612"/>
                  <a:gd name="connsiteY7" fmla="*/ 277742 h 281686"/>
                  <a:gd name="connsiteX8" fmla="*/ 105880 w 277612"/>
                  <a:gd name="connsiteY8" fmla="*/ 226307 h 281686"/>
                  <a:gd name="connsiteX9" fmla="*/ 165888 w 277612"/>
                  <a:gd name="connsiteY9" fmla="*/ 170109 h 281686"/>
                  <a:gd name="connsiteX10" fmla="*/ 221705 w 277612"/>
                  <a:gd name="connsiteY10" fmla="*/ 110864 h 281686"/>
                  <a:gd name="connsiteX11" fmla="*/ 272282 w 277612"/>
                  <a:gd name="connsiteY11" fmla="*/ 47999 h 281686"/>
                  <a:gd name="connsiteX12" fmla="*/ 272473 w 277612"/>
                  <a:gd name="connsiteY12" fmla="*/ 47713 h 281686"/>
                  <a:gd name="connsiteX13" fmla="*/ 263710 w 277612"/>
                  <a:gd name="connsiteY13" fmla="*/ 5898 h 281686"/>
                  <a:gd name="connsiteX14" fmla="*/ 227800 w 277612"/>
                  <a:gd name="connsiteY14" fmla="*/ 5041 h 281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7612" h="281686">
                    <a:moveTo>
                      <a:pt x="227800" y="5041"/>
                    </a:moveTo>
                    <a:cubicBezTo>
                      <a:pt x="204178" y="20948"/>
                      <a:pt x="183223" y="39236"/>
                      <a:pt x="163221" y="58000"/>
                    </a:cubicBezTo>
                    <a:cubicBezTo>
                      <a:pt x="143219" y="76860"/>
                      <a:pt x="124454" y="96672"/>
                      <a:pt x="106261" y="116960"/>
                    </a:cubicBezTo>
                    <a:cubicBezTo>
                      <a:pt x="88164" y="137248"/>
                      <a:pt x="70352" y="157727"/>
                      <a:pt x="53493" y="178872"/>
                    </a:cubicBezTo>
                    <a:cubicBezTo>
                      <a:pt x="36443" y="199923"/>
                      <a:pt x="19774" y="221068"/>
                      <a:pt x="4153" y="243166"/>
                    </a:cubicBezTo>
                    <a:lnTo>
                      <a:pt x="4058" y="243357"/>
                    </a:lnTo>
                    <a:cubicBezTo>
                      <a:pt x="-3467" y="254025"/>
                      <a:pt x="-228" y="269074"/>
                      <a:pt x="11297" y="276980"/>
                    </a:cubicBezTo>
                    <a:cubicBezTo>
                      <a:pt x="20251" y="283171"/>
                      <a:pt x="31586" y="283076"/>
                      <a:pt x="39777" y="277742"/>
                    </a:cubicBezTo>
                    <a:cubicBezTo>
                      <a:pt x="63494" y="262121"/>
                      <a:pt x="85021" y="244404"/>
                      <a:pt x="105880" y="226307"/>
                    </a:cubicBezTo>
                    <a:cubicBezTo>
                      <a:pt x="126836" y="208305"/>
                      <a:pt x="146552" y="189255"/>
                      <a:pt x="165888" y="170109"/>
                    </a:cubicBezTo>
                    <a:cubicBezTo>
                      <a:pt x="185224" y="150869"/>
                      <a:pt x="203893" y="131152"/>
                      <a:pt x="221705" y="110864"/>
                    </a:cubicBezTo>
                    <a:cubicBezTo>
                      <a:pt x="239421" y="90480"/>
                      <a:pt x="256661" y="69906"/>
                      <a:pt x="272282" y="47999"/>
                    </a:cubicBezTo>
                    <a:lnTo>
                      <a:pt x="272473" y="47713"/>
                    </a:lnTo>
                    <a:cubicBezTo>
                      <a:pt x="281903" y="34473"/>
                      <a:pt x="277997" y="15804"/>
                      <a:pt x="263710" y="5898"/>
                    </a:cubicBezTo>
                    <a:cubicBezTo>
                      <a:pt x="252280" y="-1817"/>
                      <a:pt x="237992" y="-1817"/>
                      <a:pt x="227800" y="5041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B9E4BB6B-EDE8-3A47-3A3F-ABA2AAB290DF}"/>
                  </a:ext>
                </a:extLst>
              </p:cNvPr>
              <p:cNvSpPr/>
              <p:nvPr/>
            </p:nvSpPr>
            <p:spPr>
              <a:xfrm>
                <a:off x="530104" y="4108517"/>
                <a:ext cx="262318" cy="260641"/>
              </a:xfrm>
              <a:custGeom>
                <a:avLst/>
                <a:gdLst>
                  <a:gd name="connsiteX0" fmla="*/ 213187 w 262318"/>
                  <a:gd name="connsiteY0" fmla="*/ 4734 h 260641"/>
                  <a:gd name="connsiteX1" fmla="*/ 152798 w 262318"/>
                  <a:gd name="connsiteY1" fmla="*/ 52454 h 260641"/>
                  <a:gd name="connsiteX2" fmla="*/ 99268 w 262318"/>
                  <a:gd name="connsiteY2" fmla="*/ 105985 h 260641"/>
                  <a:gd name="connsiteX3" fmla="*/ 49738 w 262318"/>
                  <a:gd name="connsiteY3" fmla="*/ 162563 h 260641"/>
                  <a:gd name="connsiteX4" fmla="*/ 4018 w 262318"/>
                  <a:gd name="connsiteY4" fmla="*/ 222285 h 260641"/>
                  <a:gd name="connsiteX5" fmla="*/ 3922 w 262318"/>
                  <a:gd name="connsiteY5" fmla="*/ 222380 h 260641"/>
                  <a:gd name="connsiteX6" fmla="*/ 11638 w 262318"/>
                  <a:gd name="connsiteY6" fmla="*/ 256099 h 260641"/>
                  <a:gd name="connsiteX7" fmla="*/ 39546 w 262318"/>
                  <a:gd name="connsiteY7" fmla="*/ 256956 h 260641"/>
                  <a:gd name="connsiteX8" fmla="*/ 101458 w 262318"/>
                  <a:gd name="connsiteY8" fmla="*/ 210855 h 260641"/>
                  <a:gd name="connsiteX9" fmla="*/ 157846 w 262318"/>
                  <a:gd name="connsiteY9" fmla="*/ 160087 h 260641"/>
                  <a:gd name="connsiteX10" fmla="*/ 210234 w 262318"/>
                  <a:gd name="connsiteY10" fmla="*/ 106175 h 260641"/>
                  <a:gd name="connsiteX11" fmla="*/ 257287 w 262318"/>
                  <a:gd name="connsiteY11" fmla="*/ 47882 h 260641"/>
                  <a:gd name="connsiteX12" fmla="*/ 257383 w 262318"/>
                  <a:gd name="connsiteY12" fmla="*/ 47692 h 260641"/>
                  <a:gd name="connsiteX13" fmla="*/ 248143 w 262318"/>
                  <a:gd name="connsiteY13" fmla="*/ 5782 h 260641"/>
                  <a:gd name="connsiteX14" fmla="*/ 213187 w 262318"/>
                  <a:gd name="connsiteY14" fmla="*/ 4734 h 260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2318" h="260641">
                    <a:moveTo>
                      <a:pt x="213187" y="4734"/>
                    </a:moveTo>
                    <a:cubicBezTo>
                      <a:pt x="191184" y="18926"/>
                      <a:pt x="171658" y="35405"/>
                      <a:pt x="152798" y="52454"/>
                    </a:cubicBezTo>
                    <a:cubicBezTo>
                      <a:pt x="134034" y="69504"/>
                      <a:pt x="116317" y="87506"/>
                      <a:pt x="99268" y="105985"/>
                    </a:cubicBezTo>
                    <a:cubicBezTo>
                      <a:pt x="82218" y="124463"/>
                      <a:pt x="65644" y="143228"/>
                      <a:pt x="49738" y="162563"/>
                    </a:cubicBezTo>
                    <a:cubicBezTo>
                      <a:pt x="33926" y="181994"/>
                      <a:pt x="18305" y="201521"/>
                      <a:pt x="4018" y="222285"/>
                    </a:cubicBezTo>
                    <a:lnTo>
                      <a:pt x="3922" y="222380"/>
                    </a:lnTo>
                    <a:cubicBezTo>
                      <a:pt x="-3507" y="233239"/>
                      <a:pt x="-78" y="248288"/>
                      <a:pt x="11638" y="256099"/>
                    </a:cubicBezTo>
                    <a:cubicBezTo>
                      <a:pt x="20496" y="262004"/>
                      <a:pt x="31545" y="262004"/>
                      <a:pt x="39546" y="256956"/>
                    </a:cubicBezTo>
                    <a:cubicBezTo>
                      <a:pt x="61644" y="242954"/>
                      <a:pt x="81742" y="227048"/>
                      <a:pt x="101458" y="210855"/>
                    </a:cubicBezTo>
                    <a:cubicBezTo>
                      <a:pt x="120985" y="194567"/>
                      <a:pt x="139749" y="177518"/>
                      <a:pt x="157846" y="160087"/>
                    </a:cubicBezTo>
                    <a:cubicBezTo>
                      <a:pt x="176039" y="142656"/>
                      <a:pt x="193565" y="124749"/>
                      <a:pt x="210234" y="106175"/>
                    </a:cubicBezTo>
                    <a:cubicBezTo>
                      <a:pt x="226903" y="87506"/>
                      <a:pt x="243000" y="68552"/>
                      <a:pt x="257287" y="47882"/>
                    </a:cubicBezTo>
                    <a:lnTo>
                      <a:pt x="257383" y="47692"/>
                    </a:lnTo>
                    <a:cubicBezTo>
                      <a:pt x="266622" y="34357"/>
                      <a:pt x="262526" y="15593"/>
                      <a:pt x="248143" y="5782"/>
                    </a:cubicBezTo>
                    <a:cubicBezTo>
                      <a:pt x="237190" y="-1743"/>
                      <a:pt x="223188" y="-1743"/>
                      <a:pt x="213187" y="4734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D072CD7C-35AD-E6E8-58D6-960311927123}"/>
                  </a:ext>
                </a:extLst>
              </p:cNvPr>
              <p:cNvSpPr/>
              <p:nvPr/>
            </p:nvSpPr>
            <p:spPr>
              <a:xfrm>
                <a:off x="982406" y="4598850"/>
                <a:ext cx="169167" cy="156508"/>
              </a:xfrm>
              <a:custGeom>
                <a:avLst/>
                <a:gdLst>
                  <a:gd name="connsiteX0" fmla="*/ 130932 w 169167"/>
                  <a:gd name="connsiteY0" fmla="*/ 1796 h 156508"/>
                  <a:gd name="connsiteX1" fmla="*/ 90546 w 169167"/>
                  <a:gd name="connsiteY1" fmla="*/ 24751 h 156508"/>
                  <a:gd name="connsiteX2" fmla="*/ 56351 w 169167"/>
                  <a:gd name="connsiteY2" fmla="*/ 53993 h 156508"/>
                  <a:gd name="connsiteX3" fmla="*/ 26347 w 169167"/>
                  <a:gd name="connsiteY3" fmla="*/ 87616 h 156508"/>
                  <a:gd name="connsiteX4" fmla="*/ 1773 w 169167"/>
                  <a:gd name="connsiteY4" fmla="*/ 126764 h 156508"/>
                  <a:gd name="connsiteX5" fmla="*/ 12726 w 169167"/>
                  <a:gd name="connsiteY5" fmla="*/ 154291 h 156508"/>
                  <a:gd name="connsiteX6" fmla="*/ 29681 w 169167"/>
                  <a:gd name="connsiteY6" fmla="*/ 155244 h 156508"/>
                  <a:gd name="connsiteX7" fmla="*/ 71686 w 169167"/>
                  <a:gd name="connsiteY7" fmla="*/ 133908 h 156508"/>
                  <a:gd name="connsiteX8" fmla="*/ 108262 w 169167"/>
                  <a:gd name="connsiteY8" fmla="*/ 107047 h 156508"/>
                  <a:gd name="connsiteX9" fmla="*/ 140552 w 169167"/>
                  <a:gd name="connsiteY9" fmla="*/ 75805 h 156508"/>
                  <a:gd name="connsiteX10" fmla="*/ 166650 w 169167"/>
                  <a:gd name="connsiteY10" fmla="*/ 38277 h 156508"/>
                  <a:gd name="connsiteX11" fmla="*/ 153601 w 169167"/>
                  <a:gd name="connsiteY11" fmla="*/ 3129 h 156508"/>
                  <a:gd name="connsiteX12" fmla="*/ 130932 w 169167"/>
                  <a:gd name="connsiteY12" fmla="*/ 1796 h 15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9167" h="156508">
                    <a:moveTo>
                      <a:pt x="130932" y="1796"/>
                    </a:moveTo>
                    <a:cubicBezTo>
                      <a:pt x="115787" y="7701"/>
                      <a:pt x="102833" y="15893"/>
                      <a:pt x="90546" y="24751"/>
                    </a:cubicBezTo>
                    <a:cubicBezTo>
                      <a:pt x="78258" y="33609"/>
                      <a:pt x="66924" y="43515"/>
                      <a:pt x="56351" y="53993"/>
                    </a:cubicBezTo>
                    <a:cubicBezTo>
                      <a:pt x="45683" y="64470"/>
                      <a:pt x="35682" y="75710"/>
                      <a:pt x="26347" y="87616"/>
                    </a:cubicBezTo>
                    <a:cubicBezTo>
                      <a:pt x="17203" y="99618"/>
                      <a:pt x="8535" y="112191"/>
                      <a:pt x="1773" y="126764"/>
                    </a:cubicBezTo>
                    <a:cubicBezTo>
                      <a:pt x="-2895" y="136860"/>
                      <a:pt x="1963" y="149243"/>
                      <a:pt x="12726" y="154291"/>
                    </a:cubicBezTo>
                    <a:cubicBezTo>
                      <a:pt x="18346" y="156958"/>
                      <a:pt x="24537" y="157149"/>
                      <a:pt x="29681" y="155244"/>
                    </a:cubicBezTo>
                    <a:cubicBezTo>
                      <a:pt x="45111" y="149624"/>
                      <a:pt x="58637" y="142004"/>
                      <a:pt x="71686" y="133908"/>
                    </a:cubicBezTo>
                    <a:cubicBezTo>
                      <a:pt x="84545" y="125621"/>
                      <a:pt x="96737" y="116667"/>
                      <a:pt x="108262" y="107047"/>
                    </a:cubicBezTo>
                    <a:cubicBezTo>
                      <a:pt x="119787" y="97427"/>
                      <a:pt x="130646" y="87140"/>
                      <a:pt x="140552" y="75805"/>
                    </a:cubicBezTo>
                    <a:cubicBezTo>
                      <a:pt x="150458" y="64470"/>
                      <a:pt x="159602" y="52469"/>
                      <a:pt x="166650" y="38277"/>
                    </a:cubicBezTo>
                    <a:cubicBezTo>
                      <a:pt x="172937" y="25608"/>
                      <a:pt x="167031" y="9892"/>
                      <a:pt x="153601" y="3129"/>
                    </a:cubicBezTo>
                    <a:cubicBezTo>
                      <a:pt x="146172" y="-681"/>
                      <a:pt x="137790" y="-871"/>
                      <a:pt x="130932" y="1796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6097B34B-C4E6-D2AE-CEE8-8915BC40EA60}"/>
                  </a:ext>
                </a:extLst>
              </p:cNvPr>
              <p:cNvSpPr/>
              <p:nvPr/>
            </p:nvSpPr>
            <p:spPr>
              <a:xfrm>
                <a:off x="275907" y="4186382"/>
                <a:ext cx="649289" cy="647174"/>
              </a:xfrm>
              <a:custGeom>
                <a:avLst/>
                <a:gdLst>
                  <a:gd name="connsiteX0" fmla="*/ 29424 w 649289"/>
                  <a:gd name="connsiteY0" fmla="*/ 178139 h 647174"/>
                  <a:gd name="connsiteX1" fmla="*/ 204780 w 649289"/>
                  <a:gd name="connsiteY1" fmla="*/ 46504 h 647174"/>
                  <a:gd name="connsiteX2" fmla="*/ 379849 w 649289"/>
                  <a:gd name="connsiteY2" fmla="*/ 19643 h 647174"/>
                  <a:gd name="connsiteX3" fmla="*/ 623880 w 649289"/>
                  <a:gd name="connsiteY3" fmla="*/ 125847 h 647174"/>
                  <a:gd name="connsiteX4" fmla="*/ 639786 w 649289"/>
                  <a:gd name="connsiteY4" fmla="*/ 200047 h 647174"/>
                  <a:gd name="connsiteX5" fmla="*/ 365276 w 649289"/>
                  <a:gd name="connsiteY5" fmla="*/ 184331 h 647174"/>
                  <a:gd name="connsiteX6" fmla="*/ 282599 w 649289"/>
                  <a:gd name="connsiteY6" fmla="*/ 255197 h 647174"/>
                  <a:gd name="connsiteX7" fmla="*/ 347655 w 649289"/>
                  <a:gd name="connsiteY7" fmla="*/ 442649 h 647174"/>
                  <a:gd name="connsiteX8" fmla="*/ 264882 w 649289"/>
                  <a:gd name="connsiteY8" fmla="*/ 610574 h 647174"/>
                  <a:gd name="connsiteX9" fmla="*/ 5040 w 649289"/>
                  <a:gd name="connsiteY9" fmla="*/ 494846 h 647174"/>
                  <a:gd name="connsiteX10" fmla="*/ 1897 w 649289"/>
                  <a:gd name="connsiteY10" fmla="*/ 387880 h 647174"/>
                  <a:gd name="connsiteX11" fmla="*/ 29424 w 649289"/>
                  <a:gd name="connsiteY11" fmla="*/ 178139 h 647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9289" h="647174">
                    <a:moveTo>
                      <a:pt x="29424" y="178139"/>
                    </a:moveTo>
                    <a:cubicBezTo>
                      <a:pt x="52665" y="154422"/>
                      <a:pt x="134580" y="95939"/>
                      <a:pt x="204780" y="46504"/>
                    </a:cubicBezTo>
                    <a:cubicBezTo>
                      <a:pt x="256596" y="10023"/>
                      <a:pt x="306126" y="-21981"/>
                      <a:pt x="379849" y="19643"/>
                    </a:cubicBezTo>
                    <a:cubicBezTo>
                      <a:pt x="460812" y="65363"/>
                      <a:pt x="591495" y="104321"/>
                      <a:pt x="623880" y="125847"/>
                    </a:cubicBezTo>
                    <a:cubicBezTo>
                      <a:pt x="649788" y="142992"/>
                      <a:pt x="657312" y="176901"/>
                      <a:pt x="639786" y="200047"/>
                    </a:cubicBezTo>
                    <a:cubicBezTo>
                      <a:pt x="614831" y="233003"/>
                      <a:pt x="547299" y="260340"/>
                      <a:pt x="365276" y="184331"/>
                    </a:cubicBezTo>
                    <a:cubicBezTo>
                      <a:pt x="365276" y="184331"/>
                      <a:pt x="358227" y="230432"/>
                      <a:pt x="282599" y="255197"/>
                    </a:cubicBezTo>
                    <a:cubicBezTo>
                      <a:pt x="303363" y="264722"/>
                      <a:pt x="342606" y="354828"/>
                      <a:pt x="347655" y="442649"/>
                    </a:cubicBezTo>
                    <a:cubicBezTo>
                      <a:pt x="350893" y="499418"/>
                      <a:pt x="321080" y="560854"/>
                      <a:pt x="264882" y="610574"/>
                    </a:cubicBezTo>
                    <a:cubicBezTo>
                      <a:pt x="169347" y="695061"/>
                      <a:pt x="8755" y="623624"/>
                      <a:pt x="5040" y="494846"/>
                    </a:cubicBezTo>
                    <a:cubicBezTo>
                      <a:pt x="3707" y="449221"/>
                      <a:pt x="2564" y="408549"/>
                      <a:pt x="1897" y="387880"/>
                    </a:cubicBezTo>
                    <a:cubicBezTo>
                      <a:pt x="-1151" y="292344"/>
                      <a:pt x="-4961" y="213191"/>
                      <a:pt x="29424" y="178139"/>
                    </a:cubicBezTo>
                    <a:close/>
                  </a:path>
                </a:pathLst>
              </a:custGeom>
              <a:solidFill>
                <a:srgbClr val="9447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B8E500EA-F3F4-37BF-A64A-538E00935A4A}"/>
                  </a:ext>
                </a:extLst>
              </p:cNvPr>
              <p:cNvSpPr/>
              <p:nvPr/>
            </p:nvSpPr>
            <p:spPr>
              <a:xfrm>
                <a:off x="448111" y="4284701"/>
                <a:ext cx="452342" cy="480726"/>
              </a:xfrm>
              <a:custGeom>
                <a:avLst/>
                <a:gdLst>
                  <a:gd name="connsiteX0" fmla="*/ 94488 w 452342"/>
                  <a:gd name="connsiteY0" fmla="*/ 172402 h 480726"/>
                  <a:gd name="connsiteX1" fmla="*/ 185071 w 452342"/>
                  <a:gd name="connsiteY1" fmla="*/ 480727 h 480726"/>
                  <a:gd name="connsiteX2" fmla="*/ 0 w 452342"/>
                  <a:gd name="connsiteY2" fmla="*/ 169354 h 480726"/>
                  <a:gd name="connsiteX3" fmla="*/ 128873 w 452342"/>
                  <a:gd name="connsiteY3" fmla="*/ 0 h 480726"/>
                  <a:gd name="connsiteX4" fmla="*/ 452342 w 452342"/>
                  <a:gd name="connsiteY4" fmla="*/ 116586 h 480726"/>
                  <a:gd name="connsiteX5" fmla="*/ 193072 w 452342"/>
                  <a:gd name="connsiteY5" fmla="*/ 86106 h 480726"/>
                  <a:gd name="connsiteX6" fmla="*/ 94488 w 452342"/>
                  <a:gd name="connsiteY6" fmla="*/ 172402 h 480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2342" h="480726">
                    <a:moveTo>
                      <a:pt x="94488" y="172402"/>
                    </a:moveTo>
                    <a:cubicBezTo>
                      <a:pt x="115252" y="181927"/>
                      <a:pt x="233934" y="312039"/>
                      <a:pt x="185071" y="480727"/>
                    </a:cubicBezTo>
                    <a:cubicBezTo>
                      <a:pt x="187166" y="451866"/>
                      <a:pt x="168688" y="297371"/>
                      <a:pt x="0" y="169354"/>
                    </a:cubicBezTo>
                    <a:cubicBezTo>
                      <a:pt x="67627" y="150876"/>
                      <a:pt x="150114" y="82868"/>
                      <a:pt x="128873" y="0"/>
                    </a:cubicBezTo>
                    <a:cubicBezTo>
                      <a:pt x="229457" y="51149"/>
                      <a:pt x="338709" y="126682"/>
                      <a:pt x="452342" y="116586"/>
                    </a:cubicBezTo>
                    <a:cubicBezTo>
                      <a:pt x="418529" y="140779"/>
                      <a:pt x="346424" y="150209"/>
                      <a:pt x="193072" y="86106"/>
                    </a:cubicBezTo>
                    <a:cubicBezTo>
                      <a:pt x="192976" y="86106"/>
                      <a:pt x="170116" y="147638"/>
                      <a:pt x="94488" y="172402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7E09B6CB-8BA3-64D1-A6D6-5D1C20C96A44}"/>
                  </a:ext>
                </a:extLst>
              </p:cNvPr>
              <p:cNvSpPr/>
              <p:nvPr/>
            </p:nvSpPr>
            <p:spPr>
              <a:xfrm>
                <a:off x="465161" y="4318801"/>
                <a:ext cx="439959" cy="450437"/>
              </a:xfrm>
              <a:custGeom>
                <a:avLst/>
                <a:gdLst>
                  <a:gd name="connsiteX0" fmla="*/ 0 w 439959"/>
                  <a:gd name="connsiteY0" fmla="*/ 136779 h 450437"/>
                  <a:gd name="connsiteX1" fmla="*/ 55912 w 439959"/>
                  <a:gd name="connsiteY1" fmla="*/ 133826 h 450437"/>
                  <a:gd name="connsiteX2" fmla="*/ 104966 w 439959"/>
                  <a:gd name="connsiteY2" fmla="*/ 113538 h 450437"/>
                  <a:gd name="connsiteX3" fmla="*/ 144399 w 439959"/>
                  <a:gd name="connsiteY3" fmla="*/ 80486 h 450437"/>
                  <a:gd name="connsiteX4" fmla="*/ 160306 w 439959"/>
                  <a:gd name="connsiteY4" fmla="*/ 60769 h 450437"/>
                  <a:gd name="connsiteX5" fmla="*/ 167259 w 439959"/>
                  <a:gd name="connsiteY5" fmla="*/ 50387 h 450437"/>
                  <a:gd name="connsiteX6" fmla="*/ 170402 w 439959"/>
                  <a:gd name="connsiteY6" fmla="*/ 45148 h 450437"/>
                  <a:gd name="connsiteX7" fmla="*/ 172212 w 439959"/>
                  <a:gd name="connsiteY7" fmla="*/ 41815 h 450437"/>
                  <a:gd name="connsiteX8" fmla="*/ 163830 w 439959"/>
                  <a:gd name="connsiteY8" fmla="*/ 33528 h 450437"/>
                  <a:gd name="connsiteX9" fmla="*/ 156972 w 439959"/>
                  <a:gd name="connsiteY9" fmla="*/ 25527 h 450437"/>
                  <a:gd name="connsiteX10" fmla="*/ 150686 w 439959"/>
                  <a:gd name="connsiteY10" fmla="*/ 17145 h 450437"/>
                  <a:gd name="connsiteX11" fmla="*/ 138875 w 439959"/>
                  <a:gd name="connsiteY11" fmla="*/ 0 h 450437"/>
                  <a:gd name="connsiteX12" fmla="*/ 174784 w 439959"/>
                  <a:gd name="connsiteY12" fmla="*/ 20669 h 450437"/>
                  <a:gd name="connsiteX13" fmla="*/ 192405 w 439959"/>
                  <a:gd name="connsiteY13" fmla="*/ 30290 h 450437"/>
                  <a:gd name="connsiteX14" fmla="*/ 200978 w 439959"/>
                  <a:gd name="connsiteY14" fmla="*/ 35147 h 450437"/>
                  <a:gd name="connsiteX15" fmla="*/ 209931 w 439959"/>
                  <a:gd name="connsiteY15" fmla="*/ 39338 h 450437"/>
                  <a:gd name="connsiteX16" fmla="*/ 227362 w 439959"/>
                  <a:gd name="connsiteY16" fmla="*/ 47911 h 450437"/>
                  <a:gd name="connsiteX17" fmla="*/ 245269 w 439959"/>
                  <a:gd name="connsiteY17" fmla="*/ 55150 h 450437"/>
                  <a:gd name="connsiteX18" fmla="*/ 263176 w 439959"/>
                  <a:gd name="connsiteY18" fmla="*/ 61722 h 450437"/>
                  <a:gd name="connsiteX19" fmla="*/ 272129 w 439959"/>
                  <a:gd name="connsiteY19" fmla="*/ 64770 h 450437"/>
                  <a:gd name="connsiteX20" fmla="*/ 276606 w 439959"/>
                  <a:gd name="connsiteY20" fmla="*/ 66389 h 450437"/>
                  <a:gd name="connsiteX21" fmla="*/ 281178 w 439959"/>
                  <a:gd name="connsiteY21" fmla="*/ 67532 h 450437"/>
                  <a:gd name="connsiteX22" fmla="*/ 299466 w 439959"/>
                  <a:gd name="connsiteY22" fmla="*/ 72581 h 450437"/>
                  <a:gd name="connsiteX23" fmla="*/ 317945 w 439959"/>
                  <a:gd name="connsiteY23" fmla="*/ 76486 h 450437"/>
                  <a:gd name="connsiteX24" fmla="*/ 355664 w 439959"/>
                  <a:gd name="connsiteY24" fmla="*/ 82106 h 450437"/>
                  <a:gd name="connsiteX25" fmla="*/ 439960 w 439959"/>
                  <a:gd name="connsiteY25" fmla="*/ 82201 h 450437"/>
                  <a:gd name="connsiteX26" fmla="*/ 357283 w 439959"/>
                  <a:gd name="connsiteY26" fmla="*/ 111157 h 450437"/>
                  <a:gd name="connsiteX27" fmla="*/ 272034 w 439959"/>
                  <a:gd name="connsiteY27" fmla="*/ 101822 h 450437"/>
                  <a:gd name="connsiteX28" fmla="*/ 266795 w 439959"/>
                  <a:gd name="connsiteY28" fmla="*/ 100298 h 450437"/>
                  <a:gd name="connsiteX29" fmla="*/ 261652 w 439959"/>
                  <a:gd name="connsiteY29" fmla="*/ 98393 h 450437"/>
                  <a:gd name="connsiteX30" fmla="*/ 251555 w 439959"/>
                  <a:gd name="connsiteY30" fmla="*/ 94393 h 450437"/>
                  <a:gd name="connsiteX31" fmla="*/ 241459 w 439959"/>
                  <a:gd name="connsiteY31" fmla="*/ 90297 h 450437"/>
                  <a:gd name="connsiteX32" fmla="*/ 231743 w 439959"/>
                  <a:gd name="connsiteY32" fmla="*/ 85344 h 450437"/>
                  <a:gd name="connsiteX33" fmla="*/ 212789 w 439959"/>
                  <a:gd name="connsiteY33" fmla="*/ 74771 h 450437"/>
                  <a:gd name="connsiteX34" fmla="*/ 206693 w 439959"/>
                  <a:gd name="connsiteY34" fmla="*/ 70485 h 450437"/>
                  <a:gd name="connsiteX35" fmla="*/ 206502 w 439959"/>
                  <a:gd name="connsiteY35" fmla="*/ 70771 h 450437"/>
                  <a:gd name="connsiteX36" fmla="*/ 201359 w 439959"/>
                  <a:gd name="connsiteY36" fmla="*/ 76295 h 450437"/>
                  <a:gd name="connsiteX37" fmla="*/ 190691 w 439959"/>
                  <a:gd name="connsiteY37" fmla="*/ 86678 h 450437"/>
                  <a:gd name="connsiteX38" fmla="*/ 167831 w 439959"/>
                  <a:gd name="connsiteY38" fmla="*/ 105251 h 450437"/>
                  <a:gd name="connsiteX39" fmla="*/ 115919 w 439959"/>
                  <a:gd name="connsiteY39" fmla="*/ 133160 h 450437"/>
                  <a:gd name="connsiteX40" fmla="*/ 107156 w 439959"/>
                  <a:gd name="connsiteY40" fmla="*/ 136017 h 450437"/>
                  <a:gd name="connsiteX41" fmla="*/ 117253 w 439959"/>
                  <a:gd name="connsiteY41" fmla="*/ 150781 h 450437"/>
                  <a:gd name="connsiteX42" fmla="*/ 141256 w 439959"/>
                  <a:gd name="connsiteY42" fmla="*/ 191072 h 450437"/>
                  <a:gd name="connsiteX43" fmla="*/ 176403 w 439959"/>
                  <a:gd name="connsiteY43" fmla="*/ 276606 h 450437"/>
                  <a:gd name="connsiteX44" fmla="*/ 187643 w 439959"/>
                  <a:gd name="connsiteY44" fmla="*/ 366046 h 450437"/>
                  <a:gd name="connsiteX45" fmla="*/ 166878 w 439959"/>
                  <a:gd name="connsiteY45" fmla="*/ 450437 h 450437"/>
                  <a:gd name="connsiteX46" fmla="*/ 176022 w 439959"/>
                  <a:gd name="connsiteY46" fmla="*/ 365665 h 450437"/>
                  <a:gd name="connsiteX47" fmla="*/ 154496 w 439959"/>
                  <a:gd name="connsiteY47" fmla="*/ 282607 h 450437"/>
                  <a:gd name="connsiteX48" fmla="*/ 111728 w 439959"/>
                  <a:gd name="connsiteY48" fmla="*/ 206883 h 450437"/>
                  <a:gd name="connsiteX49" fmla="*/ 84868 w 439959"/>
                  <a:gd name="connsiteY49" fmla="*/ 172307 h 450437"/>
                  <a:gd name="connsiteX50" fmla="*/ 70390 w 439959"/>
                  <a:gd name="connsiteY50" fmla="*/ 156019 h 450437"/>
                  <a:gd name="connsiteX51" fmla="*/ 59150 w 439959"/>
                  <a:gd name="connsiteY51" fmla="*/ 144494 h 450437"/>
                  <a:gd name="connsiteX52" fmla="*/ 57817 w 439959"/>
                  <a:gd name="connsiteY52" fmla="*/ 144589 h 450437"/>
                  <a:gd name="connsiteX53" fmla="*/ 0 w 439959"/>
                  <a:gd name="connsiteY53" fmla="*/ 136779 h 450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39959" h="450437">
                    <a:moveTo>
                      <a:pt x="0" y="136779"/>
                    </a:moveTo>
                    <a:cubicBezTo>
                      <a:pt x="19145" y="138684"/>
                      <a:pt x="38195" y="138017"/>
                      <a:pt x="55912" y="133826"/>
                    </a:cubicBezTo>
                    <a:cubicBezTo>
                      <a:pt x="73724" y="129826"/>
                      <a:pt x="90202" y="122777"/>
                      <a:pt x="104966" y="113538"/>
                    </a:cubicBezTo>
                    <a:cubicBezTo>
                      <a:pt x="119825" y="104394"/>
                      <a:pt x="132874" y="93059"/>
                      <a:pt x="144399" y="80486"/>
                    </a:cubicBezTo>
                    <a:cubicBezTo>
                      <a:pt x="150114" y="74200"/>
                      <a:pt x="155448" y="67628"/>
                      <a:pt x="160306" y="60769"/>
                    </a:cubicBezTo>
                    <a:cubicBezTo>
                      <a:pt x="162687" y="57340"/>
                      <a:pt x="165068" y="53912"/>
                      <a:pt x="167259" y="50387"/>
                    </a:cubicBezTo>
                    <a:cubicBezTo>
                      <a:pt x="168307" y="48673"/>
                      <a:pt x="169355" y="46863"/>
                      <a:pt x="170402" y="45148"/>
                    </a:cubicBezTo>
                    <a:cubicBezTo>
                      <a:pt x="170974" y="44101"/>
                      <a:pt x="171641" y="42863"/>
                      <a:pt x="172212" y="41815"/>
                    </a:cubicBezTo>
                    <a:cubicBezTo>
                      <a:pt x="169450" y="39053"/>
                      <a:pt x="166592" y="36385"/>
                      <a:pt x="163830" y="33528"/>
                    </a:cubicBezTo>
                    <a:cubicBezTo>
                      <a:pt x="161354" y="31052"/>
                      <a:pt x="159068" y="28384"/>
                      <a:pt x="156972" y="25527"/>
                    </a:cubicBezTo>
                    <a:cubicBezTo>
                      <a:pt x="154781" y="22765"/>
                      <a:pt x="152686" y="20003"/>
                      <a:pt x="150686" y="17145"/>
                    </a:cubicBezTo>
                    <a:cubicBezTo>
                      <a:pt x="146495" y="11525"/>
                      <a:pt x="142494" y="5906"/>
                      <a:pt x="138875" y="0"/>
                    </a:cubicBezTo>
                    <a:cubicBezTo>
                      <a:pt x="151733" y="6477"/>
                      <a:pt x="162973" y="14002"/>
                      <a:pt x="174784" y="20669"/>
                    </a:cubicBezTo>
                    <a:cubicBezTo>
                      <a:pt x="180785" y="23813"/>
                      <a:pt x="186690" y="26956"/>
                      <a:pt x="192405" y="30290"/>
                    </a:cubicBezTo>
                    <a:cubicBezTo>
                      <a:pt x="195263" y="31909"/>
                      <a:pt x="198120" y="33623"/>
                      <a:pt x="200978" y="35147"/>
                    </a:cubicBezTo>
                    <a:lnTo>
                      <a:pt x="209931" y="39338"/>
                    </a:lnTo>
                    <a:cubicBezTo>
                      <a:pt x="215837" y="42196"/>
                      <a:pt x="221647" y="44958"/>
                      <a:pt x="227362" y="47911"/>
                    </a:cubicBezTo>
                    <a:cubicBezTo>
                      <a:pt x="233363" y="50292"/>
                      <a:pt x="239363" y="52673"/>
                      <a:pt x="245269" y="55150"/>
                    </a:cubicBezTo>
                    <a:cubicBezTo>
                      <a:pt x="251079" y="57817"/>
                      <a:pt x="257175" y="59817"/>
                      <a:pt x="263176" y="61722"/>
                    </a:cubicBezTo>
                    <a:cubicBezTo>
                      <a:pt x="266224" y="62770"/>
                      <a:pt x="269177" y="63722"/>
                      <a:pt x="272129" y="64770"/>
                    </a:cubicBezTo>
                    <a:lnTo>
                      <a:pt x="276606" y="66389"/>
                    </a:lnTo>
                    <a:lnTo>
                      <a:pt x="281178" y="67532"/>
                    </a:lnTo>
                    <a:cubicBezTo>
                      <a:pt x="287274" y="69056"/>
                      <a:pt x="293370" y="70866"/>
                      <a:pt x="299466" y="72581"/>
                    </a:cubicBezTo>
                    <a:cubicBezTo>
                      <a:pt x="305657" y="73724"/>
                      <a:pt x="311753" y="75152"/>
                      <a:pt x="317945" y="76486"/>
                    </a:cubicBezTo>
                    <a:cubicBezTo>
                      <a:pt x="330327" y="78772"/>
                      <a:pt x="342900" y="80772"/>
                      <a:pt x="355664" y="82106"/>
                    </a:cubicBezTo>
                    <a:cubicBezTo>
                      <a:pt x="381191" y="84868"/>
                      <a:pt x="412242" y="83058"/>
                      <a:pt x="439960" y="82201"/>
                    </a:cubicBezTo>
                    <a:cubicBezTo>
                      <a:pt x="417957" y="98012"/>
                      <a:pt x="385286" y="108585"/>
                      <a:pt x="357283" y="111157"/>
                    </a:cubicBezTo>
                    <a:cubicBezTo>
                      <a:pt x="329184" y="113633"/>
                      <a:pt x="299752" y="110776"/>
                      <a:pt x="272034" y="101822"/>
                    </a:cubicBezTo>
                    <a:lnTo>
                      <a:pt x="266795" y="100298"/>
                    </a:lnTo>
                    <a:lnTo>
                      <a:pt x="261652" y="98393"/>
                    </a:lnTo>
                    <a:cubicBezTo>
                      <a:pt x="258223" y="97155"/>
                      <a:pt x="254889" y="95726"/>
                      <a:pt x="251555" y="94393"/>
                    </a:cubicBezTo>
                    <a:lnTo>
                      <a:pt x="241459" y="90297"/>
                    </a:lnTo>
                    <a:cubicBezTo>
                      <a:pt x="238125" y="88964"/>
                      <a:pt x="234982" y="86963"/>
                      <a:pt x="231743" y="85344"/>
                    </a:cubicBezTo>
                    <a:cubicBezTo>
                      <a:pt x="225362" y="81915"/>
                      <a:pt x="219075" y="78391"/>
                      <a:pt x="212789" y="74771"/>
                    </a:cubicBezTo>
                    <a:cubicBezTo>
                      <a:pt x="210693" y="73342"/>
                      <a:pt x="208693" y="71914"/>
                      <a:pt x="206693" y="70485"/>
                    </a:cubicBezTo>
                    <a:cubicBezTo>
                      <a:pt x="206597" y="70580"/>
                      <a:pt x="206502" y="70676"/>
                      <a:pt x="206502" y="70771"/>
                    </a:cubicBezTo>
                    <a:cubicBezTo>
                      <a:pt x="204788" y="72676"/>
                      <a:pt x="203073" y="74486"/>
                      <a:pt x="201359" y="76295"/>
                    </a:cubicBezTo>
                    <a:cubicBezTo>
                      <a:pt x="197930" y="79915"/>
                      <a:pt x="194310" y="83344"/>
                      <a:pt x="190691" y="86678"/>
                    </a:cubicBezTo>
                    <a:cubicBezTo>
                      <a:pt x="183452" y="93345"/>
                      <a:pt x="175832" y="99536"/>
                      <a:pt x="167831" y="105251"/>
                    </a:cubicBezTo>
                    <a:cubicBezTo>
                      <a:pt x="151829" y="116681"/>
                      <a:pt x="134493" y="126397"/>
                      <a:pt x="115919" y="133160"/>
                    </a:cubicBezTo>
                    <a:cubicBezTo>
                      <a:pt x="113062" y="134207"/>
                      <a:pt x="110109" y="135064"/>
                      <a:pt x="107156" y="136017"/>
                    </a:cubicBezTo>
                    <a:cubicBezTo>
                      <a:pt x="110585" y="140875"/>
                      <a:pt x="114014" y="145828"/>
                      <a:pt x="117253" y="150781"/>
                    </a:cubicBezTo>
                    <a:cubicBezTo>
                      <a:pt x="125921" y="163925"/>
                      <a:pt x="133922" y="177356"/>
                      <a:pt x="141256" y="191072"/>
                    </a:cubicBezTo>
                    <a:cubicBezTo>
                      <a:pt x="156020" y="218504"/>
                      <a:pt x="168021" y="247174"/>
                      <a:pt x="176403" y="276606"/>
                    </a:cubicBezTo>
                    <a:cubicBezTo>
                      <a:pt x="184595" y="306038"/>
                      <a:pt x="189071" y="336423"/>
                      <a:pt x="187643" y="366046"/>
                    </a:cubicBezTo>
                    <a:cubicBezTo>
                      <a:pt x="186500" y="395764"/>
                      <a:pt x="179165" y="424529"/>
                      <a:pt x="166878" y="450437"/>
                    </a:cubicBezTo>
                    <a:cubicBezTo>
                      <a:pt x="175546" y="423005"/>
                      <a:pt x="178784" y="394145"/>
                      <a:pt x="176022" y="365665"/>
                    </a:cubicBezTo>
                    <a:cubicBezTo>
                      <a:pt x="173546" y="337185"/>
                      <a:pt x="165640" y="309182"/>
                      <a:pt x="154496" y="282607"/>
                    </a:cubicBezTo>
                    <a:cubicBezTo>
                      <a:pt x="143161" y="256032"/>
                      <a:pt x="128588" y="230696"/>
                      <a:pt x="111728" y="206883"/>
                    </a:cubicBezTo>
                    <a:cubicBezTo>
                      <a:pt x="103346" y="194977"/>
                      <a:pt x="94298" y="183452"/>
                      <a:pt x="84868" y="172307"/>
                    </a:cubicBezTo>
                    <a:cubicBezTo>
                      <a:pt x="80105" y="166783"/>
                      <a:pt x="75343" y="161258"/>
                      <a:pt x="70390" y="156019"/>
                    </a:cubicBezTo>
                    <a:cubicBezTo>
                      <a:pt x="66770" y="152114"/>
                      <a:pt x="62865" y="148018"/>
                      <a:pt x="59150" y="144494"/>
                    </a:cubicBezTo>
                    <a:cubicBezTo>
                      <a:pt x="58674" y="144494"/>
                      <a:pt x="58293" y="144589"/>
                      <a:pt x="57817" y="144589"/>
                    </a:cubicBezTo>
                    <a:cubicBezTo>
                      <a:pt x="38291" y="145352"/>
                      <a:pt x="18574" y="142304"/>
                      <a:pt x="0" y="136779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76" name="Freeform: Shape 675">
                <a:extLst>
                  <a:ext uri="{FF2B5EF4-FFF2-40B4-BE49-F238E27FC236}">
                    <a16:creationId xmlns:a16="http://schemas.microsoft.com/office/drawing/2014/main" id="{84C63E6D-D57B-10FD-B59D-4A45BDF6CBD7}"/>
                  </a:ext>
                </a:extLst>
              </p:cNvPr>
              <p:cNvSpPr/>
              <p:nvPr/>
            </p:nvSpPr>
            <p:spPr>
              <a:xfrm>
                <a:off x="293889" y="4186382"/>
                <a:ext cx="622895" cy="677084"/>
              </a:xfrm>
              <a:custGeom>
                <a:avLst/>
                <a:gdLst>
                  <a:gd name="connsiteX0" fmla="*/ 11443 w 622895"/>
                  <a:gd name="connsiteY0" fmla="*/ 178139 h 677084"/>
                  <a:gd name="connsiteX1" fmla="*/ 186798 w 622895"/>
                  <a:gd name="connsiteY1" fmla="*/ 46504 h 677084"/>
                  <a:gd name="connsiteX2" fmla="*/ 361867 w 622895"/>
                  <a:gd name="connsiteY2" fmla="*/ 19643 h 677084"/>
                  <a:gd name="connsiteX3" fmla="*/ 605898 w 622895"/>
                  <a:gd name="connsiteY3" fmla="*/ 125847 h 677084"/>
                  <a:gd name="connsiteX4" fmla="*/ 622852 w 622895"/>
                  <a:gd name="connsiteY4" fmla="*/ 143087 h 677084"/>
                  <a:gd name="connsiteX5" fmla="*/ 555320 w 622895"/>
                  <a:gd name="connsiteY5" fmla="*/ 173091 h 677084"/>
                  <a:gd name="connsiteX6" fmla="*/ 260045 w 622895"/>
                  <a:gd name="connsiteY6" fmla="*/ 53076 h 677084"/>
                  <a:gd name="connsiteX7" fmla="*/ 86214 w 622895"/>
                  <a:gd name="connsiteY7" fmla="*/ 247672 h 677084"/>
                  <a:gd name="connsiteX8" fmla="*/ 272237 w 622895"/>
                  <a:gd name="connsiteY8" fmla="*/ 585428 h 677084"/>
                  <a:gd name="connsiteX9" fmla="*/ 159556 w 622895"/>
                  <a:gd name="connsiteY9" fmla="*/ 677059 h 677084"/>
                  <a:gd name="connsiteX10" fmla="*/ 11443 w 622895"/>
                  <a:gd name="connsiteY10" fmla="*/ 178139 h 677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22895" h="677084">
                    <a:moveTo>
                      <a:pt x="11443" y="178139"/>
                    </a:moveTo>
                    <a:cubicBezTo>
                      <a:pt x="34684" y="154422"/>
                      <a:pt x="116599" y="95939"/>
                      <a:pt x="186798" y="46504"/>
                    </a:cubicBezTo>
                    <a:cubicBezTo>
                      <a:pt x="238614" y="10023"/>
                      <a:pt x="288144" y="-21981"/>
                      <a:pt x="361867" y="19643"/>
                    </a:cubicBezTo>
                    <a:cubicBezTo>
                      <a:pt x="442830" y="65363"/>
                      <a:pt x="573513" y="104321"/>
                      <a:pt x="605898" y="125847"/>
                    </a:cubicBezTo>
                    <a:cubicBezTo>
                      <a:pt x="612946" y="130514"/>
                      <a:pt x="618566" y="136515"/>
                      <a:pt x="622852" y="143087"/>
                    </a:cubicBezTo>
                    <a:cubicBezTo>
                      <a:pt x="623710" y="167376"/>
                      <a:pt x="611994" y="190427"/>
                      <a:pt x="555320" y="173091"/>
                    </a:cubicBezTo>
                    <a:cubicBezTo>
                      <a:pt x="452164" y="141468"/>
                      <a:pt x="260045" y="53076"/>
                      <a:pt x="260045" y="53076"/>
                    </a:cubicBezTo>
                    <a:cubicBezTo>
                      <a:pt x="260045" y="53076"/>
                      <a:pt x="238900" y="204143"/>
                      <a:pt x="86214" y="247672"/>
                    </a:cubicBezTo>
                    <a:cubicBezTo>
                      <a:pt x="86214" y="247672"/>
                      <a:pt x="280714" y="380069"/>
                      <a:pt x="272237" y="585428"/>
                    </a:cubicBezTo>
                    <a:cubicBezTo>
                      <a:pt x="262045" y="635054"/>
                      <a:pt x="232423" y="678297"/>
                      <a:pt x="159556" y="677059"/>
                    </a:cubicBezTo>
                    <a:cubicBezTo>
                      <a:pt x="18396" y="674868"/>
                      <a:pt x="-22943" y="213191"/>
                      <a:pt x="11443" y="178139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83" name="Freeform: Shape 682">
                <a:extLst>
                  <a:ext uri="{FF2B5EF4-FFF2-40B4-BE49-F238E27FC236}">
                    <a16:creationId xmlns:a16="http://schemas.microsoft.com/office/drawing/2014/main" id="{1D717930-3453-A0AE-41CE-98EBD887719B}"/>
                  </a:ext>
                </a:extLst>
              </p:cNvPr>
              <p:cNvSpPr/>
              <p:nvPr/>
            </p:nvSpPr>
            <p:spPr>
              <a:xfrm>
                <a:off x="524597" y="4095630"/>
                <a:ext cx="155448" cy="105251"/>
              </a:xfrm>
              <a:custGeom>
                <a:avLst/>
                <a:gdLst>
                  <a:gd name="connsiteX0" fmla="*/ 90011 w 155448"/>
                  <a:gd name="connsiteY0" fmla="*/ 95060 h 105251"/>
                  <a:gd name="connsiteX1" fmla="*/ 96869 w 155448"/>
                  <a:gd name="connsiteY1" fmla="*/ 53435 h 105251"/>
                  <a:gd name="connsiteX2" fmla="*/ 155448 w 155448"/>
                  <a:gd name="connsiteY2" fmla="*/ 0 h 105251"/>
                  <a:gd name="connsiteX3" fmla="*/ 0 w 155448"/>
                  <a:gd name="connsiteY3" fmla="*/ 105251 h 105251"/>
                  <a:gd name="connsiteX4" fmla="*/ 31909 w 155448"/>
                  <a:gd name="connsiteY4" fmla="*/ 92964 h 105251"/>
                  <a:gd name="connsiteX5" fmla="*/ 90011 w 155448"/>
                  <a:gd name="connsiteY5" fmla="*/ 95060 h 105251"/>
                  <a:gd name="connsiteX6" fmla="*/ 90011 w 155448"/>
                  <a:gd name="connsiteY6" fmla="*/ 95060 h 105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448" h="105251">
                    <a:moveTo>
                      <a:pt x="90011" y="95060"/>
                    </a:moveTo>
                    <a:cubicBezTo>
                      <a:pt x="90011" y="95060"/>
                      <a:pt x="69342" y="81153"/>
                      <a:pt x="96869" y="53435"/>
                    </a:cubicBezTo>
                    <a:cubicBezTo>
                      <a:pt x="124397" y="25718"/>
                      <a:pt x="155448" y="0"/>
                      <a:pt x="155448" y="0"/>
                    </a:cubicBezTo>
                    <a:cubicBezTo>
                      <a:pt x="155448" y="0"/>
                      <a:pt x="31147" y="77343"/>
                      <a:pt x="0" y="105251"/>
                    </a:cubicBezTo>
                    <a:lnTo>
                      <a:pt x="31909" y="92964"/>
                    </a:lnTo>
                    <a:cubicBezTo>
                      <a:pt x="50292" y="85820"/>
                      <a:pt x="71342" y="86582"/>
                      <a:pt x="90011" y="95060"/>
                    </a:cubicBezTo>
                    <a:lnTo>
                      <a:pt x="90011" y="95060"/>
                    </a:lnTo>
                    <a:close/>
                  </a:path>
                </a:pathLst>
              </a:custGeom>
              <a:solidFill>
                <a:srgbClr val="8D3E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84" name="Freeform: Shape 683">
                <a:extLst>
                  <a:ext uri="{FF2B5EF4-FFF2-40B4-BE49-F238E27FC236}">
                    <a16:creationId xmlns:a16="http://schemas.microsoft.com/office/drawing/2014/main" id="{E1B82D16-3D7B-EB59-7D03-85E584DA7EE4}"/>
                  </a:ext>
                </a:extLst>
              </p:cNvPr>
              <p:cNvSpPr/>
              <p:nvPr/>
            </p:nvSpPr>
            <p:spPr>
              <a:xfrm>
                <a:off x="480687" y="4181335"/>
                <a:ext cx="450382" cy="196711"/>
              </a:xfrm>
              <a:custGeom>
                <a:avLst/>
                <a:gdLst>
                  <a:gd name="connsiteX0" fmla="*/ 0 w 450382"/>
                  <a:gd name="connsiteY0" fmla="*/ 51550 h 196711"/>
                  <a:gd name="connsiteX1" fmla="*/ 46863 w 450382"/>
                  <a:gd name="connsiteY1" fmla="*/ 24690 h 196711"/>
                  <a:gd name="connsiteX2" fmla="*/ 98107 w 450382"/>
                  <a:gd name="connsiteY2" fmla="*/ 10307 h 196711"/>
                  <a:gd name="connsiteX3" fmla="*/ 150495 w 450382"/>
                  <a:gd name="connsiteY3" fmla="*/ 19832 h 196711"/>
                  <a:gd name="connsiteX4" fmla="*/ 174974 w 450382"/>
                  <a:gd name="connsiteY4" fmla="*/ 32310 h 196711"/>
                  <a:gd name="connsiteX5" fmla="*/ 200406 w 450382"/>
                  <a:gd name="connsiteY5" fmla="*/ 46121 h 196711"/>
                  <a:gd name="connsiteX6" fmla="*/ 305276 w 450382"/>
                  <a:gd name="connsiteY6" fmla="*/ 92508 h 196711"/>
                  <a:gd name="connsiteX7" fmla="*/ 358235 w 450382"/>
                  <a:gd name="connsiteY7" fmla="*/ 113367 h 196711"/>
                  <a:gd name="connsiteX8" fmla="*/ 409099 w 450382"/>
                  <a:gd name="connsiteY8" fmla="*/ 135751 h 196711"/>
                  <a:gd name="connsiteX9" fmla="*/ 409766 w 450382"/>
                  <a:gd name="connsiteY9" fmla="*/ 136132 h 196711"/>
                  <a:gd name="connsiteX10" fmla="*/ 410432 w 450382"/>
                  <a:gd name="connsiteY10" fmla="*/ 136418 h 196711"/>
                  <a:gd name="connsiteX11" fmla="*/ 417195 w 450382"/>
                  <a:gd name="connsiteY11" fmla="*/ 140323 h 196711"/>
                  <a:gd name="connsiteX12" fmla="*/ 423863 w 450382"/>
                  <a:gd name="connsiteY12" fmla="*/ 145752 h 196711"/>
                  <a:gd name="connsiteX13" fmla="*/ 434245 w 450382"/>
                  <a:gd name="connsiteY13" fmla="*/ 159468 h 196711"/>
                  <a:gd name="connsiteX14" fmla="*/ 440055 w 450382"/>
                  <a:gd name="connsiteY14" fmla="*/ 176804 h 196711"/>
                  <a:gd name="connsiteX15" fmla="*/ 441579 w 450382"/>
                  <a:gd name="connsiteY15" fmla="*/ 186519 h 196711"/>
                  <a:gd name="connsiteX16" fmla="*/ 442436 w 450382"/>
                  <a:gd name="connsiteY16" fmla="*/ 196711 h 196711"/>
                  <a:gd name="connsiteX17" fmla="*/ 447008 w 450382"/>
                  <a:gd name="connsiteY17" fmla="*/ 187472 h 196711"/>
                  <a:gd name="connsiteX18" fmla="*/ 449675 w 450382"/>
                  <a:gd name="connsiteY18" fmla="*/ 177280 h 196711"/>
                  <a:gd name="connsiteX19" fmla="*/ 448723 w 450382"/>
                  <a:gd name="connsiteY19" fmla="*/ 155087 h 196711"/>
                  <a:gd name="connsiteX20" fmla="*/ 437293 w 450382"/>
                  <a:gd name="connsiteY20" fmla="*/ 134037 h 196711"/>
                  <a:gd name="connsiteX21" fmla="*/ 428244 w 450382"/>
                  <a:gd name="connsiteY21" fmla="*/ 125559 h 196711"/>
                  <a:gd name="connsiteX22" fmla="*/ 416909 w 450382"/>
                  <a:gd name="connsiteY22" fmla="*/ 118892 h 196711"/>
                  <a:gd name="connsiteX23" fmla="*/ 418147 w 450382"/>
                  <a:gd name="connsiteY23" fmla="*/ 119463 h 196711"/>
                  <a:gd name="connsiteX24" fmla="*/ 364617 w 450382"/>
                  <a:gd name="connsiteY24" fmla="*/ 96222 h 196711"/>
                  <a:gd name="connsiteX25" fmla="*/ 311372 w 450382"/>
                  <a:gd name="connsiteY25" fmla="*/ 75839 h 196711"/>
                  <a:gd name="connsiteX26" fmla="*/ 206693 w 450382"/>
                  <a:gd name="connsiteY26" fmla="*/ 32976 h 196711"/>
                  <a:gd name="connsiteX27" fmla="*/ 181547 w 450382"/>
                  <a:gd name="connsiteY27" fmla="*/ 20499 h 196711"/>
                  <a:gd name="connsiteX28" fmla="*/ 154781 w 450382"/>
                  <a:gd name="connsiteY28" fmla="*/ 8307 h 196711"/>
                  <a:gd name="connsiteX29" fmla="*/ 96679 w 450382"/>
                  <a:gd name="connsiteY29" fmla="*/ 972 h 196711"/>
                  <a:gd name="connsiteX30" fmla="*/ 44196 w 450382"/>
                  <a:gd name="connsiteY30" fmla="*/ 20213 h 196711"/>
                  <a:gd name="connsiteX31" fmla="*/ 0 w 450382"/>
                  <a:gd name="connsiteY31" fmla="*/ 51550 h 196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50382" h="196711">
                    <a:moveTo>
                      <a:pt x="0" y="51550"/>
                    </a:moveTo>
                    <a:cubicBezTo>
                      <a:pt x="15335" y="42025"/>
                      <a:pt x="30766" y="32595"/>
                      <a:pt x="46863" y="24690"/>
                    </a:cubicBezTo>
                    <a:cubicBezTo>
                      <a:pt x="62960" y="16784"/>
                      <a:pt x="80391" y="11355"/>
                      <a:pt x="98107" y="10307"/>
                    </a:cubicBezTo>
                    <a:cubicBezTo>
                      <a:pt x="115919" y="8878"/>
                      <a:pt x="133826" y="12783"/>
                      <a:pt x="150495" y="19832"/>
                    </a:cubicBezTo>
                    <a:cubicBezTo>
                      <a:pt x="158972" y="23261"/>
                      <a:pt x="166688" y="27738"/>
                      <a:pt x="174974" y="32310"/>
                    </a:cubicBezTo>
                    <a:cubicBezTo>
                      <a:pt x="183356" y="37167"/>
                      <a:pt x="191834" y="41739"/>
                      <a:pt x="200406" y="46121"/>
                    </a:cubicBezTo>
                    <a:cubicBezTo>
                      <a:pt x="234601" y="63742"/>
                      <a:pt x="270034" y="78125"/>
                      <a:pt x="305276" y="92508"/>
                    </a:cubicBezTo>
                    <a:lnTo>
                      <a:pt x="358235" y="113367"/>
                    </a:lnTo>
                    <a:cubicBezTo>
                      <a:pt x="375666" y="120416"/>
                      <a:pt x="393478" y="127464"/>
                      <a:pt x="409099" y="135751"/>
                    </a:cubicBezTo>
                    <a:lnTo>
                      <a:pt x="409766" y="136132"/>
                    </a:lnTo>
                    <a:lnTo>
                      <a:pt x="410432" y="136418"/>
                    </a:lnTo>
                    <a:cubicBezTo>
                      <a:pt x="412051" y="137085"/>
                      <a:pt x="415004" y="138799"/>
                      <a:pt x="417195" y="140323"/>
                    </a:cubicBezTo>
                    <a:cubicBezTo>
                      <a:pt x="419576" y="141942"/>
                      <a:pt x="421767" y="143752"/>
                      <a:pt x="423863" y="145752"/>
                    </a:cubicBezTo>
                    <a:cubicBezTo>
                      <a:pt x="427958" y="149658"/>
                      <a:pt x="431483" y="154230"/>
                      <a:pt x="434245" y="159468"/>
                    </a:cubicBezTo>
                    <a:cubicBezTo>
                      <a:pt x="436721" y="164707"/>
                      <a:pt x="438912" y="170517"/>
                      <a:pt x="440055" y="176804"/>
                    </a:cubicBezTo>
                    <a:cubicBezTo>
                      <a:pt x="440912" y="179947"/>
                      <a:pt x="440912" y="183186"/>
                      <a:pt x="441579" y="186519"/>
                    </a:cubicBezTo>
                    <a:cubicBezTo>
                      <a:pt x="441770" y="189853"/>
                      <a:pt x="441960" y="193187"/>
                      <a:pt x="442436" y="196711"/>
                    </a:cubicBezTo>
                    <a:cubicBezTo>
                      <a:pt x="444151" y="193758"/>
                      <a:pt x="445580" y="190710"/>
                      <a:pt x="447008" y="187472"/>
                    </a:cubicBezTo>
                    <a:cubicBezTo>
                      <a:pt x="447961" y="184233"/>
                      <a:pt x="449104" y="180804"/>
                      <a:pt x="449675" y="177280"/>
                    </a:cubicBezTo>
                    <a:cubicBezTo>
                      <a:pt x="450818" y="170232"/>
                      <a:pt x="450628" y="162707"/>
                      <a:pt x="448723" y="155087"/>
                    </a:cubicBezTo>
                    <a:cubicBezTo>
                      <a:pt x="446627" y="147562"/>
                      <a:pt x="442722" y="140228"/>
                      <a:pt x="437293" y="134037"/>
                    </a:cubicBezTo>
                    <a:cubicBezTo>
                      <a:pt x="434626" y="130893"/>
                      <a:pt x="431483" y="128131"/>
                      <a:pt x="428244" y="125559"/>
                    </a:cubicBezTo>
                    <a:cubicBezTo>
                      <a:pt x="424720" y="123083"/>
                      <a:pt x="421672" y="121083"/>
                      <a:pt x="416909" y="118892"/>
                    </a:cubicBezTo>
                    <a:lnTo>
                      <a:pt x="418147" y="119463"/>
                    </a:lnTo>
                    <a:cubicBezTo>
                      <a:pt x="400145" y="110034"/>
                      <a:pt x="382429" y="103271"/>
                      <a:pt x="364617" y="96222"/>
                    </a:cubicBezTo>
                    <a:lnTo>
                      <a:pt x="311372" y="75839"/>
                    </a:lnTo>
                    <a:cubicBezTo>
                      <a:pt x="275939" y="62599"/>
                      <a:pt x="240792" y="48597"/>
                      <a:pt x="206693" y="32976"/>
                    </a:cubicBezTo>
                    <a:cubicBezTo>
                      <a:pt x="198215" y="28976"/>
                      <a:pt x="189738" y="24880"/>
                      <a:pt x="181547" y="20499"/>
                    </a:cubicBezTo>
                    <a:cubicBezTo>
                      <a:pt x="173069" y="16212"/>
                      <a:pt x="164116" y="11450"/>
                      <a:pt x="154781" y="8307"/>
                    </a:cubicBezTo>
                    <a:cubicBezTo>
                      <a:pt x="136208" y="1544"/>
                      <a:pt x="115919" y="-1790"/>
                      <a:pt x="96679" y="972"/>
                    </a:cubicBezTo>
                    <a:cubicBezTo>
                      <a:pt x="77438" y="3639"/>
                      <a:pt x="59912" y="10878"/>
                      <a:pt x="44196" y="20213"/>
                    </a:cubicBezTo>
                    <a:cubicBezTo>
                      <a:pt x="28289" y="29452"/>
                      <a:pt x="14002" y="40406"/>
                      <a:pt x="0" y="51550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04BCDA1A-AD24-6059-2A2B-1F66BDEB657D}"/>
                </a:ext>
              </a:extLst>
            </p:cNvPr>
            <p:cNvSpPr/>
            <p:nvPr/>
          </p:nvSpPr>
          <p:spPr>
            <a:xfrm>
              <a:off x="942173" y="4811148"/>
              <a:ext cx="109918" cy="91439"/>
            </a:xfrm>
            <a:custGeom>
              <a:avLst/>
              <a:gdLst>
                <a:gd name="connsiteX0" fmla="*/ 83248 w 109918"/>
                <a:gd name="connsiteY0" fmla="*/ 91440 h 91439"/>
                <a:gd name="connsiteX1" fmla="*/ 0 w 109918"/>
                <a:gd name="connsiteY1" fmla="*/ 0 h 91439"/>
                <a:gd name="connsiteX2" fmla="*/ 40767 w 109918"/>
                <a:gd name="connsiteY2" fmla="*/ 9811 h 91439"/>
                <a:gd name="connsiteX3" fmla="*/ 109919 w 109918"/>
                <a:gd name="connsiteY3" fmla="*/ 71438 h 91439"/>
                <a:gd name="connsiteX4" fmla="*/ 83248 w 109918"/>
                <a:gd name="connsiteY4" fmla="*/ 91440 h 9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91439">
                  <a:moveTo>
                    <a:pt x="83248" y="91440"/>
                  </a:moveTo>
                  <a:lnTo>
                    <a:pt x="0" y="0"/>
                  </a:lnTo>
                  <a:cubicBezTo>
                    <a:pt x="0" y="0"/>
                    <a:pt x="30194" y="9525"/>
                    <a:pt x="40767" y="9811"/>
                  </a:cubicBezTo>
                  <a:lnTo>
                    <a:pt x="109919" y="71438"/>
                  </a:lnTo>
                  <a:lnTo>
                    <a:pt x="83248" y="91440"/>
                  </a:ln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E2EE652E-34AA-F1C4-AE14-23374D63F3EA}"/>
              </a:ext>
            </a:extLst>
          </p:cNvPr>
          <p:cNvGrpSpPr/>
          <p:nvPr/>
        </p:nvGrpSpPr>
        <p:grpSpPr>
          <a:xfrm>
            <a:off x="4593072" y="5299621"/>
            <a:ext cx="1250652" cy="3134078"/>
            <a:chOff x="3727848" y="4845181"/>
            <a:chExt cx="1250652" cy="313407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F80DB6-80AF-697C-DFAA-EAE18554FF2F}"/>
                </a:ext>
              </a:extLst>
            </p:cNvPr>
            <p:cNvSpPr/>
            <p:nvPr/>
          </p:nvSpPr>
          <p:spPr>
            <a:xfrm>
              <a:off x="3730147" y="4845181"/>
              <a:ext cx="1203477" cy="3132268"/>
            </a:xfrm>
            <a:custGeom>
              <a:avLst/>
              <a:gdLst>
                <a:gd name="connsiteX0" fmla="*/ 1203478 w 1203477"/>
                <a:gd name="connsiteY0" fmla="*/ 1577312 h 3132268"/>
                <a:gd name="connsiteX1" fmla="*/ 953732 w 1203477"/>
                <a:gd name="connsiteY1" fmla="*/ 1098586 h 3132268"/>
                <a:gd name="connsiteX2" fmla="*/ 908203 w 1203477"/>
                <a:gd name="connsiteY2" fmla="*/ 872652 h 3132268"/>
                <a:gd name="connsiteX3" fmla="*/ 946112 w 1203477"/>
                <a:gd name="connsiteY3" fmla="*/ 574615 h 3132268"/>
                <a:gd name="connsiteX4" fmla="*/ 938397 w 1203477"/>
                <a:gd name="connsiteY4" fmla="*/ 355540 h 3132268"/>
                <a:gd name="connsiteX5" fmla="*/ 692842 w 1203477"/>
                <a:gd name="connsiteY5" fmla="*/ 135894 h 3132268"/>
                <a:gd name="connsiteX6" fmla="*/ 586067 w 1203477"/>
                <a:gd name="connsiteY6" fmla="*/ 47407 h 3132268"/>
                <a:gd name="connsiteX7" fmla="*/ 416332 w 1203477"/>
                <a:gd name="connsiteY7" fmla="*/ 29214 h 3132268"/>
                <a:gd name="connsiteX8" fmla="*/ 426809 w 1203477"/>
                <a:gd name="connsiteY8" fmla="*/ 167422 h 3132268"/>
                <a:gd name="connsiteX9" fmla="*/ 266313 w 1203477"/>
                <a:gd name="connsiteY9" fmla="*/ 164088 h 3132268"/>
                <a:gd name="connsiteX10" fmla="*/ 246977 w 1203477"/>
                <a:gd name="connsiteY10" fmla="*/ 282674 h 3132268"/>
                <a:gd name="connsiteX11" fmla="*/ 274028 w 1203477"/>
                <a:gd name="connsiteY11" fmla="*/ 339634 h 3132268"/>
                <a:gd name="connsiteX12" fmla="*/ 154585 w 1203477"/>
                <a:gd name="connsiteY12" fmla="*/ 340776 h 3132268"/>
                <a:gd name="connsiteX13" fmla="*/ 111627 w 1203477"/>
                <a:gd name="connsiteY13" fmla="*/ 459363 h 3132268"/>
                <a:gd name="connsiteX14" fmla="*/ 280 w 1203477"/>
                <a:gd name="connsiteY14" fmla="*/ 593189 h 3132268"/>
                <a:gd name="connsiteX15" fmla="*/ 67240 w 1203477"/>
                <a:gd name="connsiteY15" fmla="*/ 778927 h 3132268"/>
                <a:gd name="connsiteX16" fmla="*/ 265646 w 1203477"/>
                <a:gd name="connsiteY16" fmla="*/ 1040959 h 3132268"/>
                <a:gd name="connsiteX17" fmla="*/ 332512 w 1203477"/>
                <a:gd name="connsiteY17" fmla="*/ 1084965 h 3132268"/>
                <a:gd name="connsiteX18" fmla="*/ 397853 w 1203477"/>
                <a:gd name="connsiteY18" fmla="*/ 1118683 h 3132268"/>
                <a:gd name="connsiteX19" fmla="*/ 415665 w 1203477"/>
                <a:gd name="connsiteY19" fmla="*/ 1128113 h 3132268"/>
                <a:gd name="connsiteX20" fmla="*/ 422523 w 1203477"/>
                <a:gd name="connsiteY20" fmla="*/ 1154211 h 3132268"/>
                <a:gd name="connsiteX21" fmla="*/ 469767 w 1203477"/>
                <a:gd name="connsiteY21" fmla="*/ 1350998 h 3132268"/>
                <a:gd name="connsiteX22" fmla="*/ 706654 w 1203477"/>
                <a:gd name="connsiteY22" fmla="*/ 1978886 h 3132268"/>
                <a:gd name="connsiteX23" fmla="*/ 1203382 w 1203477"/>
                <a:gd name="connsiteY23" fmla="*/ 3132268 h 3132268"/>
                <a:gd name="connsiteX24" fmla="*/ 1203382 w 1203477"/>
                <a:gd name="connsiteY24" fmla="*/ 1577312 h 31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3477" h="3132268">
                  <a:moveTo>
                    <a:pt x="1203478" y="1577312"/>
                  </a:moveTo>
                  <a:cubicBezTo>
                    <a:pt x="1073366" y="1327567"/>
                    <a:pt x="955351" y="1101348"/>
                    <a:pt x="953732" y="1098586"/>
                  </a:cubicBezTo>
                  <a:cubicBezTo>
                    <a:pt x="914108" y="1030768"/>
                    <a:pt x="898106" y="951901"/>
                    <a:pt x="908203" y="872652"/>
                  </a:cubicBezTo>
                  <a:cubicBezTo>
                    <a:pt x="920681" y="774735"/>
                    <a:pt x="937825" y="639385"/>
                    <a:pt x="946112" y="574615"/>
                  </a:cubicBezTo>
                  <a:cubicBezTo>
                    <a:pt x="958590" y="476317"/>
                    <a:pt x="970306" y="394974"/>
                    <a:pt x="938397" y="355540"/>
                  </a:cubicBezTo>
                  <a:cubicBezTo>
                    <a:pt x="906393" y="316012"/>
                    <a:pt x="692842" y="135894"/>
                    <a:pt x="692842" y="135894"/>
                  </a:cubicBezTo>
                  <a:cubicBezTo>
                    <a:pt x="692842" y="135894"/>
                    <a:pt x="627310" y="82078"/>
                    <a:pt x="586067" y="47407"/>
                  </a:cubicBezTo>
                  <a:cubicBezTo>
                    <a:pt x="556635" y="22737"/>
                    <a:pt x="488341" y="-34794"/>
                    <a:pt x="416332" y="29214"/>
                  </a:cubicBezTo>
                  <a:cubicBezTo>
                    <a:pt x="367278" y="72838"/>
                    <a:pt x="398710" y="141323"/>
                    <a:pt x="426809" y="167422"/>
                  </a:cubicBezTo>
                  <a:cubicBezTo>
                    <a:pt x="394805" y="148943"/>
                    <a:pt x="321177" y="115891"/>
                    <a:pt x="266313" y="164088"/>
                  </a:cubicBezTo>
                  <a:cubicBezTo>
                    <a:pt x="217450" y="206950"/>
                    <a:pt x="235833" y="251432"/>
                    <a:pt x="246977" y="282674"/>
                  </a:cubicBezTo>
                  <a:cubicBezTo>
                    <a:pt x="258122" y="313916"/>
                    <a:pt x="274028" y="339634"/>
                    <a:pt x="274028" y="339634"/>
                  </a:cubicBezTo>
                  <a:cubicBezTo>
                    <a:pt x="274028" y="339634"/>
                    <a:pt x="199352" y="302200"/>
                    <a:pt x="154585" y="340776"/>
                  </a:cubicBezTo>
                  <a:cubicBezTo>
                    <a:pt x="112389" y="377067"/>
                    <a:pt x="100578" y="424406"/>
                    <a:pt x="111627" y="459363"/>
                  </a:cubicBezTo>
                  <a:cubicBezTo>
                    <a:pt x="111627" y="459363"/>
                    <a:pt x="-6483" y="487366"/>
                    <a:pt x="280" y="593189"/>
                  </a:cubicBezTo>
                  <a:cubicBezTo>
                    <a:pt x="2661" y="630908"/>
                    <a:pt x="32950" y="735397"/>
                    <a:pt x="67240" y="778927"/>
                  </a:cubicBezTo>
                  <a:cubicBezTo>
                    <a:pt x="86195" y="802930"/>
                    <a:pt x="182779" y="931041"/>
                    <a:pt x="265646" y="1040959"/>
                  </a:cubicBezTo>
                  <a:cubicBezTo>
                    <a:pt x="287458" y="1056199"/>
                    <a:pt x="309842" y="1070868"/>
                    <a:pt x="332512" y="1084965"/>
                  </a:cubicBezTo>
                  <a:cubicBezTo>
                    <a:pt x="353276" y="1097823"/>
                    <a:pt x="374707" y="1109920"/>
                    <a:pt x="397853" y="1118683"/>
                  </a:cubicBezTo>
                  <a:cubicBezTo>
                    <a:pt x="405283" y="1121541"/>
                    <a:pt x="411855" y="1121827"/>
                    <a:pt x="415665" y="1128113"/>
                  </a:cubicBezTo>
                  <a:cubicBezTo>
                    <a:pt x="419761" y="1134876"/>
                    <a:pt x="420904" y="1146496"/>
                    <a:pt x="422523" y="1154211"/>
                  </a:cubicBezTo>
                  <a:cubicBezTo>
                    <a:pt x="431667" y="1199646"/>
                    <a:pt x="469767" y="1350998"/>
                    <a:pt x="469767" y="1350998"/>
                  </a:cubicBezTo>
                  <a:lnTo>
                    <a:pt x="706654" y="1978886"/>
                  </a:lnTo>
                  <a:lnTo>
                    <a:pt x="1203382" y="3132268"/>
                  </a:lnTo>
                  <a:lnTo>
                    <a:pt x="1203382" y="1577312"/>
                  </a:lnTo>
                  <a:close/>
                </a:path>
              </a:pathLst>
            </a:custGeom>
            <a:solidFill>
              <a:srgbClr val="9447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F94B8FD-0B0F-3E16-CF73-17808C094021}"/>
                </a:ext>
              </a:extLst>
            </p:cNvPr>
            <p:cNvSpPr/>
            <p:nvPr/>
          </p:nvSpPr>
          <p:spPr>
            <a:xfrm>
              <a:off x="4374697" y="5929288"/>
              <a:ext cx="558927" cy="2048065"/>
            </a:xfrm>
            <a:custGeom>
              <a:avLst/>
              <a:gdLst>
                <a:gd name="connsiteX0" fmla="*/ 558927 w 558927"/>
                <a:gd name="connsiteY0" fmla="*/ 493205 h 2048065"/>
                <a:gd name="connsiteX1" fmla="*/ 309182 w 558927"/>
                <a:gd name="connsiteY1" fmla="*/ 14478 h 2048065"/>
                <a:gd name="connsiteX2" fmla="*/ 301181 w 558927"/>
                <a:gd name="connsiteY2" fmla="*/ 0 h 2048065"/>
                <a:gd name="connsiteX3" fmla="*/ 309467 w 558927"/>
                <a:gd name="connsiteY3" fmla="*/ 58007 h 2048065"/>
                <a:gd name="connsiteX4" fmla="*/ 304038 w 558927"/>
                <a:gd name="connsiteY4" fmla="*/ 179451 h 2048065"/>
                <a:gd name="connsiteX5" fmla="*/ 260985 w 558927"/>
                <a:gd name="connsiteY5" fmla="*/ 364903 h 2048065"/>
                <a:gd name="connsiteX6" fmla="*/ 181356 w 558927"/>
                <a:gd name="connsiteY6" fmla="*/ 542925 h 2048065"/>
                <a:gd name="connsiteX7" fmla="*/ 61913 w 558927"/>
                <a:gd name="connsiteY7" fmla="*/ 686181 h 2048065"/>
                <a:gd name="connsiteX8" fmla="*/ 0 w 558927"/>
                <a:gd name="connsiteY8" fmla="*/ 729901 h 2048065"/>
                <a:gd name="connsiteX9" fmla="*/ 62198 w 558927"/>
                <a:gd name="connsiteY9" fmla="*/ 894683 h 2048065"/>
                <a:gd name="connsiteX10" fmla="*/ 558927 w 558927"/>
                <a:gd name="connsiteY10" fmla="*/ 2048065 h 2048065"/>
                <a:gd name="connsiteX11" fmla="*/ 558927 w 558927"/>
                <a:gd name="connsiteY11" fmla="*/ 493205 h 204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8927" h="2048065">
                  <a:moveTo>
                    <a:pt x="558927" y="493205"/>
                  </a:moveTo>
                  <a:cubicBezTo>
                    <a:pt x="428816" y="243459"/>
                    <a:pt x="310801" y="17240"/>
                    <a:pt x="309182" y="14478"/>
                  </a:cubicBezTo>
                  <a:cubicBezTo>
                    <a:pt x="306419" y="9715"/>
                    <a:pt x="303752" y="4858"/>
                    <a:pt x="301181" y="0"/>
                  </a:cubicBezTo>
                  <a:cubicBezTo>
                    <a:pt x="304895" y="19240"/>
                    <a:pt x="307848" y="38576"/>
                    <a:pt x="309467" y="58007"/>
                  </a:cubicBezTo>
                  <a:cubicBezTo>
                    <a:pt x="312992" y="98774"/>
                    <a:pt x="310039" y="139065"/>
                    <a:pt x="304038" y="179451"/>
                  </a:cubicBezTo>
                  <a:cubicBezTo>
                    <a:pt x="294704" y="242221"/>
                    <a:pt x="280607" y="304419"/>
                    <a:pt x="260985" y="364903"/>
                  </a:cubicBezTo>
                  <a:cubicBezTo>
                    <a:pt x="240887" y="426815"/>
                    <a:pt x="214979" y="487109"/>
                    <a:pt x="181356" y="542925"/>
                  </a:cubicBezTo>
                  <a:cubicBezTo>
                    <a:pt x="149162" y="596360"/>
                    <a:pt x="109728" y="645795"/>
                    <a:pt x="61913" y="686181"/>
                  </a:cubicBezTo>
                  <a:cubicBezTo>
                    <a:pt x="42482" y="702564"/>
                    <a:pt x="21812" y="717137"/>
                    <a:pt x="0" y="729901"/>
                  </a:cubicBezTo>
                  <a:lnTo>
                    <a:pt x="62198" y="894683"/>
                  </a:lnTo>
                  <a:lnTo>
                    <a:pt x="558927" y="2048065"/>
                  </a:lnTo>
                  <a:lnTo>
                    <a:pt x="558927" y="493205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95BB274-756C-0C3E-B950-4A7C7BF3C271}"/>
                </a:ext>
              </a:extLst>
            </p:cNvPr>
            <p:cNvSpPr/>
            <p:nvPr/>
          </p:nvSpPr>
          <p:spPr>
            <a:xfrm>
              <a:off x="3785957" y="5213198"/>
              <a:ext cx="1147667" cy="2766060"/>
            </a:xfrm>
            <a:custGeom>
              <a:avLst/>
              <a:gdLst>
                <a:gd name="connsiteX0" fmla="*/ 1147668 w 1147667"/>
                <a:gd name="connsiteY0" fmla="*/ 2395919 h 2766060"/>
                <a:gd name="connsiteX1" fmla="*/ 789146 w 1147667"/>
                <a:gd name="connsiteY1" fmla="*/ 1704118 h 2766060"/>
                <a:gd name="connsiteX2" fmla="*/ 671036 w 1147667"/>
                <a:gd name="connsiteY2" fmla="*/ 1400842 h 2766060"/>
                <a:gd name="connsiteX3" fmla="*/ 538448 w 1147667"/>
                <a:gd name="connsiteY3" fmla="*/ 1047179 h 2766060"/>
                <a:gd name="connsiteX4" fmla="*/ 491395 w 1147667"/>
                <a:gd name="connsiteY4" fmla="*/ 815530 h 2766060"/>
                <a:gd name="connsiteX5" fmla="*/ 398336 w 1147667"/>
                <a:gd name="connsiteY5" fmla="*/ 673132 h 2766060"/>
                <a:gd name="connsiteX6" fmla="*/ 237744 w 1147667"/>
                <a:gd name="connsiteY6" fmla="*/ 462248 h 2766060"/>
                <a:gd name="connsiteX7" fmla="*/ 510064 w 1147667"/>
                <a:gd name="connsiteY7" fmla="*/ 369951 h 2766060"/>
                <a:gd name="connsiteX8" fmla="*/ 502349 w 1147667"/>
                <a:gd name="connsiteY8" fmla="*/ 268605 h 2766060"/>
                <a:gd name="connsiteX9" fmla="*/ 614744 w 1147667"/>
                <a:gd name="connsiteY9" fmla="*/ 63627 h 2766060"/>
                <a:gd name="connsiteX10" fmla="*/ 543687 w 1147667"/>
                <a:gd name="connsiteY10" fmla="*/ 0 h 2766060"/>
                <a:gd name="connsiteX11" fmla="*/ 487299 w 1147667"/>
                <a:gd name="connsiteY11" fmla="*/ 134588 h 2766060"/>
                <a:gd name="connsiteX12" fmla="*/ 361950 w 1147667"/>
                <a:gd name="connsiteY12" fmla="*/ 141065 h 2766060"/>
                <a:gd name="connsiteX13" fmla="*/ 335661 w 1147667"/>
                <a:gd name="connsiteY13" fmla="*/ 248031 h 2766060"/>
                <a:gd name="connsiteX14" fmla="*/ 227552 w 1147667"/>
                <a:gd name="connsiteY14" fmla="*/ 264319 h 2766060"/>
                <a:gd name="connsiteX15" fmla="*/ 145161 w 1147667"/>
                <a:gd name="connsiteY15" fmla="*/ 344138 h 2766060"/>
                <a:gd name="connsiteX16" fmla="*/ 47816 w 1147667"/>
                <a:gd name="connsiteY16" fmla="*/ 322326 h 2766060"/>
                <a:gd name="connsiteX17" fmla="*/ 0 w 1147667"/>
                <a:gd name="connsiteY17" fmla="*/ 348805 h 2766060"/>
                <a:gd name="connsiteX18" fmla="*/ 335756 w 1147667"/>
                <a:gd name="connsiteY18" fmla="*/ 765715 h 2766060"/>
                <a:gd name="connsiteX19" fmla="*/ 1146524 w 1147667"/>
                <a:gd name="connsiteY19" fmla="*/ 2766060 h 2766060"/>
                <a:gd name="connsiteX20" fmla="*/ 1147572 w 1147667"/>
                <a:gd name="connsiteY20" fmla="*/ 2759678 h 2766060"/>
                <a:gd name="connsiteX21" fmla="*/ 1147572 w 1147667"/>
                <a:gd name="connsiteY21" fmla="*/ 2395919 h 27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7667" h="2766060">
                  <a:moveTo>
                    <a:pt x="1147668" y="2395919"/>
                  </a:moveTo>
                  <a:cubicBezTo>
                    <a:pt x="1042035" y="2190655"/>
                    <a:pt x="786670" y="1705261"/>
                    <a:pt x="789146" y="1704118"/>
                  </a:cubicBezTo>
                  <a:cubicBezTo>
                    <a:pt x="778764" y="1683830"/>
                    <a:pt x="725710" y="1545527"/>
                    <a:pt x="671036" y="1400842"/>
                  </a:cubicBezTo>
                  <a:cubicBezTo>
                    <a:pt x="609314" y="1237583"/>
                    <a:pt x="545497" y="1066324"/>
                    <a:pt x="538448" y="1047179"/>
                  </a:cubicBezTo>
                  <a:cubicBezTo>
                    <a:pt x="502730" y="950214"/>
                    <a:pt x="484156" y="868109"/>
                    <a:pt x="491395" y="815530"/>
                  </a:cubicBezTo>
                  <a:cubicBezTo>
                    <a:pt x="509683" y="683514"/>
                    <a:pt x="462725" y="692658"/>
                    <a:pt x="398336" y="673132"/>
                  </a:cubicBezTo>
                  <a:cubicBezTo>
                    <a:pt x="236982" y="624268"/>
                    <a:pt x="224028" y="494633"/>
                    <a:pt x="237744" y="462248"/>
                  </a:cubicBezTo>
                  <a:cubicBezTo>
                    <a:pt x="306324" y="300514"/>
                    <a:pt x="480060" y="357759"/>
                    <a:pt x="510064" y="369951"/>
                  </a:cubicBezTo>
                  <a:cubicBezTo>
                    <a:pt x="513207" y="336423"/>
                    <a:pt x="498062" y="303371"/>
                    <a:pt x="502349" y="268605"/>
                  </a:cubicBezTo>
                  <a:cubicBezTo>
                    <a:pt x="512064" y="190595"/>
                    <a:pt x="556736" y="119920"/>
                    <a:pt x="614744" y="63627"/>
                  </a:cubicBezTo>
                  <a:cubicBezTo>
                    <a:pt x="588359" y="47625"/>
                    <a:pt x="561023" y="26194"/>
                    <a:pt x="543687" y="0"/>
                  </a:cubicBezTo>
                  <a:cubicBezTo>
                    <a:pt x="550450" y="32575"/>
                    <a:pt x="552736" y="94583"/>
                    <a:pt x="487299" y="134588"/>
                  </a:cubicBezTo>
                  <a:cubicBezTo>
                    <a:pt x="447485" y="158972"/>
                    <a:pt x="363379" y="146780"/>
                    <a:pt x="361950" y="141065"/>
                  </a:cubicBezTo>
                  <a:cubicBezTo>
                    <a:pt x="371094" y="176022"/>
                    <a:pt x="366236" y="219932"/>
                    <a:pt x="335661" y="248031"/>
                  </a:cubicBezTo>
                  <a:cubicBezTo>
                    <a:pt x="304514" y="276701"/>
                    <a:pt x="262700" y="277082"/>
                    <a:pt x="227552" y="264319"/>
                  </a:cubicBezTo>
                  <a:cubicBezTo>
                    <a:pt x="227457" y="264509"/>
                    <a:pt x="217837" y="332137"/>
                    <a:pt x="145161" y="344138"/>
                  </a:cubicBezTo>
                  <a:cubicBezTo>
                    <a:pt x="96012" y="352330"/>
                    <a:pt x="47816" y="322326"/>
                    <a:pt x="47816" y="322326"/>
                  </a:cubicBezTo>
                  <a:lnTo>
                    <a:pt x="0" y="348805"/>
                  </a:lnTo>
                  <a:cubicBezTo>
                    <a:pt x="0" y="348805"/>
                    <a:pt x="174879" y="648938"/>
                    <a:pt x="335756" y="765715"/>
                  </a:cubicBezTo>
                  <a:cubicBezTo>
                    <a:pt x="326517" y="754571"/>
                    <a:pt x="658940" y="1703737"/>
                    <a:pt x="1146524" y="2766060"/>
                  </a:cubicBezTo>
                  <a:lnTo>
                    <a:pt x="1147572" y="2759678"/>
                  </a:lnTo>
                  <a:lnTo>
                    <a:pt x="1147572" y="2395919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FAC246-D848-47D3-65FC-6B4F5F31A42C}"/>
                </a:ext>
              </a:extLst>
            </p:cNvPr>
            <p:cNvSpPr/>
            <p:nvPr/>
          </p:nvSpPr>
          <p:spPr>
            <a:xfrm>
              <a:off x="4934577" y="7610927"/>
              <a:ext cx="43924" cy="356044"/>
            </a:xfrm>
            <a:custGeom>
              <a:avLst/>
              <a:gdLst>
                <a:gd name="connsiteX0" fmla="*/ 0 w 43924"/>
                <a:gd name="connsiteY0" fmla="*/ 356045 h 356044"/>
                <a:gd name="connsiteX1" fmla="*/ 43910 w 43924"/>
                <a:gd name="connsiteY1" fmla="*/ 88106 h 356044"/>
                <a:gd name="connsiteX2" fmla="*/ 0 w 43924"/>
                <a:gd name="connsiteY2" fmla="*/ 0 h 356044"/>
                <a:gd name="connsiteX3" fmla="*/ 0 w 43924"/>
                <a:gd name="connsiteY3" fmla="*/ 356045 h 35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24" h="356044">
                  <a:moveTo>
                    <a:pt x="0" y="356045"/>
                  </a:moveTo>
                  <a:lnTo>
                    <a:pt x="43910" y="88106"/>
                  </a:lnTo>
                  <a:cubicBezTo>
                    <a:pt x="44482" y="87344"/>
                    <a:pt x="27432" y="53340"/>
                    <a:pt x="0" y="0"/>
                  </a:cubicBezTo>
                  <a:lnTo>
                    <a:pt x="0" y="356045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CD86EA-B51D-3C50-5054-25FD7533396E}"/>
                </a:ext>
              </a:extLst>
            </p:cNvPr>
            <p:cNvSpPr/>
            <p:nvPr/>
          </p:nvSpPr>
          <p:spPr>
            <a:xfrm>
              <a:off x="4092281" y="5343596"/>
              <a:ext cx="254317" cy="191928"/>
            </a:xfrm>
            <a:custGeom>
              <a:avLst/>
              <a:gdLst>
                <a:gd name="connsiteX0" fmla="*/ 72009 w 254317"/>
                <a:gd name="connsiteY0" fmla="*/ 151067 h 191928"/>
                <a:gd name="connsiteX1" fmla="*/ 100203 w 254317"/>
                <a:gd name="connsiteY1" fmla="*/ 72962 h 191928"/>
                <a:gd name="connsiteX2" fmla="*/ 254318 w 254317"/>
                <a:gd name="connsiteY2" fmla="*/ 0 h 191928"/>
                <a:gd name="connsiteX3" fmla="*/ 188214 w 254317"/>
                <a:gd name="connsiteY3" fmla="*/ 174688 h 191928"/>
                <a:gd name="connsiteX4" fmla="*/ 0 w 254317"/>
                <a:gd name="connsiteY4" fmla="*/ 191929 h 191928"/>
                <a:gd name="connsiteX5" fmla="*/ 72009 w 254317"/>
                <a:gd name="connsiteY5" fmla="*/ 151067 h 19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317" h="191928">
                  <a:moveTo>
                    <a:pt x="72009" y="151067"/>
                  </a:moveTo>
                  <a:cubicBezTo>
                    <a:pt x="97155" y="128206"/>
                    <a:pt x="103632" y="104966"/>
                    <a:pt x="100203" y="72962"/>
                  </a:cubicBezTo>
                  <a:cubicBezTo>
                    <a:pt x="151924" y="73533"/>
                    <a:pt x="216408" y="35433"/>
                    <a:pt x="254318" y="0"/>
                  </a:cubicBezTo>
                  <a:cubicBezTo>
                    <a:pt x="224123" y="48006"/>
                    <a:pt x="193453" y="119825"/>
                    <a:pt x="188214" y="174688"/>
                  </a:cubicBezTo>
                  <a:cubicBezTo>
                    <a:pt x="143923" y="152019"/>
                    <a:pt x="90964" y="164592"/>
                    <a:pt x="0" y="191929"/>
                  </a:cubicBezTo>
                  <a:cubicBezTo>
                    <a:pt x="21146" y="182880"/>
                    <a:pt x="57531" y="167735"/>
                    <a:pt x="72009" y="151067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17" name="Graphic 8">
              <a:extLst>
                <a:ext uri="{FF2B5EF4-FFF2-40B4-BE49-F238E27FC236}">
                  <a16:creationId xmlns:a16="http://schemas.microsoft.com/office/drawing/2014/main" id="{C5FDBCF2-38E9-E0DB-EFF9-82B44F3072E0}"/>
                </a:ext>
              </a:extLst>
            </p:cNvPr>
            <p:cNvGrpSpPr/>
            <p:nvPr/>
          </p:nvGrpSpPr>
          <p:grpSpPr>
            <a:xfrm>
              <a:off x="3727848" y="5058989"/>
              <a:ext cx="596747" cy="1125854"/>
              <a:chOff x="3727848" y="5058989"/>
              <a:chExt cx="596747" cy="112585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845A8C7-2845-55C7-8843-EB47E96CA2BE}"/>
                  </a:ext>
                </a:extLst>
              </p:cNvPr>
              <p:cNvSpPr/>
              <p:nvPr/>
            </p:nvSpPr>
            <p:spPr>
              <a:xfrm>
                <a:off x="3839868" y="5296733"/>
                <a:ext cx="2000" cy="7810"/>
              </a:xfrm>
              <a:custGeom>
                <a:avLst/>
                <a:gdLst>
                  <a:gd name="connsiteX0" fmla="*/ 0 w 2000"/>
                  <a:gd name="connsiteY0" fmla="*/ 0 h 7810"/>
                  <a:gd name="connsiteX1" fmla="*/ 2000 w 2000"/>
                  <a:gd name="connsiteY1" fmla="*/ 7810 h 7810"/>
                  <a:gd name="connsiteX2" fmla="*/ 476 w 2000"/>
                  <a:gd name="connsiteY2" fmla="*/ 667 h 7810"/>
                  <a:gd name="connsiteX3" fmla="*/ 0 w 2000"/>
                  <a:gd name="connsiteY3" fmla="*/ 0 h 7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" h="7810">
                    <a:moveTo>
                      <a:pt x="0" y="0"/>
                    </a:moveTo>
                    <a:lnTo>
                      <a:pt x="2000" y="7810"/>
                    </a:lnTo>
                    <a:cubicBezTo>
                      <a:pt x="1429" y="5429"/>
                      <a:pt x="953" y="3048"/>
                      <a:pt x="476" y="667"/>
                    </a:cubicBezTo>
                    <a:cubicBezTo>
                      <a:pt x="191" y="28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474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1AAA485-71C9-6569-53C9-91B5E2D4C9BC}"/>
                  </a:ext>
                </a:extLst>
              </p:cNvPr>
              <p:cNvSpPr/>
              <p:nvPr/>
            </p:nvSpPr>
            <p:spPr>
              <a:xfrm>
                <a:off x="3836565" y="5233392"/>
                <a:ext cx="323820" cy="313896"/>
              </a:xfrm>
              <a:custGeom>
                <a:avLst/>
                <a:gdLst>
                  <a:gd name="connsiteX0" fmla="*/ 265241 w 323820"/>
                  <a:gd name="connsiteY0" fmla="*/ 311182 h 313896"/>
                  <a:gd name="connsiteX1" fmla="*/ 323820 w 323820"/>
                  <a:gd name="connsiteY1" fmla="*/ 266890 h 313896"/>
                  <a:gd name="connsiteX2" fmla="*/ 220855 w 323820"/>
                  <a:gd name="connsiteY2" fmla="*/ 272986 h 313896"/>
                  <a:gd name="connsiteX3" fmla="*/ 34070 w 323820"/>
                  <a:gd name="connsiteY3" fmla="*/ 64484 h 313896"/>
                  <a:gd name="connsiteX4" fmla="*/ 10924 w 323820"/>
                  <a:gd name="connsiteY4" fmla="*/ 0 h 313896"/>
                  <a:gd name="connsiteX5" fmla="*/ 7019 w 323820"/>
                  <a:gd name="connsiteY5" fmla="*/ 72104 h 313896"/>
                  <a:gd name="connsiteX6" fmla="*/ 176278 w 323820"/>
                  <a:gd name="connsiteY6" fmla="*/ 281559 h 313896"/>
                  <a:gd name="connsiteX7" fmla="*/ 265241 w 323820"/>
                  <a:gd name="connsiteY7" fmla="*/ 311182 h 313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3820" h="313896">
                    <a:moveTo>
                      <a:pt x="265241" y="311182"/>
                    </a:moveTo>
                    <a:cubicBezTo>
                      <a:pt x="302294" y="299657"/>
                      <a:pt x="323820" y="266890"/>
                      <a:pt x="323820" y="266890"/>
                    </a:cubicBezTo>
                    <a:cubicBezTo>
                      <a:pt x="323820" y="266890"/>
                      <a:pt x="265527" y="311848"/>
                      <a:pt x="220855" y="272986"/>
                    </a:cubicBezTo>
                    <a:cubicBezTo>
                      <a:pt x="202281" y="256889"/>
                      <a:pt x="106269" y="160687"/>
                      <a:pt x="34070" y="64484"/>
                    </a:cubicBezTo>
                    <a:cubicBezTo>
                      <a:pt x="16830" y="41529"/>
                      <a:pt x="13781" y="24194"/>
                      <a:pt x="10924" y="0"/>
                    </a:cubicBezTo>
                    <a:cubicBezTo>
                      <a:pt x="2161" y="19621"/>
                      <a:pt x="-6507" y="49625"/>
                      <a:pt x="7019" y="72104"/>
                    </a:cubicBezTo>
                    <a:cubicBezTo>
                      <a:pt x="16067" y="84201"/>
                      <a:pt x="153323" y="253460"/>
                      <a:pt x="176278" y="281559"/>
                    </a:cubicBezTo>
                    <a:cubicBezTo>
                      <a:pt x="199995" y="310515"/>
                      <a:pt x="240572" y="318897"/>
                      <a:pt x="265241" y="311182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FE3AA41-65C6-062C-A5F7-C6E9243C5C91}"/>
                  </a:ext>
                </a:extLst>
              </p:cNvPr>
              <p:cNvSpPr/>
              <p:nvPr/>
            </p:nvSpPr>
            <p:spPr>
              <a:xfrm>
                <a:off x="3727848" y="5408080"/>
                <a:ext cx="489228" cy="776763"/>
              </a:xfrm>
              <a:custGeom>
                <a:avLst/>
                <a:gdLst>
                  <a:gd name="connsiteX0" fmla="*/ 427393 w 489228"/>
                  <a:gd name="connsiteY0" fmla="*/ 509302 h 776763"/>
                  <a:gd name="connsiteX1" fmla="*/ 91732 w 489228"/>
                  <a:gd name="connsiteY1" fmla="*/ 167545 h 776763"/>
                  <a:gd name="connsiteX2" fmla="*/ 203270 w 489228"/>
                  <a:gd name="connsiteY2" fmla="*/ 196882 h 776763"/>
                  <a:gd name="connsiteX3" fmla="*/ 265754 w 489228"/>
                  <a:gd name="connsiteY3" fmla="*/ 184594 h 776763"/>
                  <a:gd name="connsiteX4" fmla="*/ 327190 w 489228"/>
                  <a:gd name="connsiteY4" fmla="*/ 139636 h 776763"/>
                  <a:gd name="connsiteX5" fmla="*/ 249943 w 489228"/>
                  <a:gd name="connsiteY5" fmla="*/ 173546 h 776763"/>
                  <a:gd name="connsiteX6" fmla="*/ 183077 w 489228"/>
                  <a:gd name="connsiteY6" fmla="*/ 167449 h 776763"/>
                  <a:gd name="connsiteX7" fmla="*/ 3245 w 489228"/>
                  <a:gd name="connsiteY7" fmla="*/ 0 h 776763"/>
                  <a:gd name="connsiteX8" fmla="*/ 69729 w 489228"/>
                  <a:gd name="connsiteY8" fmla="*/ 215932 h 776763"/>
                  <a:gd name="connsiteX9" fmla="*/ 390341 w 489228"/>
                  <a:gd name="connsiteY9" fmla="*/ 578168 h 776763"/>
                  <a:gd name="connsiteX10" fmla="*/ 468732 w 489228"/>
                  <a:gd name="connsiteY10" fmla="*/ 776764 h 776763"/>
                  <a:gd name="connsiteX11" fmla="*/ 475876 w 489228"/>
                  <a:gd name="connsiteY11" fmla="*/ 617410 h 776763"/>
                  <a:gd name="connsiteX12" fmla="*/ 427393 w 489228"/>
                  <a:gd name="connsiteY12" fmla="*/ 509302 h 776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9228" h="776763">
                    <a:moveTo>
                      <a:pt x="427393" y="509302"/>
                    </a:moveTo>
                    <a:cubicBezTo>
                      <a:pt x="192316" y="420910"/>
                      <a:pt x="91732" y="167545"/>
                      <a:pt x="91732" y="167545"/>
                    </a:cubicBezTo>
                    <a:cubicBezTo>
                      <a:pt x="91732" y="167545"/>
                      <a:pt x="143262" y="200501"/>
                      <a:pt x="203270" y="196882"/>
                    </a:cubicBezTo>
                    <a:cubicBezTo>
                      <a:pt x="226225" y="195548"/>
                      <a:pt x="246513" y="190405"/>
                      <a:pt x="265754" y="184594"/>
                    </a:cubicBezTo>
                    <a:cubicBezTo>
                      <a:pt x="303473" y="173260"/>
                      <a:pt x="327190" y="139636"/>
                      <a:pt x="327190" y="139636"/>
                    </a:cubicBezTo>
                    <a:cubicBezTo>
                      <a:pt x="327190" y="139636"/>
                      <a:pt x="283852" y="169545"/>
                      <a:pt x="249943" y="173546"/>
                    </a:cubicBezTo>
                    <a:cubicBezTo>
                      <a:pt x="230511" y="175831"/>
                      <a:pt x="208128" y="176213"/>
                      <a:pt x="183077" y="167449"/>
                    </a:cubicBezTo>
                    <a:cubicBezTo>
                      <a:pt x="134690" y="150495"/>
                      <a:pt x="48108" y="116872"/>
                      <a:pt x="3245" y="0"/>
                    </a:cubicBezTo>
                    <a:cubicBezTo>
                      <a:pt x="-7042" y="63722"/>
                      <a:pt x="5055" y="130588"/>
                      <a:pt x="69729" y="215932"/>
                    </a:cubicBezTo>
                    <a:cubicBezTo>
                      <a:pt x="103162" y="260128"/>
                      <a:pt x="146596" y="436912"/>
                      <a:pt x="390341" y="578168"/>
                    </a:cubicBezTo>
                    <a:cubicBezTo>
                      <a:pt x="413106" y="615886"/>
                      <a:pt x="468732" y="776764"/>
                      <a:pt x="468732" y="776764"/>
                    </a:cubicBezTo>
                    <a:cubicBezTo>
                      <a:pt x="462541" y="716471"/>
                      <a:pt x="459874" y="659701"/>
                      <a:pt x="475876" y="617410"/>
                    </a:cubicBezTo>
                    <a:cubicBezTo>
                      <a:pt x="510642" y="525113"/>
                      <a:pt x="471494" y="525875"/>
                      <a:pt x="427393" y="509302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13B7C26-4B48-E486-388D-14D20C943EFF}"/>
                  </a:ext>
                </a:extLst>
              </p:cNvPr>
              <p:cNvSpPr/>
              <p:nvPr/>
            </p:nvSpPr>
            <p:spPr>
              <a:xfrm>
                <a:off x="3962581" y="5058989"/>
                <a:ext cx="362014" cy="367411"/>
              </a:xfrm>
              <a:custGeom>
                <a:avLst/>
                <a:gdLst>
                  <a:gd name="connsiteX0" fmla="*/ 362014 w 362014"/>
                  <a:gd name="connsiteY0" fmla="*/ 300895 h 367411"/>
                  <a:gd name="connsiteX1" fmla="*/ 232189 w 362014"/>
                  <a:gd name="connsiteY1" fmla="*/ 322517 h 367411"/>
                  <a:gd name="connsiteX2" fmla="*/ 3303 w 362014"/>
                  <a:gd name="connsiteY2" fmla="*/ 0 h 367411"/>
                  <a:gd name="connsiteX3" fmla="*/ 30735 w 362014"/>
                  <a:gd name="connsiteY3" fmla="*/ 120015 h 367411"/>
                  <a:gd name="connsiteX4" fmla="*/ 209519 w 362014"/>
                  <a:gd name="connsiteY4" fmla="*/ 347853 h 367411"/>
                  <a:gd name="connsiteX5" fmla="*/ 362014 w 362014"/>
                  <a:gd name="connsiteY5" fmla="*/ 300895 h 367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2014" h="367411">
                    <a:moveTo>
                      <a:pt x="362014" y="300895"/>
                    </a:moveTo>
                    <a:cubicBezTo>
                      <a:pt x="362014" y="300895"/>
                      <a:pt x="294292" y="359474"/>
                      <a:pt x="232189" y="322517"/>
                    </a:cubicBezTo>
                    <a:cubicBezTo>
                      <a:pt x="209233" y="308800"/>
                      <a:pt x="19210" y="116967"/>
                      <a:pt x="3303" y="0"/>
                    </a:cubicBezTo>
                    <a:cubicBezTo>
                      <a:pt x="-4508" y="22193"/>
                      <a:pt x="350" y="69723"/>
                      <a:pt x="30735" y="120015"/>
                    </a:cubicBezTo>
                    <a:cubicBezTo>
                      <a:pt x="32640" y="126492"/>
                      <a:pt x="170943" y="319088"/>
                      <a:pt x="209519" y="347853"/>
                    </a:cubicBezTo>
                    <a:cubicBezTo>
                      <a:pt x="248095" y="376714"/>
                      <a:pt x="335154" y="382905"/>
                      <a:pt x="362014" y="300895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4C70F4D-870F-9429-DB03-7F507D60E0E1}"/>
                </a:ext>
              </a:extLst>
            </p:cNvPr>
            <p:cNvSpPr/>
            <p:nvPr/>
          </p:nvSpPr>
          <p:spPr>
            <a:xfrm>
              <a:off x="4457022" y="5504473"/>
              <a:ext cx="476697" cy="1169384"/>
            </a:xfrm>
            <a:custGeom>
              <a:avLst/>
              <a:gdLst>
                <a:gd name="connsiteX0" fmla="*/ 476603 w 476697"/>
                <a:gd name="connsiteY0" fmla="*/ 918020 h 1169384"/>
                <a:gd name="connsiteX1" fmla="*/ 226857 w 476697"/>
                <a:gd name="connsiteY1" fmla="*/ 439198 h 1169384"/>
                <a:gd name="connsiteX2" fmla="*/ 181328 w 476697"/>
                <a:gd name="connsiteY2" fmla="*/ 213265 h 1169384"/>
                <a:gd name="connsiteX3" fmla="*/ 208474 w 476697"/>
                <a:gd name="connsiteY3" fmla="*/ 0 h 1169384"/>
                <a:gd name="connsiteX4" fmla="*/ 6353 w 476697"/>
                <a:gd name="connsiteY4" fmla="*/ 362521 h 1169384"/>
                <a:gd name="connsiteX5" fmla="*/ 8734 w 476697"/>
                <a:gd name="connsiteY5" fmla="*/ 383476 h 1169384"/>
                <a:gd name="connsiteX6" fmla="*/ 176374 w 476697"/>
                <a:gd name="connsiteY6" fmla="*/ 544449 h 1169384"/>
                <a:gd name="connsiteX7" fmla="*/ 476698 w 476697"/>
                <a:gd name="connsiteY7" fmla="*/ 1169384 h 1169384"/>
                <a:gd name="connsiteX8" fmla="*/ 476698 w 476697"/>
                <a:gd name="connsiteY8" fmla="*/ 918020 h 116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697" h="1169384">
                  <a:moveTo>
                    <a:pt x="476603" y="918020"/>
                  </a:moveTo>
                  <a:cubicBezTo>
                    <a:pt x="364303" y="703421"/>
                    <a:pt x="231143" y="446532"/>
                    <a:pt x="226857" y="439198"/>
                  </a:cubicBezTo>
                  <a:cubicBezTo>
                    <a:pt x="187233" y="371380"/>
                    <a:pt x="171231" y="292513"/>
                    <a:pt x="181328" y="213265"/>
                  </a:cubicBezTo>
                  <a:cubicBezTo>
                    <a:pt x="189614" y="148114"/>
                    <a:pt x="199997" y="66389"/>
                    <a:pt x="208474" y="0"/>
                  </a:cubicBezTo>
                  <a:cubicBezTo>
                    <a:pt x="174850" y="132683"/>
                    <a:pt x="132940" y="301752"/>
                    <a:pt x="6353" y="362521"/>
                  </a:cubicBezTo>
                  <a:cubicBezTo>
                    <a:pt x="-3267" y="367093"/>
                    <a:pt x="-1553" y="381095"/>
                    <a:pt x="8734" y="383476"/>
                  </a:cubicBezTo>
                  <a:cubicBezTo>
                    <a:pt x="115129" y="408622"/>
                    <a:pt x="132274" y="479393"/>
                    <a:pt x="176374" y="544449"/>
                  </a:cubicBezTo>
                  <a:cubicBezTo>
                    <a:pt x="202664" y="583311"/>
                    <a:pt x="362779" y="923830"/>
                    <a:pt x="476698" y="1169384"/>
                  </a:cubicBezTo>
                  <a:lnTo>
                    <a:pt x="476698" y="918020"/>
                  </a:lnTo>
                  <a:close/>
                </a:path>
              </a:pathLst>
            </a:custGeom>
            <a:solidFill>
              <a:srgbClr val="94472B">
                <a:alpha val="2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454F08E-E90C-497C-4B8E-9C3DAB27C780}"/>
                </a:ext>
              </a:extLst>
            </p:cNvPr>
            <p:cNvSpPr/>
            <p:nvPr/>
          </p:nvSpPr>
          <p:spPr>
            <a:xfrm>
              <a:off x="4157908" y="5011364"/>
              <a:ext cx="141827" cy="144875"/>
            </a:xfrm>
            <a:custGeom>
              <a:avLst/>
              <a:gdLst>
                <a:gd name="connsiteX0" fmla="*/ 0 w 141827"/>
                <a:gd name="connsiteY0" fmla="*/ 0 h 144875"/>
                <a:gd name="connsiteX1" fmla="*/ 41624 w 141827"/>
                <a:gd name="connsiteY1" fmla="*/ 29623 h 144875"/>
                <a:gd name="connsiteX2" fmla="*/ 78676 w 141827"/>
                <a:gd name="connsiteY2" fmla="*/ 63341 h 144875"/>
                <a:gd name="connsiteX3" fmla="*/ 112395 w 141827"/>
                <a:gd name="connsiteY3" fmla="*/ 100013 h 144875"/>
                <a:gd name="connsiteX4" fmla="*/ 141827 w 141827"/>
                <a:gd name="connsiteY4" fmla="*/ 140589 h 144875"/>
                <a:gd name="connsiteX5" fmla="*/ 137065 w 141827"/>
                <a:gd name="connsiteY5" fmla="*/ 144875 h 144875"/>
                <a:gd name="connsiteX6" fmla="*/ 96774 w 141827"/>
                <a:gd name="connsiteY6" fmla="*/ 114110 h 144875"/>
                <a:gd name="connsiteX7" fmla="*/ 60770 w 141827"/>
                <a:gd name="connsiteY7" fmla="*/ 79439 h 144875"/>
                <a:gd name="connsiteX8" fmla="*/ 28099 w 141827"/>
                <a:gd name="connsiteY8" fmla="*/ 41815 h 144875"/>
                <a:gd name="connsiteX9" fmla="*/ 0 w 141827"/>
                <a:gd name="connsiteY9" fmla="*/ 0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827" h="144875">
                  <a:moveTo>
                    <a:pt x="0" y="0"/>
                  </a:moveTo>
                  <a:cubicBezTo>
                    <a:pt x="15145" y="8763"/>
                    <a:pt x="28575" y="18955"/>
                    <a:pt x="41624" y="29623"/>
                  </a:cubicBezTo>
                  <a:cubicBezTo>
                    <a:pt x="54578" y="40291"/>
                    <a:pt x="66865" y="51626"/>
                    <a:pt x="78676" y="63341"/>
                  </a:cubicBezTo>
                  <a:cubicBezTo>
                    <a:pt x="90488" y="75057"/>
                    <a:pt x="101727" y="87249"/>
                    <a:pt x="112395" y="100013"/>
                  </a:cubicBezTo>
                  <a:cubicBezTo>
                    <a:pt x="122968" y="112871"/>
                    <a:pt x="133255" y="126016"/>
                    <a:pt x="141827" y="140589"/>
                  </a:cubicBezTo>
                  <a:lnTo>
                    <a:pt x="137065" y="144875"/>
                  </a:lnTo>
                  <a:cubicBezTo>
                    <a:pt x="122491" y="135636"/>
                    <a:pt x="109442" y="124968"/>
                    <a:pt x="96774" y="114110"/>
                  </a:cubicBezTo>
                  <a:cubicBezTo>
                    <a:pt x="84201" y="103061"/>
                    <a:pt x="72199" y="91440"/>
                    <a:pt x="60770" y="79439"/>
                  </a:cubicBezTo>
                  <a:cubicBezTo>
                    <a:pt x="49244" y="67437"/>
                    <a:pt x="38386" y="54864"/>
                    <a:pt x="28099" y="41815"/>
                  </a:cubicBezTo>
                  <a:cubicBezTo>
                    <a:pt x="17907" y="28575"/>
                    <a:pt x="8096" y="15050"/>
                    <a:pt x="0" y="0"/>
                  </a:cubicBezTo>
                  <a:close/>
                </a:path>
              </a:pathLst>
            </a:custGeom>
            <a:solidFill>
              <a:srgbClr val="6736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9EEB97-CE9C-35BE-CC45-CC8BA609D815}"/>
                </a:ext>
              </a:extLst>
            </p:cNvPr>
            <p:cNvSpPr/>
            <p:nvPr/>
          </p:nvSpPr>
          <p:spPr>
            <a:xfrm>
              <a:off x="3892041" y="5209010"/>
              <a:ext cx="209006" cy="232487"/>
            </a:xfrm>
            <a:custGeom>
              <a:avLst/>
              <a:gdLst>
                <a:gd name="connsiteX0" fmla="*/ 52888 w 209006"/>
                <a:gd name="connsiteY0" fmla="*/ 5903 h 232487"/>
                <a:gd name="connsiteX1" fmla="*/ 99370 w 209006"/>
                <a:gd name="connsiteY1" fmla="*/ 46860 h 232487"/>
                <a:gd name="connsiteX2" fmla="*/ 139470 w 209006"/>
                <a:gd name="connsiteY2" fmla="*/ 92961 h 232487"/>
                <a:gd name="connsiteX3" fmla="*/ 175475 w 209006"/>
                <a:gd name="connsiteY3" fmla="*/ 142301 h 232487"/>
                <a:gd name="connsiteX4" fmla="*/ 206621 w 209006"/>
                <a:gd name="connsiteY4" fmla="*/ 195641 h 232487"/>
                <a:gd name="connsiteX5" fmla="*/ 206717 w 209006"/>
                <a:gd name="connsiteY5" fmla="*/ 195927 h 232487"/>
                <a:gd name="connsiteX6" fmla="*/ 193477 w 209006"/>
                <a:gd name="connsiteY6" fmla="*/ 229740 h 232487"/>
                <a:gd name="connsiteX7" fmla="*/ 166616 w 209006"/>
                <a:gd name="connsiteY7" fmla="*/ 227931 h 232487"/>
                <a:gd name="connsiteX8" fmla="*/ 118420 w 209006"/>
                <a:gd name="connsiteY8" fmla="*/ 188307 h 232487"/>
                <a:gd name="connsiteX9" fmla="*/ 75176 w 209006"/>
                <a:gd name="connsiteY9" fmla="*/ 144682 h 232487"/>
                <a:gd name="connsiteX10" fmla="*/ 35933 w 209006"/>
                <a:gd name="connsiteY10" fmla="*/ 97819 h 232487"/>
                <a:gd name="connsiteX11" fmla="*/ 3072 w 209006"/>
                <a:gd name="connsiteY11" fmla="*/ 45813 h 232487"/>
                <a:gd name="connsiteX12" fmla="*/ 2977 w 209006"/>
                <a:gd name="connsiteY12" fmla="*/ 45622 h 232487"/>
                <a:gd name="connsiteX13" fmla="*/ 19074 w 209006"/>
                <a:gd name="connsiteY13" fmla="*/ 3522 h 232487"/>
                <a:gd name="connsiteX14" fmla="*/ 52888 w 209006"/>
                <a:gd name="connsiteY14" fmla="*/ 5903 h 23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006" h="232487">
                  <a:moveTo>
                    <a:pt x="52888" y="5903"/>
                  </a:moveTo>
                  <a:cubicBezTo>
                    <a:pt x="70128" y="18190"/>
                    <a:pt x="85082" y="32287"/>
                    <a:pt x="99370" y="46860"/>
                  </a:cubicBezTo>
                  <a:cubicBezTo>
                    <a:pt x="113562" y="61529"/>
                    <a:pt x="126802" y="77055"/>
                    <a:pt x="139470" y="92961"/>
                  </a:cubicBezTo>
                  <a:cubicBezTo>
                    <a:pt x="152043" y="108963"/>
                    <a:pt x="164140" y="125346"/>
                    <a:pt x="175475" y="142301"/>
                  </a:cubicBezTo>
                  <a:cubicBezTo>
                    <a:pt x="186619" y="159446"/>
                    <a:pt x="197573" y="176781"/>
                    <a:pt x="206621" y="195641"/>
                  </a:cubicBezTo>
                  <a:lnTo>
                    <a:pt x="206717" y="195927"/>
                  </a:lnTo>
                  <a:cubicBezTo>
                    <a:pt x="212622" y="208309"/>
                    <a:pt x="206717" y="223454"/>
                    <a:pt x="193477" y="229740"/>
                  </a:cubicBezTo>
                  <a:cubicBezTo>
                    <a:pt x="184333" y="234122"/>
                    <a:pt x="173951" y="233074"/>
                    <a:pt x="166616" y="227931"/>
                  </a:cubicBezTo>
                  <a:cubicBezTo>
                    <a:pt x="149186" y="215834"/>
                    <a:pt x="133660" y="202118"/>
                    <a:pt x="118420" y="188307"/>
                  </a:cubicBezTo>
                  <a:cubicBezTo>
                    <a:pt x="103275" y="174305"/>
                    <a:pt x="88988" y="159732"/>
                    <a:pt x="75176" y="144682"/>
                  </a:cubicBezTo>
                  <a:cubicBezTo>
                    <a:pt x="61365" y="129633"/>
                    <a:pt x="48125" y="114202"/>
                    <a:pt x="35933" y="97819"/>
                  </a:cubicBezTo>
                  <a:cubicBezTo>
                    <a:pt x="23837" y="81436"/>
                    <a:pt x="12312" y="64577"/>
                    <a:pt x="3072" y="45813"/>
                  </a:cubicBezTo>
                  <a:lnTo>
                    <a:pt x="2977" y="45622"/>
                  </a:lnTo>
                  <a:cubicBezTo>
                    <a:pt x="-4548" y="30287"/>
                    <a:pt x="2691" y="11523"/>
                    <a:pt x="19074" y="3522"/>
                  </a:cubicBezTo>
                  <a:cubicBezTo>
                    <a:pt x="30599" y="-2098"/>
                    <a:pt x="43649" y="-765"/>
                    <a:pt x="52888" y="5903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19D8E1-B2C4-9AD9-9391-89CBC31C05ED}"/>
                </a:ext>
              </a:extLst>
            </p:cNvPr>
            <p:cNvSpPr/>
            <p:nvPr/>
          </p:nvSpPr>
          <p:spPr>
            <a:xfrm>
              <a:off x="4010364" y="5010158"/>
              <a:ext cx="264326" cy="312239"/>
            </a:xfrm>
            <a:custGeom>
              <a:avLst/>
              <a:gdLst>
                <a:gd name="connsiteX0" fmla="*/ 53914 w 264326"/>
                <a:gd name="connsiteY0" fmla="*/ 7016 h 312239"/>
                <a:gd name="connsiteX1" fmla="*/ 115350 w 264326"/>
                <a:gd name="connsiteY1" fmla="*/ 68071 h 312239"/>
                <a:gd name="connsiteX2" fmla="*/ 168309 w 264326"/>
                <a:gd name="connsiteY2" fmla="*/ 134460 h 312239"/>
                <a:gd name="connsiteX3" fmla="*/ 216696 w 264326"/>
                <a:gd name="connsiteY3" fmla="*/ 203421 h 312239"/>
                <a:gd name="connsiteX4" fmla="*/ 261178 w 264326"/>
                <a:gd name="connsiteY4" fmla="*/ 274573 h 312239"/>
                <a:gd name="connsiteX5" fmla="*/ 261273 w 264326"/>
                <a:gd name="connsiteY5" fmla="*/ 274764 h 312239"/>
                <a:gd name="connsiteX6" fmla="*/ 250510 w 264326"/>
                <a:gd name="connsiteY6" fmla="*/ 308768 h 312239"/>
                <a:gd name="connsiteX7" fmla="*/ 221078 w 264326"/>
                <a:gd name="connsiteY7" fmla="*/ 306768 h 312239"/>
                <a:gd name="connsiteX8" fmla="*/ 158022 w 264326"/>
                <a:gd name="connsiteY8" fmla="*/ 247236 h 312239"/>
                <a:gd name="connsiteX9" fmla="*/ 101729 w 264326"/>
                <a:gd name="connsiteY9" fmla="*/ 183324 h 312239"/>
                <a:gd name="connsiteX10" fmla="*/ 50009 w 264326"/>
                <a:gd name="connsiteY10" fmla="*/ 116744 h 312239"/>
                <a:gd name="connsiteX11" fmla="*/ 4003 w 264326"/>
                <a:gd name="connsiteY11" fmla="*/ 46926 h 312239"/>
                <a:gd name="connsiteX12" fmla="*/ 3813 w 264326"/>
                <a:gd name="connsiteY12" fmla="*/ 46640 h 312239"/>
                <a:gd name="connsiteX13" fmla="*/ 16957 w 264326"/>
                <a:gd name="connsiteY13" fmla="*/ 4349 h 312239"/>
                <a:gd name="connsiteX14" fmla="*/ 53914 w 264326"/>
                <a:gd name="connsiteY14" fmla="*/ 7016 h 31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4326" h="312239">
                  <a:moveTo>
                    <a:pt x="53914" y="7016"/>
                  </a:moveTo>
                  <a:cubicBezTo>
                    <a:pt x="76774" y="25780"/>
                    <a:pt x="96491" y="46640"/>
                    <a:pt x="115350" y="68071"/>
                  </a:cubicBezTo>
                  <a:cubicBezTo>
                    <a:pt x="134114" y="89502"/>
                    <a:pt x="151545" y="111791"/>
                    <a:pt x="168309" y="134460"/>
                  </a:cubicBezTo>
                  <a:cubicBezTo>
                    <a:pt x="184978" y="157130"/>
                    <a:pt x="201266" y="179990"/>
                    <a:pt x="216696" y="203421"/>
                  </a:cubicBezTo>
                  <a:cubicBezTo>
                    <a:pt x="232222" y="226758"/>
                    <a:pt x="247271" y="250284"/>
                    <a:pt x="261178" y="274573"/>
                  </a:cubicBezTo>
                  <a:lnTo>
                    <a:pt x="261273" y="274764"/>
                  </a:lnTo>
                  <a:cubicBezTo>
                    <a:pt x="268036" y="286479"/>
                    <a:pt x="263178" y="301719"/>
                    <a:pt x="250510" y="308768"/>
                  </a:cubicBezTo>
                  <a:cubicBezTo>
                    <a:pt x="240699" y="314197"/>
                    <a:pt x="228983" y="313054"/>
                    <a:pt x="221078" y="306768"/>
                  </a:cubicBezTo>
                  <a:cubicBezTo>
                    <a:pt x="198122" y="288289"/>
                    <a:pt x="177739" y="268001"/>
                    <a:pt x="158022" y="247236"/>
                  </a:cubicBezTo>
                  <a:cubicBezTo>
                    <a:pt x="138210" y="226567"/>
                    <a:pt x="119732" y="205041"/>
                    <a:pt x="101729" y="183324"/>
                  </a:cubicBezTo>
                  <a:cubicBezTo>
                    <a:pt x="83727" y="161607"/>
                    <a:pt x="66392" y="139413"/>
                    <a:pt x="50009" y="116744"/>
                  </a:cubicBezTo>
                  <a:cubicBezTo>
                    <a:pt x="33721" y="93979"/>
                    <a:pt x="18005" y="71024"/>
                    <a:pt x="4003" y="46926"/>
                  </a:cubicBezTo>
                  <a:lnTo>
                    <a:pt x="3813" y="46640"/>
                  </a:lnTo>
                  <a:cubicBezTo>
                    <a:pt x="-4570" y="32067"/>
                    <a:pt x="1336" y="13112"/>
                    <a:pt x="16957" y="4349"/>
                  </a:cubicBezTo>
                  <a:cubicBezTo>
                    <a:pt x="29339" y="-2509"/>
                    <a:pt x="44103" y="-985"/>
                    <a:pt x="53914" y="7016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B9DE8A-7F5B-9E17-A0B4-D44D674DD683}"/>
                </a:ext>
              </a:extLst>
            </p:cNvPr>
            <p:cNvSpPr/>
            <p:nvPr/>
          </p:nvSpPr>
          <p:spPr>
            <a:xfrm>
              <a:off x="4188042" y="4891641"/>
              <a:ext cx="250784" cy="289082"/>
            </a:xfrm>
            <a:custGeom>
              <a:avLst/>
              <a:gdLst>
                <a:gd name="connsiteX0" fmla="*/ 53591 w 250784"/>
                <a:gd name="connsiteY0" fmla="*/ 6661 h 289082"/>
                <a:gd name="connsiteX1" fmla="*/ 111122 w 250784"/>
                <a:gd name="connsiteY1" fmla="*/ 61810 h 289082"/>
                <a:gd name="connsiteX2" fmla="*/ 161033 w 250784"/>
                <a:gd name="connsiteY2" fmla="*/ 122294 h 289082"/>
                <a:gd name="connsiteX3" fmla="*/ 206563 w 250784"/>
                <a:gd name="connsiteY3" fmla="*/ 185540 h 289082"/>
                <a:gd name="connsiteX4" fmla="*/ 247806 w 250784"/>
                <a:gd name="connsiteY4" fmla="*/ 251644 h 289082"/>
                <a:gd name="connsiteX5" fmla="*/ 247901 w 250784"/>
                <a:gd name="connsiteY5" fmla="*/ 251739 h 289082"/>
                <a:gd name="connsiteX6" fmla="*/ 236662 w 250784"/>
                <a:gd name="connsiteY6" fmla="*/ 285743 h 289082"/>
                <a:gd name="connsiteX7" fmla="*/ 207801 w 250784"/>
                <a:gd name="connsiteY7" fmla="*/ 283838 h 289082"/>
                <a:gd name="connsiteX8" fmla="*/ 148460 w 250784"/>
                <a:gd name="connsiteY8" fmla="*/ 230212 h 289082"/>
                <a:gd name="connsiteX9" fmla="*/ 95311 w 250784"/>
                <a:gd name="connsiteY9" fmla="*/ 172205 h 289082"/>
                <a:gd name="connsiteX10" fmla="*/ 46543 w 250784"/>
                <a:gd name="connsiteY10" fmla="*/ 111436 h 289082"/>
                <a:gd name="connsiteX11" fmla="*/ 3776 w 250784"/>
                <a:gd name="connsiteY11" fmla="*/ 46666 h 289082"/>
                <a:gd name="connsiteX12" fmla="*/ 3680 w 250784"/>
                <a:gd name="connsiteY12" fmla="*/ 46475 h 289082"/>
                <a:gd name="connsiteX13" fmla="*/ 17396 w 250784"/>
                <a:gd name="connsiteY13" fmla="*/ 4184 h 289082"/>
                <a:gd name="connsiteX14" fmla="*/ 53591 w 250784"/>
                <a:gd name="connsiteY14" fmla="*/ 6661 h 289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0784" h="289082">
                  <a:moveTo>
                    <a:pt x="53591" y="6661"/>
                  </a:moveTo>
                  <a:cubicBezTo>
                    <a:pt x="74832" y="23520"/>
                    <a:pt x="93406" y="42379"/>
                    <a:pt x="111122" y="61810"/>
                  </a:cubicBezTo>
                  <a:cubicBezTo>
                    <a:pt x="128839" y="81241"/>
                    <a:pt x="145222" y="101530"/>
                    <a:pt x="161033" y="122294"/>
                  </a:cubicBezTo>
                  <a:cubicBezTo>
                    <a:pt x="176845" y="143059"/>
                    <a:pt x="191989" y="164014"/>
                    <a:pt x="206563" y="185540"/>
                  </a:cubicBezTo>
                  <a:cubicBezTo>
                    <a:pt x="220945" y="207162"/>
                    <a:pt x="235138" y="228784"/>
                    <a:pt x="247806" y="251644"/>
                  </a:cubicBezTo>
                  <a:lnTo>
                    <a:pt x="247901" y="251739"/>
                  </a:lnTo>
                  <a:cubicBezTo>
                    <a:pt x="254474" y="263645"/>
                    <a:pt x="249425" y="278790"/>
                    <a:pt x="236662" y="285743"/>
                  </a:cubicBezTo>
                  <a:cubicBezTo>
                    <a:pt x="226946" y="290982"/>
                    <a:pt x="215611" y="289839"/>
                    <a:pt x="207801" y="283838"/>
                  </a:cubicBezTo>
                  <a:cubicBezTo>
                    <a:pt x="186370" y="267265"/>
                    <a:pt x="167225" y="248881"/>
                    <a:pt x="148460" y="230212"/>
                  </a:cubicBezTo>
                  <a:cubicBezTo>
                    <a:pt x="129886" y="211448"/>
                    <a:pt x="112265" y="192017"/>
                    <a:pt x="95311" y="172205"/>
                  </a:cubicBezTo>
                  <a:cubicBezTo>
                    <a:pt x="78261" y="152488"/>
                    <a:pt x="61973" y="132295"/>
                    <a:pt x="46543" y="111436"/>
                  </a:cubicBezTo>
                  <a:cubicBezTo>
                    <a:pt x="31208" y="90576"/>
                    <a:pt x="16539" y="69335"/>
                    <a:pt x="3776" y="46666"/>
                  </a:cubicBezTo>
                  <a:lnTo>
                    <a:pt x="3680" y="46475"/>
                  </a:lnTo>
                  <a:cubicBezTo>
                    <a:pt x="-4606" y="31807"/>
                    <a:pt x="1585" y="12852"/>
                    <a:pt x="17396" y="4184"/>
                  </a:cubicBezTo>
                  <a:cubicBezTo>
                    <a:pt x="29493" y="-2388"/>
                    <a:pt x="43876" y="-959"/>
                    <a:pt x="53591" y="6661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A66234-B24C-0EC0-6A3D-E3E26497178E}"/>
                </a:ext>
              </a:extLst>
            </p:cNvPr>
            <p:cNvSpPr/>
            <p:nvPr/>
          </p:nvSpPr>
          <p:spPr>
            <a:xfrm>
              <a:off x="3769825" y="5361477"/>
              <a:ext cx="164121" cy="173263"/>
            </a:xfrm>
            <a:custGeom>
              <a:avLst/>
              <a:gdLst>
                <a:gd name="connsiteX0" fmla="*/ 42136 w 164121"/>
                <a:gd name="connsiteY0" fmla="*/ 2978 h 173263"/>
                <a:gd name="connsiteX1" fmla="*/ 81569 w 164121"/>
                <a:gd name="connsiteY1" fmla="*/ 30600 h 173263"/>
                <a:gd name="connsiteX2" fmla="*/ 113954 w 164121"/>
                <a:gd name="connsiteY2" fmla="*/ 64129 h 173263"/>
                <a:gd name="connsiteX3" fmla="*/ 141577 w 164121"/>
                <a:gd name="connsiteY3" fmla="*/ 101752 h 173263"/>
                <a:gd name="connsiteX4" fmla="*/ 163008 w 164121"/>
                <a:gd name="connsiteY4" fmla="*/ 144520 h 173263"/>
                <a:gd name="connsiteX5" fmla="*/ 149006 w 164121"/>
                <a:gd name="connsiteY5" fmla="*/ 171856 h 173263"/>
                <a:gd name="connsiteX6" fmla="*/ 131385 w 164121"/>
                <a:gd name="connsiteY6" fmla="*/ 171189 h 173263"/>
                <a:gd name="connsiteX7" fmla="*/ 90142 w 164121"/>
                <a:gd name="connsiteY7" fmla="*/ 144996 h 173263"/>
                <a:gd name="connsiteX8" fmla="*/ 55090 w 164121"/>
                <a:gd name="connsiteY8" fmla="*/ 113659 h 173263"/>
                <a:gd name="connsiteX9" fmla="*/ 24895 w 164121"/>
                <a:gd name="connsiteY9" fmla="*/ 78225 h 173263"/>
                <a:gd name="connsiteX10" fmla="*/ 1654 w 164121"/>
                <a:gd name="connsiteY10" fmla="*/ 36982 h 173263"/>
                <a:gd name="connsiteX11" fmla="*/ 18609 w 164121"/>
                <a:gd name="connsiteY11" fmla="*/ 2025 h 173263"/>
                <a:gd name="connsiteX12" fmla="*/ 42136 w 164121"/>
                <a:gd name="connsiteY12" fmla="*/ 2978 h 17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21" h="173263">
                  <a:moveTo>
                    <a:pt x="42136" y="2978"/>
                  </a:moveTo>
                  <a:cubicBezTo>
                    <a:pt x="57185" y="10598"/>
                    <a:pt x="69758" y="20313"/>
                    <a:pt x="81569" y="30600"/>
                  </a:cubicBezTo>
                  <a:cubicBezTo>
                    <a:pt x="93380" y="40983"/>
                    <a:pt x="104048" y="52222"/>
                    <a:pt x="113954" y="64129"/>
                  </a:cubicBezTo>
                  <a:cubicBezTo>
                    <a:pt x="123955" y="76035"/>
                    <a:pt x="133195" y="88513"/>
                    <a:pt x="141577" y="101752"/>
                  </a:cubicBezTo>
                  <a:cubicBezTo>
                    <a:pt x="149863" y="115087"/>
                    <a:pt x="157483" y="128899"/>
                    <a:pt x="163008" y="144520"/>
                  </a:cubicBezTo>
                  <a:cubicBezTo>
                    <a:pt x="166818" y="155378"/>
                    <a:pt x="160531" y="167665"/>
                    <a:pt x="149006" y="171856"/>
                  </a:cubicBezTo>
                  <a:cubicBezTo>
                    <a:pt x="143005" y="174047"/>
                    <a:pt x="136624" y="173571"/>
                    <a:pt x="131385" y="171189"/>
                  </a:cubicBezTo>
                  <a:cubicBezTo>
                    <a:pt x="116050" y="163855"/>
                    <a:pt x="102810" y="154711"/>
                    <a:pt x="90142" y="144996"/>
                  </a:cubicBezTo>
                  <a:cubicBezTo>
                    <a:pt x="77664" y="135185"/>
                    <a:pt x="66044" y="124708"/>
                    <a:pt x="55090" y="113659"/>
                  </a:cubicBezTo>
                  <a:cubicBezTo>
                    <a:pt x="44136" y="102609"/>
                    <a:pt x="33944" y="90894"/>
                    <a:pt x="24895" y="78225"/>
                  </a:cubicBezTo>
                  <a:cubicBezTo>
                    <a:pt x="15847" y="65557"/>
                    <a:pt x="7560" y="52317"/>
                    <a:pt x="1654" y="36982"/>
                  </a:cubicBezTo>
                  <a:cubicBezTo>
                    <a:pt x="-3584" y="23362"/>
                    <a:pt x="4036" y="7645"/>
                    <a:pt x="18609" y="2025"/>
                  </a:cubicBezTo>
                  <a:cubicBezTo>
                    <a:pt x="26705" y="-1118"/>
                    <a:pt x="35278" y="-451"/>
                    <a:pt x="42136" y="2978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D69B89B-E141-02CF-D970-B87715E96BDD}"/>
                </a:ext>
              </a:extLst>
            </p:cNvPr>
            <p:cNvSpPr/>
            <p:nvPr/>
          </p:nvSpPr>
          <p:spPr>
            <a:xfrm>
              <a:off x="4029623" y="4988446"/>
              <a:ext cx="659443" cy="682963"/>
            </a:xfrm>
            <a:custGeom>
              <a:avLst/>
              <a:gdLst>
                <a:gd name="connsiteX0" fmla="*/ 638826 w 659443"/>
                <a:gd name="connsiteY0" fmla="*/ 212180 h 682963"/>
                <a:gd name="connsiteX1" fmla="*/ 470995 w 659443"/>
                <a:gd name="connsiteY1" fmla="*/ 59113 h 682963"/>
                <a:gd name="connsiteX2" fmla="*/ 293068 w 659443"/>
                <a:gd name="connsiteY2" fmla="*/ 14155 h 682963"/>
                <a:gd name="connsiteX3" fmla="*/ 30940 w 659443"/>
                <a:gd name="connsiteY3" fmla="*/ 99594 h 682963"/>
                <a:gd name="connsiteX4" fmla="*/ 7223 w 659443"/>
                <a:gd name="connsiteY4" fmla="*/ 174556 h 682963"/>
                <a:gd name="connsiteX5" fmla="*/ 291925 w 659443"/>
                <a:gd name="connsiteY5" fmla="*/ 185414 h 682963"/>
                <a:gd name="connsiteX6" fmla="*/ 370221 w 659443"/>
                <a:gd name="connsiteY6" fmla="*/ 266663 h 682963"/>
                <a:gd name="connsiteX7" fmla="*/ 284686 w 659443"/>
                <a:gd name="connsiteY7" fmla="*/ 453638 h 682963"/>
                <a:gd name="connsiteX8" fmla="*/ 353457 w 659443"/>
                <a:gd name="connsiteY8" fmla="*/ 634899 h 682963"/>
                <a:gd name="connsiteX9" fmla="*/ 632825 w 659443"/>
                <a:gd name="connsiteY9" fmla="*/ 541173 h 682963"/>
                <a:gd name="connsiteX10" fmla="*/ 646636 w 659443"/>
                <a:gd name="connsiteY10" fmla="*/ 431159 h 682963"/>
                <a:gd name="connsiteX11" fmla="*/ 638826 w 659443"/>
                <a:gd name="connsiteY11" fmla="*/ 212180 h 68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9443" h="682963">
                  <a:moveTo>
                    <a:pt x="638826" y="212180"/>
                  </a:moveTo>
                  <a:cubicBezTo>
                    <a:pt x="617204" y="185414"/>
                    <a:pt x="538527" y="117025"/>
                    <a:pt x="470995" y="59113"/>
                  </a:cubicBezTo>
                  <a:cubicBezTo>
                    <a:pt x="421084" y="16346"/>
                    <a:pt x="373269" y="-21469"/>
                    <a:pt x="293068" y="14155"/>
                  </a:cubicBezTo>
                  <a:cubicBezTo>
                    <a:pt x="205057" y="53303"/>
                    <a:pt x="66468" y="80639"/>
                    <a:pt x="30940" y="99594"/>
                  </a:cubicBezTo>
                  <a:cubicBezTo>
                    <a:pt x="2556" y="114739"/>
                    <a:pt x="-8589" y="148934"/>
                    <a:pt x="7223" y="174556"/>
                  </a:cubicBezTo>
                  <a:cubicBezTo>
                    <a:pt x="29702" y="211037"/>
                    <a:pt x="96567" y="245898"/>
                    <a:pt x="291925" y="185414"/>
                  </a:cubicBezTo>
                  <a:cubicBezTo>
                    <a:pt x="291925" y="185414"/>
                    <a:pt x="294687" y="233611"/>
                    <a:pt x="370221" y="266663"/>
                  </a:cubicBezTo>
                  <a:cubicBezTo>
                    <a:pt x="347932" y="274378"/>
                    <a:pt x="298593" y="363437"/>
                    <a:pt x="284686" y="453638"/>
                  </a:cubicBezTo>
                  <a:cubicBezTo>
                    <a:pt x="275732" y="511931"/>
                    <a:pt x="300402" y="578130"/>
                    <a:pt x="353457" y="634899"/>
                  </a:cubicBezTo>
                  <a:cubicBezTo>
                    <a:pt x="443563" y="731387"/>
                    <a:pt x="616251" y="673666"/>
                    <a:pt x="632825" y="541173"/>
                  </a:cubicBezTo>
                  <a:cubicBezTo>
                    <a:pt x="638635" y="494215"/>
                    <a:pt x="643969" y="452400"/>
                    <a:pt x="646636" y="431159"/>
                  </a:cubicBezTo>
                  <a:cubicBezTo>
                    <a:pt x="659114" y="333052"/>
                    <a:pt x="670830" y="251708"/>
                    <a:pt x="638826" y="212180"/>
                  </a:cubicBezTo>
                  <a:close/>
                </a:path>
              </a:pathLst>
            </a:custGeom>
            <a:solidFill>
              <a:srgbClr val="9447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41A7FEC-9E18-969F-3943-E09C55C47A0B}"/>
                </a:ext>
              </a:extLst>
            </p:cNvPr>
            <p:cNvSpPr/>
            <p:nvPr/>
          </p:nvSpPr>
          <p:spPr>
            <a:xfrm>
              <a:off x="4051133" y="5091564"/>
              <a:ext cx="461295" cy="490251"/>
            </a:xfrm>
            <a:custGeom>
              <a:avLst/>
              <a:gdLst>
                <a:gd name="connsiteX0" fmla="*/ 363569 w 461295"/>
                <a:gd name="connsiteY0" fmla="*/ 181165 h 490251"/>
                <a:gd name="connsiteX1" fmla="*/ 239744 w 461295"/>
                <a:gd name="connsiteY1" fmla="*/ 490252 h 490251"/>
                <a:gd name="connsiteX2" fmla="*/ 461296 w 461295"/>
                <a:gd name="connsiteY2" fmla="*/ 187357 h 490251"/>
                <a:gd name="connsiteX3" fmla="*/ 345091 w 461295"/>
                <a:gd name="connsiteY3" fmla="*/ 0 h 490251"/>
                <a:gd name="connsiteX4" fmla="*/ 0 w 461295"/>
                <a:gd name="connsiteY4" fmla="*/ 88297 h 490251"/>
                <a:gd name="connsiteX5" fmla="*/ 270415 w 461295"/>
                <a:gd name="connsiteY5" fmla="*/ 82486 h 490251"/>
                <a:gd name="connsiteX6" fmla="*/ 363569 w 461295"/>
                <a:gd name="connsiteY6" fmla="*/ 181165 h 490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295" h="490251">
                  <a:moveTo>
                    <a:pt x="363569" y="181165"/>
                  </a:moveTo>
                  <a:cubicBezTo>
                    <a:pt x="341281" y="188881"/>
                    <a:pt x="205931" y="311468"/>
                    <a:pt x="239744" y="490252"/>
                  </a:cubicBezTo>
                  <a:cubicBezTo>
                    <a:pt x="240411" y="460343"/>
                    <a:pt x="274701" y="302800"/>
                    <a:pt x="461296" y="187357"/>
                  </a:cubicBezTo>
                  <a:cubicBezTo>
                    <a:pt x="393383" y="161639"/>
                    <a:pt x="314992" y="83344"/>
                    <a:pt x="345091" y="0"/>
                  </a:cubicBezTo>
                  <a:cubicBezTo>
                    <a:pt x="236316" y="42863"/>
                    <a:pt x="116300" y="109919"/>
                    <a:pt x="0" y="88297"/>
                  </a:cubicBezTo>
                  <a:cubicBezTo>
                    <a:pt x="32480" y="116586"/>
                    <a:pt x="105918" y="133350"/>
                    <a:pt x="270415" y="82486"/>
                  </a:cubicBezTo>
                  <a:cubicBezTo>
                    <a:pt x="270415" y="82486"/>
                    <a:pt x="287941" y="148209"/>
                    <a:pt x="363569" y="181165"/>
                  </a:cubicBez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1FE63F8-E228-F9DD-9210-980A07A27E94}"/>
                </a:ext>
              </a:extLst>
            </p:cNvPr>
            <p:cNvSpPr/>
            <p:nvPr/>
          </p:nvSpPr>
          <p:spPr>
            <a:xfrm>
              <a:off x="4046275" y="5124044"/>
              <a:ext cx="448436" cy="461771"/>
            </a:xfrm>
            <a:custGeom>
              <a:avLst/>
              <a:gdLst>
                <a:gd name="connsiteX0" fmla="*/ 448437 w 448436"/>
                <a:gd name="connsiteY0" fmla="*/ 154781 h 461771"/>
                <a:gd name="connsiteX1" fmla="*/ 391001 w 448436"/>
                <a:gd name="connsiteY1" fmla="*/ 146209 h 461771"/>
                <a:gd name="connsiteX2" fmla="*/ 342424 w 448436"/>
                <a:gd name="connsiteY2" fmla="*/ 120491 h 461771"/>
                <a:gd name="connsiteX3" fmla="*/ 305086 w 448436"/>
                <a:gd name="connsiteY3" fmla="*/ 82487 h 461771"/>
                <a:gd name="connsiteX4" fmla="*/ 290608 w 448436"/>
                <a:gd name="connsiteY4" fmla="*/ 60579 h 461771"/>
                <a:gd name="connsiteX5" fmla="*/ 284512 w 448436"/>
                <a:gd name="connsiteY5" fmla="*/ 49149 h 461771"/>
                <a:gd name="connsiteX6" fmla="*/ 281845 w 448436"/>
                <a:gd name="connsiteY6" fmla="*/ 43434 h 461771"/>
                <a:gd name="connsiteX7" fmla="*/ 280321 w 448436"/>
                <a:gd name="connsiteY7" fmla="*/ 39815 h 461771"/>
                <a:gd name="connsiteX8" fmla="*/ 289750 w 448436"/>
                <a:gd name="connsiteY8" fmla="*/ 32099 h 461771"/>
                <a:gd name="connsiteX9" fmla="*/ 297561 w 448436"/>
                <a:gd name="connsiteY9" fmla="*/ 24479 h 461771"/>
                <a:gd name="connsiteX10" fmla="*/ 304895 w 448436"/>
                <a:gd name="connsiteY10" fmla="*/ 16478 h 461771"/>
                <a:gd name="connsiteX11" fmla="*/ 318802 w 448436"/>
                <a:gd name="connsiteY11" fmla="*/ 0 h 461771"/>
                <a:gd name="connsiteX12" fmla="*/ 279749 w 448436"/>
                <a:gd name="connsiteY12" fmla="*/ 17812 h 461771"/>
                <a:gd name="connsiteX13" fmla="*/ 260604 w 448436"/>
                <a:gd name="connsiteY13" fmla="*/ 25908 h 461771"/>
                <a:gd name="connsiteX14" fmla="*/ 251270 w 448436"/>
                <a:gd name="connsiteY14" fmla="*/ 30004 h 461771"/>
                <a:gd name="connsiteX15" fmla="*/ 241649 w 448436"/>
                <a:gd name="connsiteY15" fmla="*/ 33433 h 461771"/>
                <a:gd name="connsiteX16" fmla="*/ 222790 w 448436"/>
                <a:gd name="connsiteY16" fmla="*/ 40577 h 461771"/>
                <a:gd name="connsiteX17" fmla="*/ 203645 w 448436"/>
                <a:gd name="connsiteY17" fmla="*/ 46292 h 461771"/>
                <a:gd name="connsiteX18" fmla="*/ 184499 w 448436"/>
                <a:gd name="connsiteY18" fmla="*/ 51340 h 461771"/>
                <a:gd name="connsiteX19" fmla="*/ 174879 w 448436"/>
                <a:gd name="connsiteY19" fmla="*/ 53626 h 461771"/>
                <a:gd name="connsiteX20" fmla="*/ 170116 w 448436"/>
                <a:gd name="connsiteY20" fmla="*/ 54864 h 461771"/>
                <a:gd name="connsiteX21" fmla="*/ 165259 w 448436"/>
                <a:gd name="connsiteY21" fmla="*/ 55626 h 461771"/>
                <a:gd name="connsiteX22" fmla="*/ 145923 w 448436"/>
                <a:gd name="connsiteY22" fmla="*/ 59055 h 461771"/>
                <a:gd name="connsiteX23" fmla="*/ 126397 w 448436"/>
                <a:gd name="connsiteY23" fmla="*/ 61246 h 461771"/>
                <a:gd name="connsiteX24" fmla="*/ 86963 w 448436"/>
                <a:gd name="connsiteY24" fmla="*/ 63341 h 461771"/>
                <a:gd name="connsiteX25" fmla="*/ 0 w 448436"/>
                <a:gd name="connsiteY25" fmla="*/ 55150 h 461771"/>
                <a:gd name="connsiteX26" fmla="*/ 82487 w 448436"/>
                <a:gd name="connsiteY26" fmla="*/ 93154 h 461771"/>
                <a:gd name="connsiteX27" fmla="*/ 171355 w 448436"/>
                <a:gd name="connsiteY27" fmla="*/ 91916 h 461771"/>
                <a:gd name="connsiteX28" fmla="*/ 176879 w 448436"/>
                <a:gd name="connsiteY28" fmla="*/ 90869 h 461771"/>
                <a:gd name="connsiteX29" fmla="*/ 182308 w 448436"/>
                <a:gd name="connsiteY29" fmla="*/ 89440 h 461771"/>
                <a:gd name="connsiteX30" fmla="*/ 193167 w 448436"/>
                <a:gd name="connsiteY30" fmla="*/ 86296 h 461771"/>
                <a:gd name="connsiteX31" fmla="*/ 204025 w 448436"/>
                <a:gd name="connsiteY31" fmla="*/ 83058 h 461771"/>
                <a:gd name="connsiteX32" fmla="*/ 214503 w 448436"/>
                <a:gd name="connsiteY32" fmla="*/ 78867 h 461771"/>
                <a:gd name="connsiteX33" fmla="*/ 235077 w 448436"/>
                <a:gd name="connsiteY33" fmla="*/ 69818 h 461771"/>
                <a:gd name="connsiteX34" fmla="*/ 241745 w 448436"/>
                <a:gd name="connsiteY34" fmla="*/ 66008 h 461771"/>
                <a:gd name="connsiteX35" fmla="*/ 241935 w 448436"/>
                <a:gd name="connsiteY35" fmla="*/ 66294 h 461771"/>
                <a:gd name="connsiteX36" fmla="*/ 246697 w 448436"/>
                <a:gd name="connsiteY36" fmla="*/ 72485 h 461771"/>
                <a:gd name="connsiteX37" fmla="*/ 256604 w 448436"/>
                <a:gd name="connsiteY37" fmla="*/ 84201 h 461771"/>
                <a:gd name="connsiteX38" fmla="*/ 278416 w 448436"/>
                <a:gd name="connsiteY38" fmla="*/ 105632 h 461771"/>
                <a:gd name="connsiteX39" fmla="*/ 329184 w 448436"/>
                <a:gd name="connsiteY39" fmla="*/ 139541 h 461771"/>
                <a:gd name="connsiteX40" fmla="*/ 337947 w 448436"/>
                <a:gd name="connsiteY40" fmla="*/ 143351 h 461771"/>
                <a:gd name="connsiteX41" fmla="*/ 326041 w 448436"/>
                <a:gd name="connsiteY41" fmla="*/ 157544 h 461771"/>
                <a:gd name="connsiteX42" fmla="*/ 297275 w 448436"/>
                <a:gd name="connsiteY42" fmla="*/ 196787 h 461771"/>
                <a:gd name="connsiteX43" fmla="*/ 252603 w 448436"/>
                <a:gd name="connsiteY43" fmla="*/ 281559 h 461771"/>
                <a:gd name="connsiteX44" fmla="*/ 232124 w 448436"/>
                <a:gd name="connsiteY44" fmla="*/ 372713 h 461771"/>
                <a:gd name="connsiteX45" fmla="*/ 245173 w 448436"/>
                <a:gd name="connsiteY45" fmla="*/ 461772 h 461771"/>
                <a:gd name="connsiteX46" fmla="*/ 244030 w 448436"/>
                <a:gd name="connsiteY46" fmla="*/ 373380 h 461771"/>
                <a:gd name="connsiteX47" fmla="*/ 274415 w 448436"/>
                <a:gd name="connsiteY47" fmla="*/ 289846 h 461771"/>
                <a:gd name="connsiteX48" fmla="*/ 326041 w 448436"/>
                <a:gd name="connsiteY48" fmla="*/ 215932 h 461771"/>
                <a:gd name="connsiteX49" fmla="*/ 357092 w 448436"/>
                <a:gd name="connsiteY49" fmla="*/ 182880 h 461771"/>
                <a:gd name="connsiteX50" fmla="*/ 373666 w 448436"/>
                <a:gd name="connsiteY50" fmla="*/ 167545 h 461771"/>
                <a:gd name="connsiteX51" fmla="*/ 386334 w 448436"/>
                <a:gd name="connsiteY51" fmla="*/ 156781 h 461771"/>
                <a:gd name="connsiteX52" fmla="*/ 387667 w 448436"/>
                <a:gd name="connsiteY52" fmla="*/ 156972 h 461771"/>
                <a:gd name="connsiteX53" fmla="*/ 448437 w 448436"/>
                <a:gd name="connsiteY53" fmla="*/ 154781 h 4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48436" h="461771">
                  <a:moveTo>
                    <a:pt x="448437" y="154781"/>
                  </a:moveTo>
                  <a:cubicBezTo>
                    <a:pt x="428530" y="154877"/>
                    <a:pt x="408908" y="152305"/>
                    <a:pt x="391001" y="146209"/>
                  </a:cubicBezTo>
                  <a:cubicBezTo>
                    <a:pt x="372999" y="140303"/>
                    <a:pt x="356711" y="131445"/>
                    <a:pt x="342424" y="120491"/>
                  </a:cubicBezTo>
                  <a:cubicBezTo>
                    <a:pt x="328041" y="109633"/>
                    <a:pt x="315658" y="96583"/>
                    <a:pt x="305086" y="82487"/>
                  </a:cubicBezTo>
                  <a:cubicBezTo>
                    <a:pt x="299752" y="75438"/>
                    <a:pt x="294989" y="68104"/>
                    <a:pt x="290608" y="60579"/>
                  </a:cubicBezTo>
                  <a:cubicBezTo>
                    <a:pt x="288417" y="56769"/>
                    <a:pt x="286321" y="52959"/>
                    <a:pt x="284512" y="49149"/>
                  </a:cubicBezTo>
                  <a:cubicBezTo>
                    <a:pt x="283559" y="47244"/>
                    <a:pt x="282607" y="45339"/>
                    <a:pt x="281845" y="43434"/>
                  </a:cubicBezTo>
                  <a:cubicBezTo>
                    <a:pt x="281368" y="42291"/>
                    <a:pt x="280797" y="40958"/>
                    <a:pt x="280321" y="39815"/>
                  </a:cubicBezTo>
                  <a:cubicBezTo>
                    <a:pt x="283464" y="37243"/>
                    <a:pt x="286703" y="34766"/>
                    <a:pt x="289750" y="32099"/>
                  </a:cubicBezTo>
                  <a:cubicBezTo>
                    <a:pt x="292608" y="29813"/>
                    <a:pt x="295180" y="27242"/>
                    <a:pt x="297561" y="24479"/>
                  </a:cubicBezTo>
                  <a:cubicBezTo>
                    <a:pt x="300038" y="21812"/>
                    <a:pt x="302514" y="19145"/>
                    <a:pt x="304895" y="16478"/>
                  </a:cubicBezTo>
                  <a:cubicBezTo>
                    <a:pt x="309753" y="11049"/>
                    <a:pt x="314420" y="5620"/>
                    <a:pt x="318802" y="0"/>
                  </a:cubicBezTo>
                  <a:cubicBezTo>
                    <a:pt x="304895" y="5429"/>
                    <a:pt x="292513" y="12097"/>
                    <a:pt x="279749" y="17812"/>
                  </a:cubicBezTo>
                  <a:cubicBezTo>
                    <a:pt x="273272" y="20479"/>
                    <a:pt x="266890" y="23146"/>
                    <a:pt x="260604" y="25908"/>
                  </a:cubicBezTo>
                  <a:cubicBezTo>
                    <a:pt x="257461" y="27242"/>
                    <a:pt x="254413" y="28766"/>
                    <a:pt x="251270" y="30004"/>
                  </a:cubicBezTo>
                  <a:lnTo>
                    <a:pt x="241649" y="33433"/>
                  </a:lnTo>
                  <a:cubicBezTo>
                    <a:pt x="235363" y="35814"/>
                    <a:pt x="228981" y="38100"/>
                    <a:pt x="222790" y="40577"/>
                  </a:cubicBezTo>
                  <a:cubicBezTo>
                    <a:pt x="216313" y="42386"/>
                    <a:pt x="209931" y="44291"/>
                    <a:pt x="203645" y="46292"/>
                  </a:cubicBezTo>
                  <a:cubicBezTo>
                    <a:pt x="197358" y="48482"/>
                    <a:pt x="190976" y="49911"/>
                    <a:pt x="184499" y="51340"/>
                  </a:cubicBezTo>
                  <a:cubicBezTo>
                    <a:pt x="181261" y="52102"/>
                    <a:pt x="178117" y="52769"/>
                    <a:pt x="174879" y="53626"/>
                  </a:cubicBezTo>
                  <a:lnTo>
                    <a:pt x="170116" y="54864"/>
                  </a:lnTo>
                  <a:lnTo>
                    <a:pt x="165259" y="55626"/>
                  </a:lnTo>
                  <a:cubicBezTo>
                    <a:pt x="158782" y="56579"/>
                    <a:pt x="152400" y="57912"/>
                    <a:pt x="145923" y="59055"/>
                  </a:cubicBezTo>
                  <a:cubicBezTo>
                    <a:pt x="139446" y="59627"/>
                    <a:pt x="132969" y="60484"/>
                    <a:pt x="126397" y="61246"/>
                  </a:cubicBezTo>
                  <a:cubicBezTo>
                    <a:pt x="113347" y="62389"/>
                    <a:pt x="100203" y="63151"/>
                    <a:pt x="86963" y="63341"/>
                  </a:cubicBezTo>
                  <a:cubicBezTo>
                    <a:pt x="60388" y="63722"/>
                    <a:pt x="28575" y="58769"/>
                    <a:pt x="0" y="55150"/>
                  </a:cubicBezTo>
                  <a:cubicBezTo>
                    <a:pt x="21146" y="73628"/>
                    <a:pt x="53816" y="87725"/>
                    <a:pt x="82487" y="93154"/>
                  </a:cubicBezTo>
                  <a:cubicBezTo>
                    <a:pt x="111252" y="98489"/>
                    <a:pt x="141827" y="98489"/>
                    <a:pt x="171355" y="91916"/>
                  </a:cubicBezTo>
                  <a:lnTo>
                    <a:pt x="176879" y="90869"/>
                  </a:lnTo>
                  <a:lnTo>
                    <a:pt x="182308" y="89440"/>
                  </a:lnTo>
                  <a:cubicBezTo>
                    <a:pt x="185928" y="88487"/>
                    <a:pt x="189547" y="87344"/>
                    <a:pt x="193167" y="86296"/>
                  </a:cubicBezTo>
                  <a:lnTo>
                    <a:pt x="204025" y="83058"/>
                  </a:lnTo>
                  <a:cubicBezTo>
                    <a:pt x="207645" y="82010"/>
                    <a:pt x="210979" y="80200"/>
                    <a:pt x="214503" y="78867"/>
                  </a:cubicBezTo>
                  <a:cubicBezTo>
                    <a:pt x="221456" y="76010"/>
                    <a:pt x="228314" y="72962"/>
                    <a:pt x="235077" y="69818"/>
                  </a:cubicBezTo>
                  <a:cubicBezTo>
                    <a:pt x="237363" y="68580"/>
                    <a:pt x="239554" y="67246"/>
                    <a:pt x="241745" y="66008"/>
                  </a:cubicBezTo>
                  <a:cubicBezTo>
                    <a:pt x="241840" y="66104"/>
                    <a:pt x="241840" y="66199"/>
                    <a:pt x="241935" y="66294"/>
                  </a:cubicBezTo>
                  <a:cubicBezTo>
                    <a:pt x="243459" y="68390"/>
                    <a:pt x="245078" y="70485"/>
                    <a:pt x="246697" y="72485"/>
                  </a:cubicBezTo>
                  <a:cubicBezTo>
                    <a:pt x="249936" y="76581"/>
                    <a:pt x="253270" y="80391"/>
                    <a:pt x="256604" y="84201"/>
                  </a:cubicBezTo>
                  <a:cubicBezTo>
                    <a:pt x="263462" y="91821"/>
                    <a:pt x="270700" y="98965"/>
                    <a:pt x="278416" y="105632"/>
                  </a:cubicBezTo>
                  <a:cubicBezTo>
                    <a:pt x="293751" y="118967"/>
                    <a:pt x="310705" y="130683"/>
                    <a:pt x="329184" y="139541"/>
                  </a:cubicBezTo>
                  <a:cubicBezTo>
                    <a:pt x="332041" y="140970"/>
                    <a:pt x="334994" y="142113"/>
                    <a:pt x="337947" y="143351"/>
                  </a:cubicBezTo>
                  <a:cubicBezTo>
                    <a:pt x="333946" y="148019"/>
                    <a:pt x="329946" y="152781"/>
                    <a:pt x="326041" y="157544"/>
                  </a:cubicBezTo>
                  <a:cubicBezTo>
                    <a:pt x="315849" y="170212"/>
                    <a:pt x="306229" y="183356"/>
                    <a:pt x="297275" y="196787"/>
                  </a:cubicBezTo>
                  <a:cubicBezTo>
                    <a:pt x="279368" y="223647"/>
                    <a:pt x="264128" y="252032"/>
                    <a:pt x="252603" y="281559"/>
                  </a:cubicBezTo>
                  <a:cubicBezTo>
                    <a:pt x="241268" y="311087"/>
                    <a:pt x="233648" y="341947"/>
                    <a:pt x="232124" y="372713"/>
                  </a:cubicBezTo>
                  <a:cubicBezTo>
                    <a:pt x="230314" y="403479"/>
                    <a:pt x="235077" y="433864"/>
                    <a:pt x="245173" y="461772"/>
                  </a:cubicBezTo>
                  <a:cubicBezTo>
                    <a:pt x="238982" y="432625"/>
                    <a:pt x="238506" y="402526"/>
                    <a:pt x="244030" y="373380"/>
                  </a:cubicBezTo>
                  <a:cubicBezTo>
                    <a:pt x="249364" y="344234"/>
                    <a:pt x="260318" y="316135"/>
                    <a:pt x="274415" y="289846"/>
                  </a:cubicBezTo>
                  <a:cubicBezTo>
                    <a:pt x="288798" y="263557"/>
                    <a:pt x="306229" y="238887"/>
                    <a:pt x="326041" y="215932"/>
                  </a:cubicBezTo>
                  <a:cubicBezTo>
                    <a:pt x="335947" y="204502"/>
                    <a:pt x="346329" y="193453"/>
                    <a:pt x="357092" y="182880"/>
                  </a:cubicBezTo>
                  <a:cubicBezTo>
                    <a:pt x="362521" y="177641"/>
                    <a:pt x="368046" y="172498"/>
                    <a:pt x="373666" y="167545"/>
                  </a:cubicBezTo>
                  <a:cubicBezTo>
                    <a:pt x="377762" y="163925"/>
                    <a:pt x="382238" y="160115"/>
                    <a:pt x="386334" y="156781"/>
                  </a:cubicBezTo>
                  <a:cubicBezTo>
                    <a:pt x="386810" y="156877"/>
                    <a:pt x="387191" y="156972"/>
                    <a:pt x="387667" y="156972"/>
                  </a:cubicBezTo>
                  <a:cubicBezTo>
                    <a:pt x="408146" y="159829"/>
                    <a:pt x="428720" y="158591"/>
                    <a:pt x="448437" y="154781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78816A-C5C0-78A5-1D97-D75BF1FAB654}"/>
                </a:ext>
              </a:extLst>
            </p:cNvPr>
            <p:cNvSpPr/>
            <p:nvPr/>
          </p:nvSpPr>
          <p:spPr>
            <a:xfrm>
              <a:off x="4040844" y="4988446"/>
              <a:ext cx="634156" cy="712357"/>
            </a:xfrm>
            <a:custGeom>
              <a:avLst/>
              <a:gdLst>
                <a:gd name="connsiteX0" fmla="*/ 627604 w 634156"/>
                <a:gd name="connsiteY0" fmla="*/ 212180 h 712357"/>
                <a:gd name="connsiteX1" fmla="*/ 459774 w 634156"/>
                <a:gd name="connsiteY1" fmla="*/ 59113 h 712357"/>
                <a:gd name="connsiteX2" fmla="*/ 281847 w 634156"/>
                <a:gd name="connsiteY2" fmla="*/ 14155 h 712357"/>
                <a:gd name="connsiteX3" fmla="*/ 19719 w 634156"/>
                <a:gd name="connsiteY3" fmla="*/ 99594 h 712357"/>
                <a:gd name="connsiteX4" fmla="*/ 573 w 634156"/>
                <a:gd name="connsiteY4" fmla="*/ 115787 h 712357"/>
                <a:gd name="connsiteX5" fmla="*/ 67248 w 634156"/>
                <a:gd name="connsiteY5" fmla="*/ 153410 h 712357"/>
                <a:gd name="connsiteX6" fmla="*/ 383574 w 634156"/>
                <a:gd name="connsiteY6" fmla="*/ 58732 h 712357"/>
                <a:gd name="connsiteX7" fmla="*/ 543689 w 634156"/>
                <a:gd name="connsiteY7" fmla="*/ 276569 h 712357"/>
                <a:gd name="connsiteX8" fmla="*/ 318518 w 634156"/>
                <a:gd name="connsiteY8" fmla="*/ 606515 h 712357"/>
                <a:gd name="connsiteX9" fmla="*/ 425770 w 634156"/>
                <a:gd name="connsiteY9" fmla="*/ 712147 h 712357"/>
                <a:gd name="connsiteX10" fmla="*/ 627604 w 634156"/>
                <a:gd name="connsiteY10" fmla="*/ 212180 h 71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156" h="712357">
                  <a:moveTo>
                    <a:pt x="627604" y="212180"/>
                  </a:moveTo>
                  <a:cubicBezTo>
                    <a:pt x="605982" y="185414"/>
                    <a:pt x="527306" y="117025"/>
                    <a:pt x="459774" y="59113"/>
                  </a:cubicBezTo>
                  <a:cubicBezTo>
                    <a:pt x="409863" y="16346"/>
                    <a:pt x="362047" y="-21469"/>
                    <a:pt x="281847" y="14155"/>
                  </a:cubicBezTo>
                  <a:cubicBezTo>
                    <a:pt x="193836" y="53303"/>
                    <a:pt x="55247" y="80639"/>
                    <a:pt x="19719" y="99594"/>
                  </a:cubicBezTo>
                  <a:cubicBezTo>
                    <a:pt x="12004" y="103690"/>
                    <a:pt x="5526" y="109310"/>
                    <a:pt x="573" y="115787"/>
                  </a:cubicBezTo>
                  <a:cubicBezTo>
                    <a:pt x="-2760" y="140742"/>
                    <a:pt x="7050" y="165698"/>
                    <a:pt x="67248" y="153410"/>
                  </a:cubicBezTo>
                  <a:cubicBezTo>
                    <a:pt x="176786" y="131027"/>
                    <a:pt x="383574" y="58732"/>
                    <a:pt x="383574" y="58732"/>
                  </a:cubicBezTo>
                  <a:cubicBezTo>
                    <a:pt x="383574" y="58732"/>
                    <a:pt x="390527" y="216561"/>
                    <a:pt x="543689" y="276569"/>
                  </a:cubicBezTo>
                  <a:cubicBezTo>
                    <a:pt x="543689" y="276569"/>
                    <a:pt x="330043" y="393917"/>
                    <a:pt x="318518" y="606515"/>
                  </a:cubicBezTo>
                  <a:cubicBezTo>
                    <a:pt x="324138" y="658616"/>
                    <a:pt x="350427" y="706146"/>
                    <a:pt x="425770" y="712147"/>
                  </a:cubicBezTo>
                  <a:cubicBezTo>
                    <a:pt x="571502" y="723767"/>
                    <a:pt x="659608" y="251708"/>
                    <a:pt x="627604" y="212180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F64371-5903-3249-261A-0901FB85CDFE}"/>
                </a:ext>
              </a:extLst>
            </p:cNvPr>
            <p:cNvSpPr/>
            <p:nvPr/>
          </p:nvSpPr>
          <p:spPr>
            <a:xfrm>
              <a:off x="4308594" y="4886491"/>
              <a:ext cx="149923" cy="123825"/>
            </a:xfrm>
            <a:custGeom>
              <a:avLst/>
              <a:gdLst>
                <a:gd name="connsiteX0" fmla="*/ 58103 w 149923"/>
                <a:gd name="connsiteY0" fmla="*/ 104394 h 123825"/>
                <a:gd name="connsiteX1" fmla="*/ 55150 w 149923"/>
                <a:gd name="connsiteY1" fmla="*/ 60865 h 123825"/>
                <a:gd name="connsiteX2" fmla="*/ 0 w 149923"/>
                <a:gd name="connsiteY2" fmla="*/ 0 h 123825"/>
                <a:gd name="connsiteX3" fmla="*/ 149924 w 149923"/>
                <a:gd name="connsiteY3" fmla="*/ 123825 h 123825"/>
                <a:gd name="connsiteX4" fmla="*/ 118301 w 149923"/>
                <a:gd name="connsiteY4" fmla="*/ 108014 h 123825"/>
                <a:gd name="connsiteX5" fmla="*/ 58103 w 149923"/>
                <a:gd name="connsiteY5" fmla="*/ 104394 h 123825"/>
                <a:gd name="connsiteX6" fmla="*/ 58103 w 149923"/>
                <a:gd name="connsiteY6" fmla="*/ 10439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923" h="123825">
                  <a:moveTo>
                    <a:pt x="58103" y="104394"/>
                  </a:moveTo>
                  <a:cubicBezTo>
                    <a:pt x="58103" y="104394"/>
                    <a:pt x="80772" y="92107"/>
                    <a:pt x="55150" y="60865"/>
                  </a:cubicBezTo>
                  <a:cubicBezTo>
                    <a:pt x="29528" y="29528"/>
                    <a:pt x="0" y="0"/>
                    <a:pt x="0" y="0"/>
                  </a:cubicBezTo>
                  <a:cubicBezTo>
                    <a:pt x="0" y="0"/>
                    <a:pt x="120587" y="92012"/>
                    <a:pt x="149924" y="123825"/>
                  </a:cubicBezTo>
                  <a:lnTo>
                    <a:pt x="118301" y="108014"/>
                  </a:lnTo>
                  <a:cubicBezTo>
                    <a:pt x="99917" y="98774"/>
                    <a:pt x="78200" y="97536"/>
                    <a:pt x="58103" y="104394"/>
                  </a:cubicBezTo>
                  <a:lnTo>
                    <a:pt x="58103" y="104394"/>
                  </a:lnTo>
                  <a:close/>
                </a:path>
              </a:pathLst>
            </a:custGeom>
            <a:solidFill>
              <a:srgbClr val="8D3E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E0C270E-A451-A9C9-3C57-28A8A63225F7}"/>
                </a:ext>
              </a:extLst>
            </p:cNvPr>
            <p:cNvSpPr/>
            <p:nvPr/>
          </p:nvSpPr>
          <p:spPr>
            <a:xfrm>
              <a:off x="4024631" y="4983024"/>
              <a:ext cx="476082" cy="170452"/>
            </a:xfrm>
            <a:custGeom>
              <a:avLst/>
              <a:gdLst>
                <a:gd name="connsiteX0" fmla="*/ 476082 w 476082"/>
                <a:gd name="connsiteY0" fmla="*/ 64630 h 170452"/>
                <a:gd name="connsiteX1" fmla="*/ 430362 w 476082"/>
                <a:gd name="connsiteY1" fmla="*/ 32340 h 170452"/>
                <a:gd name="connsiteX2" fmla="*/ 378927 w 476082"/>
                <a:gd name="connsiteY2" fmla="*/ 12433 h 170452"/>
                <a:gd name="connsiteX3" fmla="*/ 323968 w 476082"/>
                <a:gd name="connsiteY3" fmla="*/ 17100 h 170452"/>
                <a:gd name="connsiteX4" fmla="*/ 297488 w 476082"/>
                <a:gd name="connsiteY4" fmla="*/ 27578 h 170452"/>
                <a:gd name="connsiteX5" fmla="*/ 269961 w 476082"/>
                <a:gd name="connsiteY5" fmla="*/ 39293 h 170452"/>
                <a:gd name="connsiteX6" fmla="*/ 157185 w 476082"/>
                <a:gd name="connsiteY6" fmla="*/ 76727 h 170452"/>
                <a:gd name="connsiteX7" fmla="*/ 100511 w 476082"/>
                <a:gd name="connsiteY7" fmla="*/ 93014 h 170452"/>
                <a:gd name="connsiteX8" fmla="*/ 45933 w 476082"/>
                <a:gd name="connsiteY8" fmla="*/ 111112 h 170452"/>
                <a:gd name="connsiteX9" fmla="*/ 45266 w 476082"/>
                <a:gd name="connsiteY9" fmla="*/ 111398 h 170452"/>
                <a:gd name="connsiteX10" fmla="*/ 44600 w 476082"/>
                <a:gd name="connsiteY10" fmla="*/ 111588 h 170452"/>
                <a:gd name="connsiteX11" fmla="*/ 37170 w 476082"/>
                <a:gd name="connsiteY11" fmla="*/ 114922 h 170452"/>
                <a:gd name="connsiteX12" fmla="*/ 29836 w 476082"/>
                <a:gd name="connsiteY12" fmla="*/ 119780 h 170452"/>
                <a:gd name="connsiteX13" fmla="*/ 17834 w 476082"/>
                <a:gd name="connsiteY13" fmla="*/ 132924 h 170452"/>
                <a:gd name="connsiteX14" fmla="*/ 10119 w 476082"/>
                <a:gd name="connsiteY14" fmla="*/ 150260 h 170452"/>
                <a:gd name="connsiteX15" fmla="*/ 7643 w 476082"/>
                <a:gd name="connsiteY15" fmla="*/ 160070 h 170452"/>
                <a:gd name="connsiteX16" fmla="*/ 5737 w 476082"/>
                <a:gd name="connsiteY16" fmla="*/ 170453 h 170452"/>
                <a:gd name="connsiteX17" fmla="*/ 1928 w 476082"/>
                <a:gd name="connsiteY17" fmla="*/ 160451 h 170452"/>
                <a:gd name="connsiteX18" fmla="*/ 118 w 476082"/>
                <a:gd name="connsiteY18" fmla="*/ 149688 h 170452"/>
                <a:gd name="connsiteX19" fmla="*/ 3261 w 476082"/>
                <a:gd name="connsiteY19" fmla="*/ 126923 h 170452"/>
                <a:gd name="connsiteX20" fmla="*/ 17072 w 476082"/>
                <a:gd name="connsiteY20" fmla="*/ 106349 h 170452"/>
                <a:gd name="connsiteX21" fmla="*/ 27169 w 476082"/>
                <a:gd name="connsiteY21" fmla="*/ 98539 h 170452"/>
                <a:gd name="connsiteX22" fmla="*/ 39551 w 476082"/>
                <a:gd name="connsiteY22" fmla="*/ 92824 h 170452"/>
                <a:gd name="connsiteX23" fmla="*/ 38218 w 476082"/>
                <a:gd name="connsiteY23" fmla="*/ 93300 h 170452"/>
                <a:gd name="connsiteX24" fmla="*/ 95653 w 476082"/>
                <a:gd name="connsiteY24" fmla="*/ 74631 h 170452"/>
                <a:gd name="connsiteX25" fmla="*/ 152518 w 476082"/>
                <a:gd name="connsiteY25" fmla="*/ 58915 h 170452"/>
                <a:gd name="connsiteX26" fmla="*/ 264722 w 476082"/>
                <a:gd name="connsiteY26" fmla="*/ 25006 h 170452"/>
                <a:gd name="connsiteX27" fmla="*/ 291964 w 476082"/>
                <a:gd name="connsiteY27" fmla="*/ 14624 h 170452"/>
                <a:gd name="connsiteX28" fmla="*/ 320825 w 476082"/>
                <a:gd name="connsiteY28" fmla="*/ 4718 h 170452"/>
                <a:gd name="connsiteX29" fmla="*/ 381403 w 476082"/>
                <a:gd name="connsiteY29" fmla="*/ 2908 h 170452"/>
                <a:gd name="connsiteX30" fmla="*/ 433601 w 476082"/>
                <a:gd name="connsiteY30" fmla="*/ 27863 h 170452"/>
                <a:gd name="connsiteX31" fmla="*/ 476082 w 476082"/>
                <a:gd name="connsiteY31" fmla="*/ 64630 h 17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76082" h="170452">
                  <a:moveTo>
                    <a:pt x="476082" y="64630"/>
                  </a:moveTo>
                  <a:cubicBezTo>
                    <a:pt x="461223" y="53295"/>
                    <a:pt x="446269" y="42056"/>
                    <a:pt x="430362" y="32340"/>
                  </a:cubicBezTo>
                  <a:cubicBezTo>
                    <a:pt x="414551" y="22625"/>
                    <a:pt x="397120" y="15290"/>
                    <a:pt x="378927" y="12433"/>
                  </a:cubicBezTo>
                  <a:cubicBezTo>
                    <a:pt x="360734" y="9194"/>
                    <a:pt x="341779" y="11385"/>
                    <a:pt x="323968" y="17100"/>
                  </a:cubicBezTo>
                  <a:cubicBezTo>
                    <a:pt x="314919" y="19862"/>
                    <a:pt x="306537" y="23672"/>
                    <a:pt x="297488" y="27578"/>
                  </a:cubicBezTo>
                  <a:cubicBezTo>
                    <a:pt x="288344" y="31769"/>
                    <a:pt x="279200" y="35579"/>
                    <a:pt x="269961" y="39293"/>
                  </a:cubicBezTo>
                  <a:cubicBezTo>
                    <a:pt x="232909" y="54057"/>
                    <a:pt x="194999" y="65487"/>
                    <a:pt x="157185" y="76727"/>
                  </a:cubicBezTo>
                  <a:lnTo>
                    <a:pt x="100511" y="93014"/>
                  </a:lnTo>
                  <a:cubicBezTo>
                    <a:pt x="81842" y="98539"/>
                    <a:pt x="62792" y="104063"/>
                    <a:pt x="45933" y="111112"/>
                  </a:cubicBezTo>
                  <a:lnTo>
                    <a:pt x="45266" y="111398"/>
                  </a:lnTo>
                  <a:lnTo>
                    <a:pt x="44600" y="111588"/>
                  </a:lnTo>
                  <a:cubicBezTo>
                    <a:pt x="42885" y="112160"/>
                    <a:pt x="39646" y="113588"/>
                    <a:pt x="37170" y="114922"/>
                  </a:cubicBezTo>
                  <a:cubicBezTo>
                    <a:pt x="34598" y="116351"/>
                    <a:pt x="32122" y="117970"/>
                    <a:pt x="29836" y="119780"/>
                  </a:cubicBezTo>
                  <a:cubicBezTo>
                    <a:pt x="25169" y="123399"/>
                    <a:pt x="21168" y="127781"/>
                    <a:pt x="17834" y="132924"/>
                  </a:cubicBezTo>
                  <a:cubicBezTo>
                    <a:pt x="14691" y="138163"/>
                    <a:pt x="11929" y="143878"/>
                    <a:pt x="10119" y="150260"/>
                  </a:cubicBezTo>
                  <a:cubicBezTo>
                    <a:pt x="8976" y="153403"/>
                    <a:pt x="8595" y="156737"/>
                    <a:pt x="7643" y="160070"/>
                  </a:cubicBezTo>
                  <a:cubicBezTo>
                    <a:pt x="7071" y="163404"/>
                    <a:pt x="6595" y="166928"/>
                    <a:pt x="5737" y="170453"/>
                  </a:cubicBezTo>
                  <a:cubicBezTo>
                    <a:pt x="4309" y="167214"/>
                    <a:pt x="3070" y="163880"/>
                    <a:pt x="1928" y="160451"/>
                  </a:cubicBezTo>
                  <a:cubicBezTo>
                    <a:pt x="1261" y="156927"/>
                    <a:pt x="403" y="153403"/>
                    <a:pt x="118" y="149688"/>
                  </a:cubicBezTo>
                  <a:cubicBezTo>
                    <a:pt x="-358" y="142354"/>
                    <a:pt x="594" y="134543"/>
                    <a:pt x="3261" y="126923"/>
                  </a:cubicBezTo>
                  <a:cubicBezTo>
                    <a:pt x="6119" y="119399"/>
                    <a:pt x="10976" y="112160"/>
                    <a:pt x="17072" y="106349"/>
                  </a:cubicBezTo>
                  <a:cubicBezTo>
                    <a:pt x="20120" y="103397"/>
                    <a:pt x="23645" y="100825"/>
                    <a:pt x="27169" y="98539"/>
                  </a:cubicBezTo>
                  <a:cubicBezTo>
                    <a:pt x="31074" y="96253"/>
                    <a:pt x="34408" y="94538"/>
                    <a:pt x="39551" y="92824"/>
                  </a:cubicBezTo>
                  <a:lnTo>
                    <a:pt x="38218" y="93300"/>
                  </a:lnTo>
                  <a:cubicBezTo>
                    <a:pt x="57744" y="85299"/>
                    <a:pt x="76603" y="80156"/>
                    <a:pt x="95653" y="74631"/>
                  </a:cubicBezTo>
                  <a:lnTo>
                    <a:pt x="152518" y="58915"/>
                  </a:lnTo>
                  <a:cubicBezTo>
                    <a:pt x="190332" y="48723"/>
                    <a:pt x="227956" y="37769"/>
                    <a:pt x="264722" y="25006"/>
                  </a:cubicBezTo>
                  <a:cubicBezTo>
                    <a:pt x="273866" y="21767"/>
                    <a:pt x="283010" y="18338"/>
                    <a:pt x="291964" y="14624"/>
                  </a:cubicBezTo>
                  <a:cubicBezTo>
                    <a:pt x="301108" y="11099"/>
                    <a:pt x="310823" y="7004"/>
                    <a:pt x="320825" y="4718"/>
                  </a:cubicBezTo>
                  <a:cubicBezTo>
                    <a:pt x="340637" y="-426"/>
                    <a:pt x="361877" y="-1855"/>
                    <a:pt x="381403" y="2908"/>
                  </a:cubicBezTo>
                  <a:cubicBezTo>
                    <a:pt x="400930" y="7480"/>
                    <a:pt x="418361" y="16719"/>
                    <a:pt x="433601" y="27863"/>
                  </a:cubicBezTo>
                  <a:cubicBezTo>
                    <a:pt x="448936" y="39008"/>
                    <a:pt x="462652" y="51771"/>
                    <a:pt x="476082" y="64630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C0E8704-CFBD-98CC-D923-2AA39BF97DFA}"/>
              </a:ext>
            </a:extLst>
          </p:cNvPr>
          <p:cNvGrpSpPr/>
          <p:nvPr/>
        </p:nvGrpSpPr>
        <p:grpSpPr>
          <a:xfrm rot="17654231">
            <a:off x="9402647" y="-1017998"/>
            <a:ext cx="2431623" cy="4964166"/>
            <a:chOff x="270733" y="2754200"/>
            <a:chExt cx="2431623" cy="4964166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D34249F-8883-BCC3-3621-216E47029719}"/>
                </a:ext>
              </a:extLst>
            </p:cNvPr>
            <p:cNvSpPr/>
            <p:nvPr/>
          </p:nvSpPr>
          <p:spPr>
            <a:xfrm>
              <a:off x="270733" y="2754200"/>
              <a:ext cx="2151838" cy="4863834"/>
            </a:xfrm>
            <a:custGeom>
              <a:avLst/>
              <a:gdLst>
                <a:gd name="connsiteX0" fmla="*/ 1155896 w 2151838"/>
                <a:gd name="connsiteY0" fmla="*/ 4537197 h 4863834"/>
                <a:gd name="connsiteX1" fmla="*/ 1509461 w 2151838"/>
                <a:gd name="connsiteY1" fmla="*/ 3581803 h 4863834"/>
                <a:gd name="connsiteX2" fmla="*/ 1441344 w 2151838"/>
                <a:gd name="connsiteY2" fmla="*/ 2654458 h 4863834"/>
                <a:gd name="connsiteX3" fmla="*/ 1303028 w 2151838"/>
                <a:gd name="connsiteY3" fmla="*/ 1767502 h 4863834"/>
                <a:gd name="connsiteX4" fmla="*/ 1469552 w 2151838"/>
                <a:gd name="connsiteY4" fmla="*/ 775406 h 4863834"/>
                <a:gd name="connsiteX5" fmla="*/ 1869436 w 2151838"/>
                <a:gd name="connsiteY5" fmla="*/ 236404 h 4863834"/>
                <a:gd name="connsiteX6" fmla="*/ 2109046 w 2151838"/>
                <a:gd name="connsiteY6" fmla="*/ 95203 h 4863834"/>
                <a:gd name="connsiteX7" fmla="*/ 2151839 w 2151838"/>
                <a:gd name="connsiteY7" fmla="*/ 0 h 4863834"/>
                <a:gd name="connsiteX8" fmla="*/ 1266004 w 2151838"/>
                <a:gd name="connsiteY8" fmla="*/ 752005 h 4863834"/>
                <a:gd name="connsiteX9" fmla="*/ 1012451 w 2151838"/>
                <a:gd name="connsiteY9" fmla="*/ 1717817 h 4863834"/>
                <a:gd name="connsiteX10" fmla="*/ 1068547 w 2151838"/>
                <a:gd name="connsiteY10" fmla="*/ 2577527 h 4863834"/>
                <a:gd name="connsiteX11" fmla="*/ 1051718 w 2151838"/>
                <a:gd name="connsiteY11" fmla="*/ 3477304 h 4863834"/>
                <a:gd name="connsiteX12" fmla="*/ 617215 w 2151838"/>
                <a:gd name="connsiteY12" fmla="*/ 4410099 h 4863834"/>
                <a:gd name="connsiteX13" fmla="*/ 0 w 2151838"/>
                <a:gd name="connsiteY13" fmla="*/ 4794756 h 4863834"/>
                <a:gd name="connsiteX14" fmla="*/ 725080 w 2151838"/>
                <a:gd name="connsiteY14" fmla="*/ 4863835 h 4863834"/>
                <a:gd name="connsiteX15" fmla="*/ 1155896 w 2151838"/>
                <a:gd name="connsiteY15" fmla="*/ 4537197 h 486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1838" h="4863834">
                  <a:moveTo>
                    <a:pt x="1155896" y="4537197"/>
                  </a:moveTo>
                  <a:cubicBezTo>
                    <a:pt x="1360406" y="4284284"/>
                    <a:pt x="1478047" y="3915013"/>
                    <a:pt x="1509461" y="3581803"/>
                  </a:cubicBezTo>
                  <a:cubicBezTo>
                    <a:pt x="1540874" y="3248594"/>
                    <a:pt x="1496799" y="2943752"/>
                    <a:pt x="1441344" y="2654458"/>
                  </a:cubicBezTo>
                  <a:cubicBezTo>
                    <a:pt x="1385889" y="2365163"/>
                    <a:pt x="1318734" y="2082120"/>
                    <a:pt x="1303028" y="1767502"/>
                  </a:cubicBezTo>
                  <a:cubicBezTo>
                    <a:pt x="1287160" y="1452723"/>
                    <a:pt x="1327870" y="1095793"/>
                    <a:pt x="1469552" y="775406"/>
                  </a:cubicBezTo>
                  <a:cubicBezTo>
                    <a:pt x="1567159" y="554388"/>
                    <a:pt x="1711566" y="363501"/>
                    <a:pt x="1869436" y="236404"/>
                  </a:cubicBezTo>
                  <a:cubicBezTo>
                    <a:pt x="1930821" y="187040"/>
                    <a:pt x="2045577" y="123251"/>
                    <a:pt x="2109046" y="95203"/>
                  </a:cubicBezTo>
                  <a:lnTo>
                    <a:pt x="2151839" y="0"/>
                  </a:lnTo>
                  <a:cubicBezTo>
                    <a:pt x="1825200" y="77733"/>
                    <a:pt x="1448877" y="411744"/>
                    <a:pt x="1266004" y="752005"/>
                  </a:cubicBezTo>
                  <a:cubicBezTo>
                    <a:pt x="1097717" y="1065181"/>
                    <a:pt x="1025273" y="1412334"/>
                    <a:pt x="1012451" y="1717817"/>
                  </a:cubicBezTo>
                  <a:cubicBezTo>
                    <a:pt x="999629" y="2023299"/>
                    <a:pt x="1040178" y="2297207"/>
                    <a:pt x="1068547" y="2577527"/>
                  </a:cubicBezTo>
                  <a:cubicBezTo>
                    <a:pt x="1096915" y="2857846"/>
                    <a:pt x="1112783" y="3153391"/>
                    <a:pt x="1051718" y="3477304"/>
                  </a:cubicBezTo>
                  <a:cubicBezTo>
                    <a:pt x="990654" y="3801378"/>
                    <a:pt x="841439" y="4161675"/>
                    <a:pt x="617215" y="4410099"/>
                  </a:cubicBezTo>
                  <a:cubicBezTo>
                    <a:pt x="425688" y="4622462"/>
                    <a:pt x="204991" y="4728243"/>
                    <a:pt x="0" y="4794756"/>
                  </a:cubicBezTo>
                  <a:lnTo>
                    <a:pt x="725080" y="4863835"/>
                  </a:lnTo>
                  <a:cubicBezTo>
                    <a:pt x="876539" y="4796199"/>
                    <a:pt x="1027036" y="4696829"/>
                    <a:pt x="1155896" y="4537197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493F42F-3383-F2D4-99AB-93E23E7893D9}"/>
                </a:ext>
              </a:extLst>
            </p:cNvPr>
            <p:cNvSpPr/>
            <p:nvPr/>
          </p:nvSpPr>
          <p:spPr>
            <a:xfrm>
              <a:off x="996133" y="2821996"/>
              <a:ext cx="1436535" cy="4854057"/>
            </a:xfrm>
            <a:custGeom>
              <a:avLst/>
              <a:gdLst>
                <a:gd name="connsiteX0" fmla="*/ 992096 w 1436535"/>
                <a:gd name="connsiteY0" fmla="*/ 4536876 h 4854057"/>
                <a:gd name="connsiteX1" fmla="*/ 1245970 w 1436535"/>
                <a:gd name="connsiteY1" fmla="*/ 3583246 h 4854057"/>
                <a:gd name="connsiteX2" fmla="*/ 1081689 w 1436535"/>
                <a:gd name="connsiteY2" fmla="*/ 2657663 h 4854057"/>
                <a:gd name="connsiteX3" fmla="*/ 851376 w 1436535"/>
                <a:gd name="connsiteY3" fmla="*/ 1772310 h 4854057"/>
                <a:gd name="connsiteX4" fmla="*/ 914524 w 1436535"/>
                <a:gd name="connsiteY4" fmla="*/ 782137 h 4854057"/>
                <a:gd name="connsiteX5" fmla="*/ 1433972 w 1436535"/>
                <a:gd name="connsiteY5" fmla="*/ 126937 h 4854057"/>
                <a:gd name="connsiteX6" fmla="*/ 1436536 w 1436535"/>
                <a:gd name="connsiteY6" fmla="*/ 0 h 4854057"/>
                <a:gd name="connsiteX7" fmla="*/ 1332518 w 1436535"/>
                <a:gd name="connsiteY7" fmla="*/ 51127 h 4854057"/>
                <a:gd name="connsiteX8" fmla="*/ 744473 w 1436535"/>
                <a:gd name="connsiteY8" fmla="*/ 707449 h 4854057"/>
                <a:gd name="connsiteX9" fmla="*/ 577948 w 1436535"/>
                <a:gd name="connsiteY9" fmla="*/ 1699545 h 4854057"/>
                <a:gd name="connsiteX10" fmla="*/ 716265 w 1436535"/>
                <a:gd name="connsiteY10" fmla="*/ 2586502 h 4854057"/>
                <a:gd name="connsiteX11" fmla="*/ 784381 w 1436535"/>
                <a:gd name="connsiteY11" fmla="*/ 3513847 h 4854057"/>
                <a:gd name="connsiteX12" fmla="*/ 430816 w 1436535"/>
                <a:gd name="connsiteY12" fmla="*/ 4469240 h 4854057"/>
                <a:gd name="connsiteX13" fmla="*/ 0 w 1436535"/>
                <a:gd name="connsiteY13" fmla="*/ 4795719 h 4854057"/>
                <a:gd name="connsiteX14" fmla="*/ 613529 w 1436535"/>
                <a:gd name="connsiteY14" fmla="*/ 4854058 h 4854057"/>
                <a:gd name="connsiteX15" fmla="*/ 992096 w 1436535"/>
                <a:gd name="connsiteY15" fmla="*/ 4536876 h 485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535" h="4854057">
                  <a:moveTo>
                    <a:pt x="992096" y="4536876"/>
                  </a:moveTo>
                  <a:cubicBezTo>
                    <a:pt x="1170000" y="4284444"/>
                    <a:pt x="1249176" y="3915814"/>
                    <a:pt x="1245970" y="3583246"/>
                  </a:cubicBezTo>
                  <a:cubicBezTo>
                    <a:pt x="1242765" y="3250677"/>
                    <a:pt x="1166955" y="2946477"/>
                    <a:pt x="1081689" y="2657663"/>
                  </a:cubicBezTo>
                  <a:cubicBezTo>
                    <a:pt x="996263" y="2368850"/>
                    <a:pt x="899778" y="2086447"/>
                    <a:pt x="851376" y="1772310"/>
                  </a:cubicBezTo>
                  <a:cubicBezTo>
                    <a:pt x="802813" y="1458173"/>
                    <a:pt x="806499" y="1101883"/>
                    <a:pt x="914524" y="782137"/>
                  </a:cubicBezTo>
                  <a:cubicBezTo>
                    <a:pt x="1018060" y="475533"/>
                    <a:pt x="1217602" y="227268"/>
                    <a:pt x="1433972" y="126937"/>
                  </a:cubicBezTo>
                  <a:lnTo>
                    <a:pt x="1436536" y="0"/>
                  </a:lnTo>
                  <a:lnTo>
                    <a:pt x="1332518" y="51127"/>
                  </a:lnTo>
                  <a:cubicBezTo>
                    <a:pt x="1105570" y="151940"/>
                    <a:pt x="880065" y="400525"/>
                    <a:pt x="744473" y="707449"/>
                  </a:cubicBezTo>
                  <a:cubicBezTo>
                    <a:pt x="602951" y="1027837"/>
                    <a:pt x="562241" y="1384767"/>
                    <a:pt x="577948" y="1699545"/>
                  </a:cubicBezTo>
                  <a:cubicBezTo>
                    <a:pt x="593815" y="2014324"/>
                    <a:pt x="660970" y="2297207"/>
                    <a:pt x="716265" y="2586502"/>
                  </a:cubicBezTo>
                  <a:cubicBezTo>
                    <a:pt x="771719" y="2875796"/>
                    <a:pt x="815795" y="3180637"/>
                    <a:pt x="784381" y="3513847"/>
                  </a:cubicBezTo>
                  <a:cubicBezTo>
                    <a:pt x="752967" y="3847057"/>
                    <a:pt x="635166" y="4216328"/>
                    <a:pt x="430816" y="4469240"/>
                  </a:cubicBezTo>
                  <a:cubicBezTo>
                    <a:pt x="301796" y="4628873"/>
                    <a:pt x="151299" y="4728243"/>
                    <a:pt x="0" y="4795719"/>
                  </a:cubicBezTo>
                  <a:lnTo>
                    <a:pt x="613529" y="4854058"/>
                  </a:lnTo>
                  <a:cubicBezTo>
                    <a:pt x="751204" y="4787224"/>
                    <a:pt x="884392" y="4689618"/>
                    <a:pt x="992096" y="4536876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50FD2CA-8B70-BE05-7782-81A6BB9F90C5}"/>
                </a:ext>
              </a:extLst>
            </p:cNvPr>
            <p:cNvSpPr/>
            <p:nvPr/>
          </p:nvSpPr>
          <p:spPr>
            <a:xfrm>
              <a:off x="1609021" y="2948933"/>
              <a:ext cx="1093335" cy="4769433"/>
            </a:xfrm>
            <a:custGeom>
              <a:avLst/>
              <a:gdLst>
                <a:gd name="connsiteX0" fmla="*/ 1077362 w 1093335"/>
                <a:gd name="connsiteY0" fmla="*/ 3465124 h 4769433"/>
                <a:gd name="connsiteX1" fmla="*/ 810345 w 1093335"/>
                <a:gd name="connsiteY1" fmla="*/ 2574321 h 4769433"/>
                <a:gd name="connsiteX2" fmla="*/ 483066 w 1093335"/>
                <a:gd name="connsiteY2" fmla="*/ 1723266 h 4769433"/>
                <a:gd name="connsiteX3" fmla="*/ 431939 w 1093335"/>
                <a:gd name="connsiteY3" fmla="*/ 767072 h 4769433"/>
                <a:gd name="connsiteX4" fmla="*/ 948982 w 1093335"/>
                <a:gd name="connsiteY4" fmla="*/ 95684 h 4769433"/>
                <a:gd name="connsiteX5" fmla="*/ 820763 w 1093335"/>
                <a:gd name="connsiteY5" fmla="*/ 0 h 4769433"/>
                <a:gd name="connsiteX6" fmla="*/ 301315 w 1093335"/>
                <a:gd name="connsiteY6" fmla="*/ 655200 h 4769433"/>
                <a:gd name="connsiteX7" fmla="*/ 238167 w 1093335"/>
                <a:gd name="connsiteY7" fmla="*/ 1645373 h 4769433"/>
                <a:gd name="connsiteX8" fmla="*/ 468481 w 1093335"/>
                <a:gd name="connsiteY8" fmla="*/ 2530726 h 4769433"/>
                <a:gd name="connsiteX9" fmla="*/ 632762 w 1093335"/>
                <a:gd name="connsiteY9" fmla="*/ 3456309 h 4769433"/>
                <a:gd name="connsiteX10" fmla="*/ 378888 w 1093335"/>
                <a:gd name="connsiteY10" fmla="*/ 4409939 h 4769433"/>
                <a:gd name="connsiteX11" fmla="*/ 0 w 1093335"/>
                <a:gd name="connsiteY11" fmla="*/ 4727442 h 4769433"/>
                <a:gd name="connsiteX12" fmla="*/ 440914 w 1093335"/>
                <a:gd name="connsiteY12" fmla="*/ 4769433 h 4769433"/>
                <a:gd name="connsiteX13" fmla="*/ 936802 w 1093335"/>
                <a:gd name="connsiteY13" fmla="*/ 4388623 h 4769433"/>
                <a:gd name="connsiteX14" fmla="*/ 1077362 w 1093335"/>
                <a:gd name="connsiteY14" fmla="*/ 3465124 h 476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3335" h="4769433">
                  <a:moveTo>
                    <a:pt x="1077362" y="3465124"/>
                  </a:moveTo>
                  <a:cubicBezTo>
                    <a:pt x="1036172" y="3144255"/>
                    <a:pt x="927185" y="2851755"/>
                    <a:pt x="810345" y="2574321"/>
                  </a:cubicBezTo>
                  <a:cubicBezTo>
                    <a:pt x="693506" y="2296887"/>
                    <a:pt x="566569" y="2025703"/>
                    <a:pt x="483066" y="1723266"/>
                  </a:cubicBezTo>
                  <a:cubicBezTo>
                    <a:pt x="399563" y="1420829"/>
                    <a:pt x="362380" y="1077041"/>
                    <a:pt x="431939" y="767072"/>
                  </a:cubicBezTo>
                  <a:cubicBezTo>
                    <a:pt x="507588" y="430175"/>
                    <a:pt x="712578" y="163960"/>
                    <a:pt x="948982" y="95684"/>
                  </a:cubicBezTo>
                  <a:lnTo>
                    <a:pt x="820763" y="0"/>
                  </a:lnTo>
                  <a:cubicBezTo>
                    <a:pt x="604554" y="100492"/>
                    <a:pt x="405012" y="348756"/>
                    <a:pt x="301315" y="655200"/>
                  </a:cubicBezTo>
                  <a:cubicBezTo>
                    <a:pt x="193290" y="974946"/>
                    <a:pt x="189604" y="1331236"/>
                    <a:pt x="238167" y="1645373"/>
                  </a:cubicBezTo>
                  <a:cubicBezTo>
                    <a:pt x="286730" y="1959510"/>
                    <a:pt x="383215" y="2241913"/>
                    <a:pt x="468481" y="2530726"/>
                  </a:cubicBezTo>
                  <a:cubicBezTo>
                    <a:pt x="553907" y="2819540"/>
                    <a:pt x="629556" y="3123740"/>
                    <a:pt x="632762" y="3456309"/>
                  </a:cubicBezTo>
                  <a:cubicBezTo>
                    <a:pt x="635967" y="3788877"/>
                    <a:pt x="556792" y="4157507"/>
                    <a:pt x="378888" y="4409939"/>
                  </a:cubicBezTo>
                  <a:cubicBezTo>
                    <a:pt x="271184" y="4562681"/>
                    <a:pt x="137996" y="4660287"/>
                    <a:pt x="0" y="4727442"/>
                  </a:cubicBezTo>
                  <a:lnTo>
                    <a:pt x="440914" y="4769433"/>
                  </a:lnTo>
                  <a:cubicBezTo>
                    <a:pt x="625069" y="4703561"/>
                    <a:pt x="812269" y="4598902"/>
                    <a:pt x="936802" y="4388623"/>
                  </a:cubicBezTo>
                  <a:cubicBezTo>
                    <a:pt x="1082972" y="4142602"/>
                    <a:pt x="1118552" y="3785992"/>
                    <a:pt x="1077362" y="3465124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D9C11BC9-8D43-4532-4355-7B6610956F99}"/>
              </a:ext>
            </a:extLst>
          </p:cNvPr>
          <p:cNvSpPr txBox="1"/>
          <p:nvPr/>
        </p:nvSpPr>
        <p:spPr>
          <a:xfrm>
            <a:off x="6456351" y="1625771"/>
            <a:ext cx="3908442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931111"/>
                    </a:gs>
                    <a:gs pos="0">
                      <a:srgbClr val="E6292B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Berlin Sans FB" panose="020E0602020502020306" pitchFamily="34" charset="0"/>
              </a:rPr>
              <a:t>BLACK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78F7D0B-E91D-AFB7-976E-C0F0E0CE4A5F}"/>
              </a:ext>
            </a:extLst>
          </p:cNvPr>
          <p:cNvSpPr txBox="1"/>
          <p:nvPr/>
        </p:nvSpPr>
        <p:spPr>
          <a:xfrm>
            <a:off x="5986705" y="2775226"/>
            <a:ext cx="4615366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D98D05"/>
                    </a:gs>
                    <a:gs pos="0">
                      <a:srgbClr val="F9A30A"/>
                    </a:gs>
                  </a:gsLst>
                  <a:lin ang="2700000" scaled="1"/>
                </a:gradFill>
                <a:effectLst/>
                <a:uLnTx/>
                <a:uFillTx/>
                <a:latin typeface="Berlin Sans FB" panose="020E0602020502020306" pitchFamily="34" charset="0"/>
              </a:rPr>
              <a:t>HISTORY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90DB92E-F111-EEED-1802-ABBD3D5097E8}"/>
              </a:ext>
            </a:extLst>
          </p:cNvPr>
          <p:cNvSpPr txBox="1"/>
          <p:nvPr/>
        </p:nvSpPr>
        <p:spPr>
          <a:xfrm>
            <a:off x="5343424" y="3924680"/>
            <a:ext cx="5963492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1E563F"/>
                    </a:gs>
                    <a:gs pos="0">
                      <a:srgbClr val="287456"/>
                    </a:gs>
                  </a:gsLst>
                  <a:lin ang="2700000" scaled="1"/>
                </a:gradFill>
                <a:effectLst/>
                <a:uLnTx/>
                <a:uFillTx/>
                <a:latin typeface="Berlin Sans FB" panose="020E0602020502020306" pitchFamily="34" charset="0"/>
              </a:rPr>
              <a:t>IN THE USA</a:t>
            </a:r>
          </a:p>
        </p:txBody>
      </p:sp>
    </p:spTree>
    <p:extLst>
      <p:ext uri="{BB962C8B-B14F-4D97-AF65-F5344CB8AC3E}">
        <p14:creationId xmlns:p14="http://schemas.microsoft.com/office/powerpoint/2010/main" val="388587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tmFilter="0,0; .5, 1; 1, 1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tmFilter="0,0; .5, 1; 1, 1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tmFilter="0,0; .5, 1; 1, 1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57" dur="4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59" dur="40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1" dur="40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3" dur="4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5" dur="40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7" dur="4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9" dur="4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1" dur="4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3" dur="4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5" dur="40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7" dur="40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9" dur="40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1" dur="4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3" dur="4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5" dur="40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7" dur="40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9" dur="4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0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10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10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10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696" grpId="0" animBg="1"/>
      <p:bldP spid="696" grpId="1" animBg="1"/>
      <p:bldP spid="696" grpId="2" animBg="1"/>
      <p:bldP spid="697" grpId="0" animBg="1"/>
      <p:bldP spid="697" grpId="1" animBg="1"/>
      <p:bldP spid="697" grpId="2" animBg="1"/>
      <p:bldP spid="698" grpId="0" animBg="1"/>
      <p:bldP spid="698" grpId="1" animBg="1"/>
      <p:bldP spid="698" grpId="2" animBg="1"/>
      <p:bldP spid="699" grpId="0" animBg="1"/>
      <p:bldP spid="699" grpId="1" animBg="1"/>
      <p:bldP spid="699" grpId="2" animBg="1"/>
      <p:bldP spid="700" grpId="0" animBg="1"/>
      <p:bldP spid="700" grpId="1" animBg="1"/>
      <p:bldP spid="700" grpId="2" animBg="1"/>
      <p:bldP spid="701" grpId="0" animBg="1"/>
      <p:bldP spid="701" grpId="1" animBg="1"/>
      <p:bldP spid="701" grpId="2" animBg="1"/>
      <p:bldP spid="702" grpId="0" animBg="1"/>
      <p:bldP spid="702" grpId="1" animBg="1"/>
      <p:bldP spid="702" grpId="2" animBg="1"/>
      <p:bldP spid="703" grpId="0" animBg="1"/>
      <p:bldP spid="703" grpId="1" animBg="1"/>
      <p:bldP spid="703" grpId="2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3" grpId="0" animBg="1"/>
      <p:bldP spid="73" grpId="1" animBg="1"/>
      <p:bldP spid="73" grpId="2" animBg="1"/>
      <p:bldP spid="128" grpId="0"/>
      <p:bldP spid="129" grpId="0"/>
      <p:bldP spid="1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936CB24-9786-ACA2-6FCD-4977D8CF3884}"/>
              </a:ext>
            </a:extLst>
          </p:cNvPr>
          <p:cNvSpPr/>
          <p:nvPr/>
        </p:nvSpPr>
        <p:spPr>
          <a:xfrm>
            <a:off x="0" y="16934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2" name="Graphic 18">
            <a:extLst>
              <a:ext uri="{FF2B5EF4-FFF2-40B4-BE49-F238E27FC236}">
                <a16:creationId xmlns:a16="http://schemas.microsoft.com/office/drawing/2014/main" id="{9B223BFD-05C2-3C00-6514-533CC2924E8E}"/>
              </a:ext>
            </a:extLst>
          </p:cNvPr>
          <p:cNvGrpSpPr/>
          <p:nvPr/>
        </p:nvGrpSpPr>
        <p:grpSpPr>
          <a:xfrm flipH="1">
            <a:off x="7046172" y="4541882"/>
            <a:ext cx="6061925" cy="3050831"/>
            <a:chOff x="5955058" y="4541882"/>
            <a:chExt cx="6061925" cy="3050831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71EFCA-1E7E-8E52-F6D9-B77F2BBEACD7}"/>
                </a:ext>
              </a:extLst>
            </p:cNvPr>
            <p:cNvSpPr/>
            <p:nvPr/>
          </p:nvSpPr>
          <p:spPr>
            <a:xfrm>
              <a:off x="6002093" y="4541882"/>
              <a:ext cx="2185452" cy="2566638"/>
            </a:xfrm>
            <a:custGeom>
              <a:avLst/>
              <a:gdLst>
                <a:gd name="connsiteX0" fmla="*/ 739040 w 2185452"/>
                <a:gd name="connsiteY0" fmla="*/ 224 h 2566638"/>
                <a:gd name="connsiteX1" fmla="*/ 1183190 w 2185452"/>
                <a:gd name="connsiteY1" fmla="*/ 237206 h 2566638"/>
                <a:gd name="connsiteX2" fmla="*/ 1317112 w 2185452"/>
                <a:gd name="connsiteY2" fmla="*/ 535910 h 2566638"/>
                <a:gd name="connsiteX3" fmla="*/ 1560380 w 2185452"/>
                <a:gd name="connsiteY3" fmla="*/ 733268 h 2566638"/>
                <a:gd name="connsiteX4" fmla="*/ 2059776 w 2185452"/>
                <a:gd name="connsiteY4" fmla="*/ 597632 h 2566638"/>
                <a:gd name="connsiteX5" fmla="*/ 2166361 w 2185452"/>
                <a:gd name="connsiteY5" fmla="*/ 921768 h 2566638"/>
                <a:gd name="connsiteX6" fmla="*/ 1952334 w 2185452"/>
                <a:gd name="connsiteY6" fmla="*/ 1233617 h 2566638"/>
                <a:gd name="connsiteX7" fmla="*/ 1874610 w 2185452"/>
                <a:gd name="connsiteY7" fmla="*/ 1587661 h 2566638"/>
                <a:gd name="connsiteX8" fmla="*/ 2118450 w 2185452"/>
                <a:gd name="connsiteY8" fmla="*/ 1876554 h 2566638"/>
                <a:gd name="connsiteX9" fmla="*/ 2005007 w 2185452"/>
                <a:gd name="connsiteY9" fmla="*/ 2293464 h 2566638"/>
                <a:gd name="connsiteX10" fmla="*/ 1569239 w 2185452"/>
                <a:gd name="connsiteY10" fmla="*/ 2557020 h 2566638"/>
                <a:gd name="connsiteX11" fmla="*/ 1150901 w 2185452"/>
                <a:gd name="connsiteY11" fmla="*/ 2154780 h 2566638"/>
                <a:gd name="connsiteX12" fmla="*/ 489580 w 2185452"/>
                <a:gd name="connsiteY12" fmla="*/ 2340041 h 2566638"/>
                <a:gd name="connsiteX13" fmla="*/ 40571 w 2185452"/>
                <a:gd name="connsiteY13" fmla="*/ 2044861 h 2566638"/>
                <a:gd name="connsiteX14" fmla="*/ 76004 w 2185452"/>
                <a:gd name="connsiteY14" fmla="*/ 1482981 h 2566638"/>
                <a:gd name="connsiteX15" fmla="*/ 195257 w 2185452"/>
                <a:gd name="connsiteY15" fmla="*/ 972536 h 2566638"/>
                <a:gd name="connsiteX16" fmla="*/ 70670 w 2185452"/>
                <a:gd name="connsiteY16" fmla="*/ 786418 h 2566638"/>
                <a:gd name="connsiteX17" fmla="*/ 194591 w 2185452"/>
                <a:gd name="connsiteY17" fmla="*/ 296928 h 2566638"/>
                <a:gd name="connsiteX18" fmla="*/ 739040 w 2185452"/>
                <a:gd name="connsiteY18" fmla="*/ 224 h 256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85452" h="2566638">
                  <a:moveTo>
                    <a:pt x="739040" y="224"/>
                  </a:moveTo>
                  <a:cubicBezTo>
                    <a:pt x="914585" y="-5205"/>
                    <a:pt x="1089941" y="88331"/>
                    <a:pt x="1183190" y="237206"/>
                  </a:cubicBezTo>
                  <a:cubicBezTo>
                    <a:pt x="1241198" y="329789"/>
                    <a:pt x="1267677" y="438565"/>
                    <a:pt x="1317112" y="535910"/>
                  </a:cubicBezTo>
                  <a:cubicBezTo>
                    <a:pt x="1366547" y="633351"/>
                    <a:pt x="1451414" y="725363"/>
                    <a:pt x="1560380" y="733268"/>
                  </a:cubicBezTo>
                  <a:cubicBezTo>
                    <a:pt x="1736879" y="746127"/>
                    <a:pt x="1893470" y="537053"/>
                    <a:pt x="2059776" y="597632"/>
                  </a:cubicBezTo>
                  <a:cubicBezTo>
                    <a:pt x="2178744" y="640971"/>
                    <a:pt x="2210748" y="803182"/>
                    <a:pt x="2166361" y="921768"/>
                  </a:cubicBezTo>
                  <a:cubicBezTo>
                    <a:pt x="2121974" y="1040354"/>
                    <a:pt x="2026534" y="1131032"/>
                    <a:pt x="1952334" y="1233617"/>
                  </a:cubicBezTo>
                  <a:cubicBezTo>
                    <a:pt x="1878134" y="1336201"/>
                    <a:pt x="1823366" y="1471837"/>
                    <a:pt x="1874610" y="1587661"/>
                  </a:cubicBezTo>
                  <a:cubicBezTo>
                    <a:pt x="1926045" y="1703866"/>
                    <a:pt x="2067015" y="1760444"/>
                    <a:pt x="2118450" y="1876554"/>
                  </a:cubicBezTo>
                  <a:cubicBezTo>
                    <a:pt x="2179601" y="2014571"/>
                    <a:pt x="2091494" y="2169734"/>
                    <a:pt x="2005007" y="2293464"/>
                  </a:cubicBezTo>
                  <a:cubicBezTo>
                    <a:pt x="1900709" y="2442625"/>
                    <a:pt x="1743737" y="2608646"/>
                    <a:pt x="1569239" y="2557020"/>
                  </a:cubicBezTo>
                  <a:cubicBezTo>
                    <a:pt x="1380263" y="2501108"/>
                    <a:pt x="1333400" y="2229360"/>
                    <a:pt x="1150901" y="2154780"/>
                  </a:cubicBezTo>
                  <a:cubicBezTo>
                    <a:pt x="933159" y="2065721"/>
                    <a:pt x="723133" y="2311942"/>
                    <a:pt x="489580" y="2340041"/>
                  </a:cubicBezTo>
                  <a:cubicBezTo>
                    <a:pt x="298223" y="2363091"/>
                    <a:pt x="111533" y="2224026"/>
                    <a:pt x="40571" y="2044861"/>
                  </a:cubicBezTo>
                  <a:cubicBezTo>
                    <a:pt x="-30390" y="1865696"/>
                    <a:pt x="-1720" y="1659289"/>
                    <a:pt x="76004" y="1482981"/>
                  </a:cubicBezTo>
                  <a:cubicBezTo>
                    <a:pt x="148871" y="1317818"/>
                    <a:pt x="265457" y="1138843"/>
                    <a:pt x="195257" y="972536"/>
                  </a:cubicBezTo>
                  <a:cubicBezTo>
                    <a:pt x="166206" y="903575"/>
                    <a:pt x="108485" y="850997"/>
                    <a:pt x="70670" y="786418"/>
                  </a:cubicBezTo>
                  <a:cubicBezTo>
                    <a:pt x="-28199" y="617921"/>
                    <a:pt x="49715" y="408466"/>
                    <a:pt x="194591" y="296928"/>
                  </a:cubicBezTo>
                  <a:cubicBezTo>
                    <a:pt x="347181" y="179771"/>
                    <a:pt x="531680" y="6701"/>
                    <a:pt x="739040" y="224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BAC17EA-97F9-4084-E3A8-DF5B93F1E29E}"/>
                </a:ext>
              </a:extLst>
            </p:cNvPr>
            <p:cNvSpPr/>
            <p:nvPr/>
          </p:nvSpPr>
          <p:spPr>
            <a:xfrm>
              <a:off x="8231423" y="5759348"/>
              <a:ext cx="3785560" cy="1439206"/>
            </a:xfrm>
            <a:custGeom>
              <a:avLst/>
              <a:gdLst>
                <a:gd name="connsiteX0" fmla="*/ 115721 w 3785560"/>
                <a:gd name="connsiteY0" fmla="*/ 1019800 h 1439206"/>
                <a:gd name="connsiteX1" fmla="*/ 117911 w 3785560"/>
                <a:gd name="connsiteY1" fmla="*/ 412581 h 1439206"/>
                <a:gd name="connsiteX2" fmla="*/ 684363 w 3785560"/>
                <a:gd name="connsiteY2" fmla="*/ 382958 h 1439206"/>
                <a:gd name="connsiteX3" fmla="*/ 1257863 w 3785560"/>
                <a:gd name="connsiteY3" fmla="*/ 512498 h 1439206"/>
                <a:gd name="connsiteX4" fmla="*/ 1802217 w 3785560"/>
                <a:gd name="connsiteY4" fmla="*/ 173218 h 1439206"/>
                <a:gd name="connsiteX5" fmla="*/ 2398292 w 3785560"/>
                <a:gd name="connsiteY5" fmla="*/ 48916 h 1439206"/>
                <a:gd name="connsiteX6" fmla="*/ 2606413 w 3785560"/>
                <a:gd name="connsiteY6" fmla="*/ 278564 h 1439206"/>
                <a:gd name="connsiteX7" fmla="*/ 2867969 w 3785560"/>
                <a:gd name="connsiteY7" fmla="*/ 422582 h 1439206"/>
                <a:gd name="connsiteX8" fmla="*/ 3192201 w 3785560"/>
                <a:gd name="connsiteY8" fmla="*/ 183314 h 1439206"/>
                <a:gd name="connsiteX9" fmla="*/ 3660354 w 3785560"/>
                <a:gd name="connsiteY9" fmla="*/ 249703 h 1439206"/>
                <a:gd name="connsiteX10" fmla="*/ 3765415 w 3785560"/>
                <a:gd name="connsiteY10" fmla="*/ 728620 h 1439206"/>
                <a:gd name="connsiteX11" fmla="*/ 3263638 w 3785560"/>
                <a:gd name="connsiteY11" fmla="*/ 1225921 h 1439206"/>
                <a:gd name="connsiteX12" fmla="*/ 2543929 w 3785560"/>
                <a:gd name="connsiteY12" fmla="*/ 1345079 h 1439206"/>
                <a:gd name="connsiteX13" fmla="*/ 996783 w 3785560"/>
                <a:gd name="connsiteY13" fmla="*/ 1439090 h 1439206"/>
                <a:gd name="connsiteX14" fmla="*/ 115721 w 3785560"/>
                <a:gd name="connsiteY14" fmla="*/ 1019800 h 1439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5560" h="1439206">
                  <a:moveTo>
                    <a:pt x="115721" y="1019800"/>
                  </a:moveTo>
                  <a:cubicBezTo>
                    <a:pt x="-24868" y="845302"/>
                    <a:pt x="-52491" y="558123"/>
                    <a:pt x="117911" y="412581"/>
                  </a:cubicBezTo>
                  <a:cubicBezTo>
                    <a:pt x="268692" y="283708"/>
                    <a:pt x="497387" y="316760"/>
                    <a:pt x="684363" y="382958"/>
                  </a:cubicBezTo>
                  <a:cubicBezTo>
                    <a:pt x="871244" y="449252"/>
                    <a:pt x="1061934" y="543074"/>
                    <a:pt x="1257863" y="512498"/>
                  </a:cubicBezTo>
                  <a:cubicBezTo>
                    <a:pt x="1471890" y="479161"/>
                    <a:pt x="1632291" y="307615"/>
                    <a:pt x="1802217" y="173218"/>
                  </a:cubicBezTo>
                  <a:cubicBezTo>
                    <a:pt x="1972143" y="38820"/>
                    <a:pt x="2214173" y="-65288"/>
                    <a:pt x="2398292" y="48916"/>
                  </a:cubicBezTo>
                  <a:cubicBezTo>
                    <a:pt x="2486588" y="103685"/>
                    <a:pt x="2541071" y="197792"/>
                    <a:pt x="2606413" y="278564"/>
                  </a:cubicBezTo>
                  <a:cubicBezTo>
                    <a:pt x="2671754" y="359336"/>
                    <a:pt x="2764623" y="434012"/>
                    <a:pt x="2867969" y="422582"/>
                  </a:cubicBezTo>
                  <a:cubicBezTo>
                    <a:pt x="3003796" y="407533"/>
                    <a:pt x="3078186" y="258657"/>
                    <a:pt x="3192201" y="183314"/>
                  </a:cubicBezTo>
                  <a:cubicBezTo>
                    <a:pt x="3334885" y="89017"/>
                    <a:pt x="3541863" y="126355"/>
                    <a:pt x="3660354" y="249703"/>
                  </a:cubicBezTo>
                  <a:cubicBezTo>
                    <a:pt x="3778845" y="373052"/>
                    <a:pt x="3811706" y="564028"/>
                    <a:pt x="3765415" y="728620"/>
                  </a:cubicBezTo>
                  <a:cubicBezTo>
                    <a:pt x="3699216" y="963698"/>
                    <a:pt x="3491285" y="1137624"/>
                    <a:pt x="3263638" y="1225921"/>
                  </a:cubicBezTo>
                  <a:cubicBezTo>
                    <a:pt x="3035990" y="1314217"/>
                    <a:pt x="2787674" y="1330124"/>
                    <a:pt x="2543929" y="1345079"/>
                  </a:cubicBezTo>
                  <a:cubicBezTo>
                    <a:pt x="2029960" y="1376606"/>
                    <a:pt x="1511610" y="1430899"/>
                    <a:pt x="996783" y="1439090"/>
                  </a:cubicBezTo>
                  <a:cubicBezTo>
                    <a:pt x="660836" y="1444615"/>
                    <a:pt x="347654" y="1251829"/>
                    <a:pt x="115721" y="1019800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CD2FC25E-5226-19B9-5A63-AC75BD894C23}"/>
                </a:ext>
              </a:extLst>
            </p:cNvPr>
            <p:cNvSpPr/>
            <p:nvPr/>
          </p:nvSpPr>
          <p:spPr>
            <a:xfrm>
              <a:off x="5955058" y="5011911"/>
              <a:ext cx="4701386" cy="2580802"/>
            </a:xfrm>
            <a:custGeom>
              <a:avLst/>
              <a:gdLst>
                <a:gd name="connsiteX0" fmla="*/ 451271 w 4701386"/>
                <a:gd name="connsiteY0" fmla="*/ 242475 h 2580802"/>
                <a:gd name="connsiteX1" fmla="*/ 1059633 w 4701386"/>
                <a:gd name="connsiteY1" fmla="*/ 6445 h 2580802"/>
                <a:gd name="connsiteX2" fmla="*/ 1497593 w 4701386"/>
                <a:gd name="connsiteY2" fmla="*/ 456311 h 2580802"/>
                <a:gd name="connsiteX3" fmla="*/ 1513976 w 4701386"/>
                <a:gd name="connsiteY3" fmla="*/ 803021 h 2580802"/>
                <a:gd name="connsiteX4" fmla="*/ 1895547 w 4701386"/>
                <a:gd name="connsiteY4" fmla="*/ 943134 h 2580802"/>
                <a:gd name="connsiteX5" fmla="*/ 2291883 w 4701386"/>
                <a:gd name="connsiteY5" fmla="*/ 753205 h 2580802"/>
                <a:gd name="connsiteX6" fmla="*/ 2714697 w 4701386"/>
                <a:gd name="connsiteY6" fmla="*/ 710629 h 2580802"/>
                <a:gd name="connsiteX7" fmla="*/ 3161420 w 4701386"/>
                <a:gd name="connsiteY7" fmla="*/ 1372045 h 2580802"/>
                <a:gd name="connsiteX8" fmla="*/ 3711679 w 4701386"/>
                <a:gd name="connsiteY8" fmla="*/ 1379379 h 2580802"/>
                <a:gd name="connsiteX9" fmla="*/ 4263939 w 4701386"/>
                <a:gd name="connsiteY9" fmla="*/ 1250411 h 2580802"/>
                <a:gd name="connsiteX10" fmla="*/ 4676657 w 4701386"/>
                <a:gd name="connsiteY10" fmla="*/ 1990503 h 2580802"/>
                <a:gd name="connsiteX11" fmla="*/ 3957710 w 4701386"/>
                <a:gd name="connsiteY11" fmla="*/ 2559241 h 2580802"/>
                <a:gd name="connsiteX12" fmla="*/ 3006543 w 4701386"/>
                <a:gd name="connsiteY12" fmla="*/ 2466372 h 2580802"/>
                <a:gd name="connsiteX13" fmla="*/ 2067759 w 4701386"/>
                <a:gd name="connsiteY13" fmla="*/ 2256346 h 2580802"/>
                <a:gd name="connsiteX14" fmla="*/ 902947 w 4701386"/>
                <a:gd name="connsiteY14" fmla="*/ 2225294 h 2580802"/>
                <a:gd name="connsiteX15" fmla="*/ 277250 w 4701386"/>
                <a:gd name="connsiteY15" fmla="*/ 1908016 h 2580802"/>
                <a:gd name="connsiteX16" fmla="*/ 3692 w 4701386"/>
                <a:gd name="connsiteY16" fmla="*/ 1594454 h 2580802"/>
                <a:gd name="connsiteX17" fmla="*/ 219528 w 4701386"/>
                <a:gd name="connsiteY17" fmla="*/ 898938 h 2580802"/>
                <a:gd name="connsiteX18" fmla="*/ 451271 w 4701386"/>
                <a:gd name="connsiteY18" fmla="*/ 242475 h 258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01386" h="2580802">
                  <a:moveTo>
                    <a:pt x="451271" y="242475"/>
                  </a:moveTo>
                  <a:cubicBezTo>
                    <a:pt x="604910" y="76168"/>
                    <a:pt x="835796" y="-27559"/>
                    <a:pt x="1059633" y="6445"/>
                  </a:cubicBezTo>
                  <a:cubicBezTo>
                    <a:pt x="1283471" y="40354"/>
                    <a:pt x="1484639" y="230188"/>
                    <a:pt x="1497593" y="456311"/>
                  </a:cubicBezTo>
                  <a:cubicBezTo>
                    <a:pt x="1504260" y="572992"/>
                    <a:pt x="1465208" y="696913"/>
                    <a:pt x="1513976" y="803021"/>
                  </a:cubicBezTo>
                  <a:cubicBezTo>
                    <a:pt x="1575412" y="936466"/>
                    <a:pt x="1752672" y="977710"/>
                    <a:pt x="1895547" y="943134"/>
                  </a:cubicBezTo>
                  <a:cubicBezTo>
                    <a:pt x="2038327" y="908558"/>
                    <a:pt x="2160533" y="819023"/>
                    <a:pt x="2291883" y="753205"/>
                  </a:cubicBezTo>
                  <a:cubicBezTo>
                    <a:pt x="2423232" y="687388"/>
                    <a:pt x="2582967" y="645668"/>
                    <a:pt x="2714697" y="710629"/>
                  </a:cubicBezTo>
                  <a:cubicBezTo>
                    <a:pt x="2958061" y="830739"/>
                    <a:pt x="2941583" y="1212882"/>
                    <a:pt x="3161420" y="1372045"/>
                  </a:cubicBezTo>
                  <a:cubicBezTo>
                    <a:pt x="3316296" y="1484249"/>
                    <a:pt x="3532133" y="1445197"/>
                    <a:pt x="3711679" y="1379379"/>
                  </a:cubicBezTo>
                  <a:cubicBezTo>
                    <a:pt x="3891225" y="1313561"/>
                    <a:pt x="4074582" y="1224026"/>
                    <a:pt x="4263939" y="1250411"/>
                  </a:cubicBezTo>
                  <a:cubicBezTo>
                    <a:pt x="4582169" y="1294702"/>
                    <a:pt x="4772097" y="1683703"/>
                    <a:pt x="4676657" y="1990503"/>
                  </a:cubicBezTo>
                  <a:cubicBezTo>
                    <a:pt x="4581121" y="2297303"/>
                    <a:pt x="4273940" y="2501900"/>
                    <a:pt x="3957710" y="2559241"/>
                  </a:cubicBezTo>
                  <a:cubicBezTo>
                    <a:pt x="3641575" y="2616486"/>
                    <a:pt x="3316582" y="2550859"/>
                    <a:pt x="3006543" y="2466372"/>
                  </a:cubicBezTo>
                  <a:cubicBezTo>
                    <a:pt x="2696504" y="2381885"/>
                    <a:pt x="2388276" y="2277777"/>
                    <a:pt x="2067759" y="2256346"/>
                  </a:cubicBezTo>
                  <a:cubicBezTo>
                    <a:pt x="1678854" y="2230343"/>
                    <a:pt x="1279280" y="2326736"/>
                    <a:pt x="902947" y="2225294"/>
                  </a:cubicBezTo>
                  <a:cubicBezTo>
                    <a:pt x="676157" y="2164144"/>
                    <a:pt x="474703" y="2035175"/>
                    <a:pt x="277250" y="1908016"/>
                  </a:cubicBezTo>
                  <a:cubicBezTo>
                    <a:pt x="156854" y="1830483"/>
                    <a:pt x="25028" y="1736090"/>
                    <a:pt x="3692" y="1594454"/>
                  </a:cubicBezTo>
                  <a:cubicBezTo>
                    <a:pt x="-33646" y="1347756"/>
                    <a:pt x="224672" y="1152113"/>
                    <a:pt x="219528" y="898938"/>
                  </a:cubicBezTo>
                  <a:cubicBezTo>
                    <a:pt x="214289" y="649192"/>
                    <a:pt x="270773" y="437928"/>
                    <a:pt x="451271" y="24247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3" name="Graphic 18">
            <a:extLst>
              <a:ext uri="{FF2B5EF4-FFF2-40B4-BE49-F238E27FC236}">
                <a16:creationId xmlns:a16="http://schemas.microsoft.com/office/drawing/2014/main" id="{57591FC9-A9A5-03F8-C1F4-D156EC1280B2}"/>
              </a:ext>
            </a:extLst>
          </p:cNvPr>
          <p:cNvGrpSpPr/>
          <p:nvPr/>
        </p:nvGrpSpPr>
        <p:grpSpPr>
          <a:xfrm flipH="1">
            <a:off x="8133820" y="4125711"/>
            <a:ext cx="4481382" cy="3313138"/>
            <a:chOff x="6447953" y="4125711"/>
            <a:chExt cx="4481382" cy="3313138"/>
          </a:xfrm>
          <a:noFill/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9D9BAB3-5B02-5DE8-CF3D-69051A34C2C1}"/>
                </a:ext>
              </a:extLst>
            </p:cNvPr>
            <p:cNvSpPr/>
            <p:nvPr/>
          </p:nvSpPr>
          <p:spPr>
            <a:xfrm>
              <a:off x="6447953" y="4125711"/>
              <a:ext cx="1452328" cy="2062597"/>
            </a:xfrm>
            <a:custGeom>
              <a:avLst/>
              <a:gdLst>
                <a:gd name="connsiteX0" fmla="*/ 132398 w 1452328"/>
                <a:gd name="connsiteY0" fmla="*/ 187414 h 2062597"/>
                <a:gd name="connsiteX1" fmla="*/ 562356 w 1452328"/>
                <a:gd name="connsiteY1" fmla="*/ 629 h 2062597"/>
                <a:gd name="connsiteX2" fmla="*/ 879253 w 1452328"/>
                <a:gd name="connsiteY2" fmla="*/ 300286 h 2062597"/>
                <a:gd name="connsiteX3" fmla="*/ 688181 w 1452328"/>
                <a:gd name="connsiteY3" fmla="*/ 864547 h 2062597"/>
                <a:gd name="connsiteX4" fmla="*/ 937546 w 1452328"/>
                <a:gd name="connsiteY4" fmla="*/ 1073239 h 2062597"/>
                <a:gd name="connsiteX5" fmla="*/ 1267968 w 1452328"/>
                <a:gd name="connsiteY5" fmla="*/ 1154297 h 2062597"/>
                <a:gd name="connsiteX6" fmla="*/ 1450562 w 1452328"/>
                <a:gd name="connsiteY6" fmla="*/ 1413187 h 2062597"/>
                <a:gd name="connsiteX7" fmla="*/ 1313212 w 1452328"/>
                <a:gd name="connsiteY7" fmla="*/ 1607878 h 2062597"/>
                <a:gd name="connsiteX8" fmla="*/ 0 w 1452328"/>
                <a:gd name="connsiteY8" fmla="*/ 2062030 h 206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2328" h="2062597">
                  <a:moveTo>
                    <a:pt x="132398" y="187414"/>
                  </a:moveTo>
                  <a:cubicBezTo>
                    <a:pt x="249650" y="77591"/>
                    <a:pt x="401955" y="-8229"/>
                    <a:pt x="562356" y="629"/>
                  </a:cubicBezTo>
                  <a:cubicBezTo>
                    <a:pt x="722757" y="9487"/>
                    <a:pt x="881634" y="139599"/>
                    <a:pt x="879253" y="300286"/>
                  </a:cubicBezTo>
                  <a:cubicBezTo>
                    <a:pt x="876205" y="503359"/>
                    <a:pt x="637794" y="667760"/>
                    <a:pt x="688181" y="864547"/>
                  </a:cubicBezTo>
                  <a:cubicBezTo>
                    <a:pt x="716375" y="974560"/>
                    <a:pt x="828199" y="1042569"/>
                    <a:pt x="937546" y="1073239"/>
                  </a:cubicBezTo>
                  <a:cubicBezTo>
                    <a:pt x="1046893" y="1103910"/>
                    <a:pt x="1163574" y="1109625"/>
                    <a:pt x="1267968" y="1154297"/>
                  </a:cubicBezTo>
                  <a:cubicBezTo>
                    <a:pt x="1372457" y="1198969"/>
                    <a:pt x="1466469" y="1300696"/>
                    <a:pt x="1450562" y="1413187"/>
                  </a:cubicBezTo>
                  <a:cubicBezTo>
                    <a:pt x="1439228" y="1493768"/>
                    <a:pt x="1375982" y="1556062"/>
                    <a:pt x="1313212" y="1607878"/>
                  </a:cubicBezTo>
                  <a:cubicBezTo>
                    <a:pt x="948404" y="1909153"/>
                    <a:pt x="473012" y="2073555"/>
                    <a:pt x="0" y="2062030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7C74F62-7319-265F-F980-60C337E172E0}"/>
                </a:ext>
              </a:extLst>
            </p:cNvPr>
            <p:cNvSpPr/>
            <p:nvPr/>
          </p:nvSpPr>
          <p:spPr>
            <a:xfrm>
              <a:off x="8737815" y="5900287"/>
              <a:ext cx="2191520" cy="1538562"/>
            </a:xfrm>
            <a:custGeom>
              <a:avLst/>
              <a:gdLst>
                <a:gd name="connsiteX0" fmla="*/ 382473 w 2191520"/>
                <a:gd name="connsiteY0" fmla="*/ 1245192 h 1538562"/>
                <a:gd name="connsiteX1" fmla="*/ 1854 w 2191520"/>
                <a:gd name="connsiteY1" fmla="*/ 421565 h 1538562"/>
                <a:gd name="connsiteX2" fmla="*/ 44526 w 2191520"/>
                <a:gd name="connsiteY2" fmla="*/ 146388 h 1538562"/>
                <a:gd name="connsiteX3" fmla="*/ 267602 w 2191520"/>
                <a:gd name="connsiteY3" fmla="*/ 179 h 1538562"/>
                <a:gd name="connsiteX4" fmla="*/ 558400 w 2191520"/>
                <a:gd name="connsiteY4" fmla="*/ 301455 h 1538562"/>
                <a:gd name="connsiteX5" fmla="*/ 856151 w 2191520"/>
                <a:gd name="connsiteY5" fmla="*/ 592349 h 1538562"/>
                <a:gd name="connsiteX6" fmla="*/ 1054652 w 2191520"/>
                <a:gd name="connsiteY6" fmla="*/ 503480 h 1538562"/>
                <a:gd name="connsiteX7" fmla="*/ 1564240 w 2191520"/>
                <a:gd name="connsiteY7" fmla="*/ 157818 h 1538562"/>
                <a:gd name="connsiteX8" fmla="*/ 2125643 w 2191520"/>
                <a:gd name="connsiteY8" fmla="*/ 273452 h 1538562"/>
                <a:gd name="connsiteX9" fmla="*/ 2113261 w 2191520"/>
                <a:gd name="connsiteY9" fmla="*/ 815234 h 1538562"/>
                <a:gd name="connsiteX10" fmla="*/ 1384979 w 2191520"/>
                <a:gd name="connsiteY10" fmla="*/ 1538562 h 153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1520" h="1538562">
                  <a:moveTo>
                    <a:pt x="382473" y="1245192"/>
                  </a:moveTo>
                  <a:cubicBezTo>
                    <a:pt x="159397" y="1030594"/>
                    <a:pt x="20618" y="730556"/>
                    <a:pt x="1854" y="421565"/>
                  </a:cubicBezTo>
                  <a:cubicBezTo>
                    <a:pt x="-3861" y="327744"/>
                    <a:pt x="1854" y="230113"/>
                    <a:pt x="44526" y="146388"/>
                  </a:cubicBezTo>
                  <a:cubicBezTo>
                    <a:pt x="87198" y="62663"/>
                    <a:pt x="173685" y="-3916"/>
                    <a:pt x="267602" y="179"/>
                  </a:cubicBezTo>
                  <a:cubicBezTo>
                    <a:pt x="415239" y="6656"/>
                    <a:pt x="500583" y="165438"/>
                    <a:pt x="558400" y="301455"/>
                  </a:cubicBezTo>
                  <a:cubicBezTo>
                    <a:pt x="616216" y="437377"/>
                    <a:pt x="708419" y="594635"/>
                    <a:pt x="856151" y="592349"/>
                  </a:cubicBezTo>
                  <a:cubicBezTo>
                    <a:pt x="929875" y="591206"/>
                    <a:pt x="995693" y="547867"/>
                    <a:pt x="1054652" y="503480"/>
                  </a:cubicBezTo>
                  <a:cubicBezTo>
                    <a:pt x="1219339" y="379560"/>
                    <a:pt x="1372216" y="232494"/>
                    <a:pt x="1564240" y="157818"/>
                  </a:cubicBezTo>
                  <a:cubicBezTo>
                    <a:pt x="1756264" y="83142"/>
                    <a:pt x="2007247" y="104859"/>
                    <a:pt x="2125643" y="273452"/>
                  </a:cubicBezTo>
                  <a:cubicBezTo>
                    <a:pt x="2234514" y="428423"/>
                    <a:pt x="2192795" y="643402"/>
                    <a:pt x="2113261" y="815234"/>
                  </a:cubicBezTo>
                  <a:cubicBezTo>
                    <a:pt x="1966480" y="1132321"/>
                    <a:pt x="1703114" y="1393973"/>
                    <a:pt x="1384979" y="1538562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aphic 18">
            <a:extLst>
              <a:ext uri="{FF2B5EF4-FFF2-40B4-BE49-F238E27FC236}">
                <a16:creationId xmlns:a16="http://schemas.microsoft.com/office/drawing/2014/main" id="{98979D9A-98CD-1B4E-F00E-4894AF9FC34C}"/>
              </a:ext>
            </a:extLst>
          </p:cNvPr>
          <p:cNvGrpSpPr/>
          <p:nvPr/>
        </p:nvGrpSpPr>
        <p:grpSpPr>
          <a:xfrm flipH="1">
            <a:off x="9796959" y="5922835"/>
            <a:ext cx="2709753" cy="1259011"/>
            <a:chOff x="6556443" y="5922835"/>
            <a:chExt cx="2709753" cy="1259011"/>
          </a:xfrm>
          <a:solidFill>
            <a:srgbClr val="FF3333"/>
          </a:solidFill>
        </p:grpSpPr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A2461B5-3008-028E-99D2-4A8C8CF8BFCF}"/>
                </a:ext>
              </a:extLst>
            </p:cNvPr>
            <p:cNvSpPr/>
            <p:nvPr/>
          </p:nvSpPr>
          <p:spPr>
            <a:xfrm>
              <a:off x="6556443" y="5922835"/>
              <a:ext cx="2709753" cy="1259011"/>
            </a:xfrm>
            <a:custGeom>
              <a:avLst/>
              <a:gdLst>
                <a:gd name="connsiteX0" fmla="*/ 310325 w 2709753"/>
                <a:gd name="connsiteY0" fmla="*/ 880601 h 1259011"/>
                <a:gd name="connsiteX1" fmla="*/ 1 w 2709753"/>
                <a:gd name="connsiteY1" fmla="*/ 386635 h 1259011"/>
                <a:gd name="connsiteX2" fmla="*/ 378524 w 2709753"/>
                <a:gd name="connsiteY2" fmla="*/ 1444 h 1259011"/>
                <a:gd name="connsiteX3" fmla="*/ 1129285 w 2709753"/>
                <a:gd name="connsiteY3" fmla="*/ 518175 h 1259011"/>
                <a:gd name="connsiteX4" fmla="*/ 1493997 w 2709753"/>
                <a:gd name="connsiteY4" fmla="*/ 385587 h 1259011"/>
                <a:gd name="connsiteX5" fmla="*/ 1867377 w 2709753"/>
                <a:gd name="connsiteY5" fmla="*/ 349106 h 1259011"/>
                <a:gd name="connsiteX6" fmla="*/ 2156270 w 2709753"/>
                <a:gd name="connsiteY6" fmla="*/ 612187 h 1259011"/>
                <a:gd name="connsiteX7" fmla="*/ 2499361 w 2709753"/>
                <a:gd name="connsiteY7" fmla="*/ 503221 h 1259011"/>
                <a:gd name="connsiteX8" fmla="*/ 2708434 w 2709753"/>
                <a:gd name="connsiteY8" fmla="*/ 738679 h 1259011"/>
                <a:gd name="connsiteX9" fmla="*/ 2281143 w 2709753"/>
                <a:gd name="connsiteY9" fmla="*/ 1237979 h 1259011"/>
                <a:gd name="connsiteX10" fmla="*/ 1576198 w 2709753"/>
                <a:gd name="connsiteY10" fmla="*/ 1166066 h 1259011"/>
                <a:gd name="connsiteX11" fmla="*/ 310325 w 2709753"/>
                <a:gd name="connsiteY11" fmla="*/ 880601 h 12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9753" h="1259011">
                  <a:moveTo>
                    <a:pt x="310325" y="880601"/>
                  </a:moveTo>
                  <a:cubicBezTo>
                    <a:pt x="138875" y="772017"/>
                    <a:pt x="382" y="589517"/>
                    <a:pt x="1" y="386635"/>
                  </a:cubicBezTo>
                  <a:cubicBezTo>
                    <a:pt x="-380" y="183657"/>
                    <a:pt x="176594" y="-19130"/>
                    <a:pt x="378524" y="1444"/>
                  </a:cubicBezTo>
                  <a:cubicBezTo>
                    <a:pt x="689230" y="33067"/>
                    <a:pt x="817436" y="500840"/>
                    <a:pt x="1129285" y="518175"/>
                  </a:cubicBezTo>
                  <a:cubicBezTo>
                    <a:pt x="1260253" y="525509"/>
                    <a:pt x="1378078" y="446928"/>
                    <a:pt x="1493997" y="385587"/>
                  </a:cubicBezTo>
                  <a:cubicBezTo>
                    <a:pt x="1610011" y="324246"/>
                    <a:pt x="1756315" y="279193"/>
                    <a:pt x="1867377" y="349106"/>
                  </a:cubicBezTo>
                  <a:cubicBezTo>
                    <a:pt x="1979962" y="419972"/>
                    <a:pt x="2024825" y="591994"/>
                    <a:pt x="2156270" y="612187"/>
                  </a:cubicBezTo>
                  <a:cubicBezTo>
                    <a:pt x="2276761" y="630666"/>
                    <a:pt x="2377441" y="502459"/>
                    <a:pt x="2499361" y="503221"/>
                  </a:cubicBezTo>
                  <a:cubicBezTo>
                    <a:pt x="2614613" y="503888"/>
                    <a:pt x="2698624" y="623808"/>
                    <a:pt x="2708434" y="738679"/>
                  </a:cubicBezTo>
                  <a:cubicBezTo>
                    <a:pt x="2728627" y="976709"/>
                    <a:pt x="2513839" y="1183687"/>
                    <a:pt x="2281143" y="1237979"/>
                  </a:cubicBezTo>
                  <a:cubicBezTo>
                    <a:pt x="2048447" y="1292272"/>
                    <a:pt x="1805845" y="1231788"/>
                    <a:pt x="1576198" y="1166066"/>
                  </a:cubicBezTo>
                  <a:cubicBezTo>
                    <a:pt x="1152907" y="1044908"/>
                    <a:pt x="692563" y="1122632"/>
                    <a:pt x="310325" y="880601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FDDEE537-D93C-3942-7488-62B4E4E37F63}"/>
                </a:ext>
              </a:extLst>
            </p:cNvPr>
            <p:cNvSpPr/>
            <p:nvPr/>
          </p:nvSpPr>
          <p:spPr>
            <a:xfrm>
              <a:off x="8611128" y="5962879"/>
              <a:ext cx="332190" cy="355278"/>
            </a:xfrm>
            <a:custGeom>
              <a:avLst/>
              <a:gdLst>
                <a:gd name="connsiteX0" fmla="*/ 1001 w 332190"/>
                <a:gd name="connsiteY0" fmla="*/ 163330 h 355278"/>
                <a:gd name="connsiteX1" fmla="*/ 104633 w 332190"/>
                <a:gd name="connsiteY1" fmla="*/ 344115 h 355278"/>
                <a:gd name="connsiteX2" fmla="*/ 292371 w 332190"/>
                <a:gd name="connsiteY2" fmla="*/ 296775 h 355278"/>
                <a:gd name="connsiteX3" fmla="*/ 312659 w 332190"/>
                <a:gd name="connsiteY3" fmla="*/ 102846 h 355278"/>
                <a:gd name="connsiteX4" fmla="*/ 135113 w 332190"/>
                <a:gd name="connsiteY4" fmla="*/ 548 h 355278"/>
                <a:gd name="connsiteX5" fmla="*/ 1001 w 332190"/>
                <a:gd name="connsiteY5" fmla="*/ 163330 h 35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90" h="355278">
                  <a:moveTo>
                    <a:pt x="1001" y="163330"/>
                  </a:moveTo>
                  <a:cubicBezTo>
                    <a:pt x="-7191" y="237435"/>
                    <a:pt x="35577" y="316016"/>
                    <a:pt x="104633" y="344115"/>
                  </a:cubicBezTo>
                  <a:cubicBezTo>
                    <a:pt x="168546" y="370023"/>
                    <a:pt x="247794" y="349449"/>
                    <a:pt x="292371" y="296775"/>
                  </a:cubicBezTo>
                  <a:cubicBezTo>
                    <a:pt x="336947" y="244197"/>
                    <a:pt x="344663" y="163997"/>
                    <a:pt x="312659" y="102846"/>
                  </a:cubicBezTo>
                  <a:cubicBezTo>
                    <a:pt x="282084" y="44458"/>
                    <a:pt x="203312" y="-5834"/>
                    <a:pt x="135113" y="548"/>
                  </a:cubicBezTo>
                  <a:cubicBezTo>
                    <a:pt x="64533" y="7120"/>
                    <a:pt x="8049" y="99989"/>
                    <a:pt x="1001" y="163330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5" name="Graphic 18">
            <a:extLst>
              <a:ext uri="{FF2B5EF4-FFF2-40B4-BE49-F238E27FC236}">
                <a16:creationId xmlns:a16="http://schemas.microsoft.com/office/drawing/2014/main" id="{F3CFEAB7-659E-2AA7-AB5D-0ECC82E70C97}"/>
              </a:ext>
            </a:extLst>
          </p:cNvPr>
          <p:cNvGrpSpPr/>
          <p:nvPr/>
        </p:nvGrpSpPr>
        <p:grpSpPr>
          <a:xfrm flipH="1">
            <a:off x="8584864" y="6253756"/>
            <a:ext cx="2360545" cy="1138766"/>
            <a:chOff x="8117746" y="6253756"/>
            <a:chExt cx="2360545" cy="1138766"/>
          </a:xfrm>
          <a:solidFill>
            <a:srgbClr val="FFB000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67461B5-C51F-E1F5-3C81-40A300B4CB95}"/>
                </a:ext>
              </a:extLst>
            </p:cNvPr>
            <p:cNvSpPr/>
            <p:nvPr/>
          </p:nvSpPr>
          <p:spPr>
            <a:xfrm>
              <a:off x="8117746" y="6434305"/>
              <a:ext cx="2360545" cy="958217"/>
            </a:xfrm>
            <a:custGeom>
              <a:avLst/>
              <a:gdLst>
                <a:gd name="connsiteX0" fmla="*/ 309598 w 2360545"/>
                <a:gd name="connsiteY0" fmla="*/ 875480 h 958217"/>
                <a:gd name="connsiteX1" fmla="*/ 322 w 2360545"/>
                <a:gd name="connsiteY1" fmla="*/ 451903 h 958217"/>
                <a:gd name="connsiteX2" fmla="*/ 331220 w 2360545"/>
                <a:gd name="connsiteY2" fmla="*/ 96430 h 958217"/>
                <a:gd name="connsiteX3" fmla="*/ 942630 w 2360545"/>
                <a:gd name="connsiteY3" fmla="*/ 349033 h 958217"/>
                <a:gd name="connsiteX4" fmla="*/ 1381256 w 2360545"/>
                <a:gd name="connsiteY4" fmla="*/ 97287 h 958217"/>
                <a:gd name="connsiteX5" fmla="*/ 1667673 w 2360545"/>
                <a:gd name="connsiteY5" fmla="*/ 265975 h 958217"/>
                <a:gd name="connsiteX6" fmla="*/ 2090868 w 2360545"/>
                <a:gd name="connsiteY6" fmla="*/ 4514 h 958217"/>
                <a:gd name="connsiteX7" fmla="*/ 2350710 w 2360545"/>
                <a:gd name="connsiteY7" fmla="*/ 177393 h 958217"/>
                <a:gd name="connsiteX8" fmla="*/ 2263271 w 2360545"/>
                <a:gd name="connsiteY8" fmla="*/ 496861 h 958217"/>
                <a:gd name="connsiteX9" fmla="*/ 1981903 w 2360545"/>
                <a:gd name="connsiteY9" fmla="*/ 691552 h 958217"/>
                <a:gd name="connsiteX10" fmla="*/ 1058549 w 2360545"/>
                <a:gd name="connsiteY10" fmla="*/ 916437 h 958217"/>
                <a:gd name="connsiteX11" fmla="*/ 309598 w 2360545"/>
                <a:gd name="connsiteY11" fmla="*/ 875480 h 95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60545" h="958217">
                  <a:moveTo>
                    <a:pt x="309598" y="875480"/>
                  </a:moveTo>
                  <a:cubicBezTo>
                    <a:pt x="145673" y="793279"/>
                    <a:pt x="8703" y="635069"/>
                    <a:pt x="322" y="451903"/>
                  </a:cubicBezTo>
                  <a:cubicBezTo>
                    <a:pt x="-8061" y="268737"/>
                    <a:pt x="148626" y="80428"/>
                    <a:pt x="331220" y="96430"/>
                  </a:cubicBezTo>
                  <a:cubicBezTo>
                    <a:pt x="557058" y="116242"/>
                    <a:pt x="723459" y="406850"/>
                    <a:pt x="942630" y="349033"/>
                  </a:cubicBezTo>
                  <a:cubicBezTo>
                    <a:pt x="1110841" y="304647"/>
                    <a:pt x="1210282" y="64902"/>
                    <a:pt x="1381256" y="97287"/>
                  </a:cubicBezTo>
                  <a:cubicBezTo>
                    <a:pt x="1491651" y="118147"/>
                    <a:pt x="1556516" y="250068"/>
                    <a:pt x="1667673" y="265975"/>
                  </a:cubicBezTo>
                  <a:cubicBezTo>
                    <a:pt x="1837123" y="290264"/>
                    <a:pt x="1924086" y="42709"/>
                    <a:pt x="2090868" y="4514"/>
                  </a:cubicBezTo>
                  <a:cubicBezTo>
                    <a:pt x="2202883" y="-21204"/>
                    <a:pt x="2320421" y="66522"/>
                    <a:pt x="2350710" y="177393"/>
                  </a:cubicBezTo>
                  <a:cubicBezTo>
                    <a:pt x="2381095" y="288264"/>
                    <a:pt x="2338042" y="409517"/>
                    <a:pt x="2263271" y="496861"/>
                  </a:cubicBezTo>
                  <a:cubicBezTo>
                    <a:pt x="2188500" y="584110"/>
                    <a:pt x="2085820" y="642498"/>
                    <a:pt x="1981903" y="691552"/>
                  </a:cubicBezTo>
                  <a:cubicBezTo>
                    <a:pt x="1682817" y="832427"/>
                    <a:pt x="1382590" y="879290"/>
                    <a:pt x="1058549" y="916437"/>
                  </a:cubicBezTo>
                  <a:cubicBezTo>
                    <a:pt x="786420" y="947489"/>
                    <a:pt x="577537" y="1009783"/>
                    <a:pt x="309598" y="875480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A2ECA25-F95D-643D-E78B-2E5CF29D21FE}"/>
                </a:ext>
              </a:extLst>
            </p:cNvPr>
            <p:cNvSpPr/>
            <p:nvPr/>
          </p:nvSpPr>
          <p:spPr>
            <a:xfrm>
              <a:off x="9868372" y="6253756"/>
              <a:ext cx="597305" cy="268632"/>
            </a:xfrm>
            <a:custGeom>
              <a:avLst/>
              <a:gdLst>
                <a:gd name="connsiteX0" fmla="*/ 481117 w 597305"/>
                <a:gd name="connsiteY0" fmla="*/ 156774 h 268632"/>
                <a:gd name="connsiteX1" fmla="*/ 583892 w 597305"/>
                <a:gd name="connsiteY1" fmla="*/ 156298 h 268632"/>
                <a:gd name="connsiteX2" fmla="*/ 586845 w 597305"/>
                <a:gd name="connsiteY2" fmla="*/ 85527 h 268632"/>
                <a:gd name="connsiteX3" fmla="*/ 526837 w 597305"/>
                <a:gd name="connsiteY3" fmla="*/ 39616 h 268632"/>
                <a:gd name="connsiteX4" fmla="*/ 60493 w 597305"/>
                <a:gd name="connsiteY4" fmla="*/ 97528 h 268632"/>
                <a:gd name="connsiteX5" fmla="*/ 8296 w 597305"/>
                <a:gd name="connsiteY5" fmla="*/ 158012 h 268632"/>
                <a:gd name="connsiteX6" fmla="*/ 60969 w 597305"/>
                <a:gd name="connsiteY6" fmla="*/ 268502 h 268632"/>
                <a:gd name="connsiteX7" fmla="*/ 174031 w 597305"/>
                <a:gd name="connsiteY7" fmla="*/ 199541 h 268632"/>
                <a:gd name="connsiteX8" fmla="*/ 481117 w 597305"/>
                <a:gd name="connsiteY8" fmla="*/ 156774 h 26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305" h="268632">
                  <a:moveTo>
                    <a:pt x="481117" y="156774"/>
                  </a:moveTo>
                  <a:cubicBezTo>
                    <a:pt x="515693" y="167632"/>
                    <a:pt x="558270" y="181920"/>
                    <a:pt x="583892" y="156298"/>
                  </a:cubicBezTo>
                  <a:cubicBezTo>
                    <a:pt x="601989" y="138200"/>
                    <a:pt x="600561" y="107053"/>
                    <a:pt x="586845" y="85527"/>
                  </a:cubicBezTo>
                  <a:cubicBezTo>
                    <a:pt x="573129" y="64000"/>
                    <a:pt x="549983" y="50380"/>
                    <a:pt x="526837" y="39616"/>
                  </a:cubicBezTo>
                  <a:cubicBezTo>
                    <a:pt x="377199" y="-30011"/>
                    <a:pt x="188985" y="-6104"/>
                    <a:pt x="60493" y="97528"/>
                  </a:cubicBezTo>
                  <a:cubicBezTo>
                    <a:pt x="39633" y="114388"/>
                    <a:pt x="19821" y="133723"/>
                    <a:pt x="8296" y="158012"/>
                  </a:cubicBezTo>
                  <a:cubicBezTo>
                    <a:pt x="-12373" y="201541"/>
                    <a:pt x="5724" y="264502"/>
                    <a:pt x="60969" y="268502"/>
                  </a:cubicBezTo>
                  <a:cubicBezTo>
                    <a:pt x="103451" y="271550"/>
                    <a:pt x="141075" y="220306"/>
                    <a:pt x="174031" y="199541"/>
                  </a:cubicBezTo>
                  <a:cubicBezTo>
                    <a:pt x="263852" y="142772"/>
                    <a:pt x="379009" y="124675"/>
                    <a:pt x="481117" y="15677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aphic 18">
            <a:extLst>
              <a:ext uri="{FF2B5EF4-FFF2-40B4-BE49-F238E27FC236}">
                <a16:creationId xmlns:a16="http://schemas.microsoft.com/office/drawing/2014/main" id="{F7B31E56-9E54-77C0-0EB5-7A24FADCBFD5}"/>
              </a:ext>
            </a:extLst>
          </p:cNvPr>
          <p:cNvGrpSpPr/>
          <p:nvPr/>
        </p:nvGrpSpPr>
        <p:grpSpPr>
          <a:xfrm flipH="1">
            <a:off x="7702677" y="5350286"/>
            <a:ext cx="4904480" cy="1953376"/>
            <a:chOff x="6455998" y="5350286"/>
            <a:chExt cx="4904480" cy="1953376"/>
          </a:xfrm>
        </p:grpSpPr>
        <p:grpSp>
          <p:nvGrpSpPr>
            <p:cNvPr id="143" name="Graphic 18">
              <a:extLst>
                <a:ext uri="{FF2B5EF4-FFF2-40B4-BE49-F238E27FC236}">
                  <a16:creationId xmlns:a16="http://schemas.microsoft.com/office/drawing/2014/main" id="{544ECBAA-E7F9-0F9F-252C-5EA4B5C15AEE}"/>
                </a:ext>
              </a:extLst>
            </p:cNvPr>
            <p:cNvGrpSpPr/>
            <p:nvPr/>
          </p:nvGrpSpPr>
          <p:grpSpPr>
            <a:xfrm>
              <a:off x="10327890" y="6402142"/>
              <a:ext cx="1032587" cy="901520"/>
              <a:chOff x="10327890" y="6402142"/>
              <a:chExt cx="1032587" cy="901520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32E8C0ED-67DB-8A53-F147-757CE8FC8EA0}"/>
                  </a:ext>
                </a:extLst>
              </p:cNvPr>
              <p:cNvSpPr/>
              <p:nvPr/>
            </p:nvSpPr>
            <p:spPr>
              <a:xfrm>
                <a:off x="10327890" y="6402142"/>
                <a:ext cx="1032587" cy="901520"/>
              </a:xfrm>
              <a:custGeom>
                <a:avLst/>
                <a:gdLst>
                  <a:gd name="connsiteX0" fmla="*/ 791504 w 1032587"/>
                  <a:gd name="connsiteY0" fmla="*/ 6293 h 901520"/>
                  <a:gd name="connsiteX1" fmla="*/ 791504 w 1032587"/>
                  <a:gd name="connsiteY1" fmla="*/ 6293 h 901520"/>
                  <a:gd name="connsiteX2" fmla="*/ 782741 w 1032587"/>
                  <a:gd name="connsiteY2" fmla="*/ 5722 h 901520"/>
                  <a:gd name="connsiteX3" fmla="*/ 693682 w 1032587"/>
                  <a:gd name="connsiteY3" fmla="*/ 2102 h 901520"/>
                  <a:gd name="connsiteX4" fmla="*/ 695492 w 1032587"/>
                  <a:gd name="connsiteY4" fmla="*/ 5150 h 901520"/>
                  <a:gd name="connsiteX5" fmla="*/ 708923 w 1032587"/>
                  <a:gd name="connsiteY5" fmla="*/ 128594 h 901520"/>
                  <a:gd name="connsiteX6" fmla="*/ 607767 w 1032587"/>
                  <a:gd name="connsiteY6" fmla="*/ 1245 h 901520"/>
                  <a:gd name="connsiteX7" fmla="*/ 606243 w 1032587"/>
                  <a:gd name="connsiteY7" fmla="*/ 6 h 901520"/>
                  <a:gd name="connsiteX8" fmla="*/ 509564 w 1032587"/>
                  <a:gd name="connsiteY8" fmla="*/ 2769 h 901520"/>
                  <a:gd name="connsiteX9" fmla="*/ 509564 w 1032587"/>
                  <a:gd name="connsiteY9" fmla="*/ 2769 h 901520"/>
                  <a:gd name="connsiteX10" fmla="*/ 498134 w 1032587"/>
                  <a:gd name="connsiteY10" fmla="*/ 3531 h 901520"/>
                  <a:gd name="connsiteX11" fmla="*/ 498039 w 1032587"/>
                  <a:gd name="connsiteY11" fmla="*/ 3531 h 901520"/>
                  <a:gd name="connsiteX12" fmla="*/ 498039 w 1032587"/>
                  <a:gd name="connsiteY12" fmla="*/ 3531 h 901520"/>
                  <a:gd name="connsiteX13" fmla="*/ 351735 w 1032587"/>
                  <a:gd name="connsiteY13" fmla="*/ 20009 h 901520"/>
                  <a:gd name="connsiteX14" fmla="*/ 442984 w 1032587"/>
                  <a:gd name="connsiteY14" fmla="*/ 142786 h 901520"/>
                  <a:gd name="connsiteX15" fmla="*/ 444508 w 1032587"/>
                  <a:gd name="connsiteY15" fmla="*/ 159646 h 901520"/>
                  <a:gd name="connsiteX16" fmla="*/ 408504 w 1032587"/>
                  <a:gd name="connsiteY16" fmla="*/ 172123 h 901520"/>
                  <a:gd name="connsiteX17" fmla="*/ 377357 w 1032587"/>
                  <a:gd name="connsiteY17" fmla="*/ 142215 h 901520"/>
                  <a:gd name="connsiteX18" fmla="*/ 33409 w 1032587"/>
                  <a:gd name="connsiteY18" fmla="*/ 182220 h 901520"/>
                  <a:gd name="connsiteX19" fmla="*/ 28837 w 1032587"/>
                  <a:gd name="connsiteY19" fmla="*/ 189078 h 901520"/>
                  <a:gd name="connsiteX20" fmla="*/ 26646 w 1032587"/>
                  <a:gd name="connsiteY20" fmla="*/ 375482 h 901520"/>
                  <a:gd name="connsiteX21" fmla="*/ 261533 w 1032587"/>
                  <a:gd name="connsiteY21" fmla="*/ 561696 h 901520"/>
                  <a:gd name="connsiteX22" fmla="*/ 261533 w 1032587"/>
                  <a:gd name="connsiteY22" fmla="*/ 561791 h 901520"/>
                  <a:gd name="connsiteX23" fmla="*/ 278488 w 1032587"/>
                  <a:gd name="connsiteY23" fmla="*/ 589890 h 901520"/>
                  <a:gd name="connsiteX24" fmla="*/ 312015 w 1032587"/>
                  <a:gd name="connsiteY24" fmla="*/ 786486 h 901520"/>
                  <a:gd name="connsiteX25" fmla="*/ 486323 w 1032587"/>
                  <a:gd name="connsiteY25" fmla="*/ 901453 h 901520"/>
                  <a:gd name="connsiteX26" fmla="*/ 576906 w 1032587"/>
                  <a:gd name="connsiteY26" fmla="*/ 886022 h 901520"/>
                  <a:gd name="connsiteX27" fmla="*/ 582526 w 1032587"/>
                  <a:gd name="connsiteY27" fmla="*/ 883926 h 901520"/>
                  <a:gd name="connsiteX28" fmla="*/ 662821 w 1032587"/>
                  <a:gd name="connsiteY28" fmla="*/ 838302 h 901520"/>
                  <a:gd name="connsiteX29" fmla="*/ 678728 w 1032587"/>
                  <a:gd name="connsiteY29" fmla="*/ 747433 h 901520"/>
                  <a:gd name="connsiteX30" fmla="*/ 621388 w 1032587"/>
                  <a:gd name="connsiteY30" fmla="*/ 561886 h 901520"/>
                  <a:gd name="connsiteX31" fmla="*/ 702255 w 1032587"/>
                  <a:gd name="connsiteY31" fmla="*/ 583699 h 901520"/>
                  <a:gd name="connsiteX32" fmla="*/ 776359 w 1032587"/>
                  <a:gd name="connsiteY32" fmla="*/ 709048 h 901520"/>
                  <a:gd name="connsiteX33" fmla="*/ 816745 w 1032587"/>
                  <a:gd name="connsiteY33" fmla="*/ 640563 h 901520"/>
                  <a:gd name="connsiteX34" fmla="*/ 832081 w 1032587"/>
                  <a:gd name="connsiteY34" fmla="*/ 612083 h 901520"/>
                  <a:gd name="connsiteX35" fmla="*/ 832081 w 1032587"/>
                  <a:gd name="connsiteY35" fmla="*/ 612083 h 901520"/>
                  <a:gd name="connsiteX36" fmla="*/ 834747 w 1032587"/>
                  <a:gd name="connsiteY36" fmla="*/ 606940 h 901520"/>
                  <a:gd name="connsiteX37" fmla="*/ 916758 w 1032587"/>
                  <a:gd name="connsiteY37" fmla="*/ 431680 h 901520"/>
                  <a:gd name="connsiteX38" fmla="*/ 836748 w 1032587"/>
                  <a:gd name="connsiteY38" fmla="*/ 349669 h 901520"/>
                  <a:gd name="connsiteX39" fmla="*/ 815507 w 1032587"/>
                  <a:gd name="connsiteY39" fmla="*/ 333191 h 901520"/>
                  <a:gd name="connsiteX40" fmla="*/ 817983 w 1032587"/>
                  <a:gd name="connsiteY40" fmla="*/ 308998 h 901520"/>
                  <a:gd name="connsiteX41" fmla="*/ 834747 w 1032587"/>
                  <a:gd name="connsiteY41" fmla="*/ 307188 h 901520"/>
                  <a:gd name="connsiteX42" fmla="*/ 946571 w 1032587"/>
                  <a:gd name="connsiteY42" fmla="*/ 357861 h 901520"/>
                  <a:gd name="connsiteX43" fmla="*/ 963526 w 1032587"/>
                  <a:gd name="connsiteY43" fmla="*/ 313474 h 901520"/>
                  <a:gd name="connsiteX44" fmla="*/ 964192 w 1032587"/>
                  <a:gd name="connsiteY44" fmla="*/ 311760 h 901520"/>
                  <a:gd name="connsiteX45" fmla="*/ 967335 w 1032587"/>
                  <a:gd name="connsiteY45" fmla="*/ 303568 h 901520"/>
                  <a:gd name="connsiteX46" fmla="*/ 967335 w 1032587"/>
                  <a:gd name="connsiteY46" fmla="*/ 303568 h 901520"/>
                  <a:gd name="connsiteX47" fmla="*/ 999054 w 1032587"/>
                  <a:gd name="connsiteY47" fmla="*/ 49060 h 901520"/>
                  <a:gd name="connsiteX48" fmla="*/ 791504 w 1032587"/>
                  <a:gd name="connsiteY48" fmla="*/ 6293 h 901520"/>
                  <a:gd name="connsiteX49" fmla="*/ 176761 w 1032587"/>
                  <a:gd name="connsiteY49" fmla="*/ 300997 h 901520"/>
                  <a:gd name="connsiteX50" fmla="*/ 162473 w 1032587"/>
                  <a:gd name="connsiteY50" fmla="*/ 237465 h 901520"/>
                  <a:gd name="connsiteX51" fmla="*/ 165426 w 1032587"/>
                  <a:gd name="connsiteY51" fmla="*/ 232702 h 901520"/>
                  <a:gd name="connsiteX52" fmla="*/ 171617 w 1032587"/>
                  <a:gd name="connsiteY52" fmla="*/ 225940 h 901520"/>
                  <a:gd name="connsiteX53" fmla="*/ 186095 w 1032587"/>
                  <a:gd name="connsiteY53" fmla="*/ 219367 h 901520"/>
                  <a:gd name="connsiteX54" fmla="*/ 208003 w 1032587"/>
                  <a:gd name="connsiteY54" fmla="*/ 225368 h 901520"/>
                  <a:gd name="connsiteX55" fmla="*/ 227719 w 1032587"/>
                  <a:gd name="connsiteY55" fmla="*/ 242894 h 901520"/>
                  <a:gd name="connsiteX56" fmla="*/ 233625 w 1032587"/>
                  <a:gd name="connsiteY56" fmla="*/ 269278 h 901520"/>
                  <a:gd name="connsiteX57" fmla="*/ 226671 w 1032587"/>
                  <a:gd name="connsiteY57" fmla="*/ 288138 h 901520"/>
                  <a:gd name="connsiteX58" fmla="*/ 224195 w 1032587"/>
                  <a:gd name="connsiteY58" fmla="*/ 291281 h 901520"/>
                  <a:gd name="connsiteX59" fmla="*/ 176761 w 1032587"/>
                  <a:gd name="connsiteY59" fmla="*/ 300997 h 901520"/>
                  <a:gd name="connsiteX60" fmla="*/ 413743 w 1032587"/>
                  <a:gd name="connsiteY60" fmla="*/ 750576 h 901520"/>
                  <a:gd name="connsiteX61" fmla="*/ 408123 w 1032587"/>
                  <a:gd name="connsiteY61" fmla="*/ 675615 h 901520"/>
                  <a:gd name="connsiteX62" fmla="*/ 429459 w 1032587"/>
                  <a:gd name="connsiteY62" fmla="*/ 586366 h 901520"/>
                  <a:gd name="connsiteX63" fmla="*/ 474417 w 1032587"/>
                  <a:gd name="connsiteY63" fmla="*/ 598462 h 901520"/>
                  <a:gd name="connsiteX64" fmla="*/ 502992 w 1032587"/>
                  <a:gd name="connsiteY64" fmla="*/ 656660 h 901520"/>
                  <a:gd name="connsiteX65" fmla="*/ 502325 w 1032587"/>
                  <a:gd name="connsiteY65" fmla="*/ 663042 h 901520"/>
                  <a:gd name="connsiteX66" fmla="*/ 496896 w 1032587"/>
                  <a:gd name="connsiteY66" fmla="*/ 692950 h 901520"/>
                  <a:gd name="connsiteX67" fmla="*/ 519470 w 1032587"/>
                  <a:gd name="connsiteY67" fmla="*/ 757816 h 901520"/>
                  <a:gd name="connsiteX68" fmla="*/ 467178 w 1032587"/>
                  <a:gd name="connsiteY68" fmla="*/ 799154 h 901520"/>
                  <a:gd name="connsiteX69" fmla="*/ 413743 w 1032587"/>
                  <a:gd name="connsiteY69" fmla="*/ 750576 h 901520"/>
                  <a:gd name="connsiteX70" fmla="*/ 780265 w 1032587"/>
                  <a:gd name="connsiteY70" fmla="*/ 429203 h 901520"/>
                  <a:gd name="connsiteX71" fmla="*/ 780455 w 1032587"/>
                  <a:gd name="connsiteY71" fmla="*/ 453111 h 901520"/>
                  <a:gd name="connsiteX72" fmla="*/ 673585 w 1032587"/>
                  <a:gd name="connsiteY72" fmla="*/ 429489 h 901520"/>
                  <a:gd name="connsiteX73" fmla="*/ 633199 w 1032587"/>
                  <a:gd name="connsiteY73" fmla="*/ 387769 h 901520"/>
                  <a:gd name="connsiteX74" fmla="*/ 651867 w 1032587"/>
                  <a:gd name="connsiteY74" fmla="*/ 357670 h 901520"/>
                  <a:gd name="connsiteX75" fmla="*/ 687967 w 1032587"/>
                  <a:gd name="connsiteY75" fmla="*/ 351289 h 901520"/>
                  <a:gd name="connsiteX76" fmla="*/ 780265 w 1032587"/>
                  <a:gd name="connsiteY76" fmla="*/ 429203 h 90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1032587" h="901520">
                    <a:moveTo>
                      <a:pt x="791504" y="6293"/>
                    </a:moveTo>
                    <a:lnTo>
                      <a:pt x="791504" y="6293"/>
                    </a:lnTo>
                    <a:cubicBezTo>
                      <a:pt x="788551" y="6102"/>
                      <a:pt x="785694" y="5912"/>
                      <a:pt x="782741" y="5722"/>
                    </a:cubicBezTo>
                    <a:cubicBezTo>
                      <a:pt x="751594" y="4007"/>
                      <a:pt x="721305" y="3055"/>
                      <a:pt x="693682" y="2102"/>
                    </a:cubicBezTo>
                    <a:cubicBezTo>
                      <a:pt x="694254" y="3055"/>
                      <a:pt x="694825" y="4102"/>
                      <a:pt x="695492" y="5150"/>
                    </a:cubicBezTo>
                    <a:cubicBezTo>
                      <a:pt x="716256" y="42393"/>
                      <a:pt x="723305" y="88398"/>
                      <a:pt x="708923" y="128594"/>
                    </a:cubicBezTo>
                    <a:cubicBezTo>
                      <a:pt x="684824" y="79540"/>
                      <a:pt x="649867" y="35916"/>
                      <a:pt x="607767" y="1245"/>
                    </a:cubicBezTo>
                    <a:cubicBezTo>
                      <a:pt x="607290" y="864"/>
                      <a:pt x="606814" y="483"/>
                      <a:pt x="606243" y="6"/>
                    </a:cubicBezTo>
                    <a:cubicBezTo>
                      <a:pt x="573953" y="-89"/>
                      <a:pt x="541758" y="864"/>
                      <a:pt x="509564" y="2769"/>
                    </a:cubicBezTo>
                    <a:lnTo>
                      <a:pt x="509564" y="2769"/>
                    </a:lnTo>
                    <a:cubicBezTo>
                      <a:pt x="505754" y="2959"/>
                      <a:pt x="501944" y="3245"/>
                      <a:pt x="498134" y="3531"/>
                    </a:cubicBezTo>
                    <a:cubicBezTo>
                      <a:pt x="498134" y="3531"/>
                      <a:pt x="498039" y="3531"/>
                      <a:pt x="498039" y="3531"/>
                    </a:cubicBezTo>
                    <a:cubicBezTo>
                      <a:pt x="498039" y="3531"/>
                      <a:pt x="498039" y="3531"/>
                      <a:pt x="498039" y="3531"/>
                    </a:cubicBezTo>
                    <a:cubicBezTo>
                      <a:pt x="449080" y="6769"/>
                      <a:pt x="400217" y="12294"/>
                      <a:pt x="351735" y="20009"/>
                    </a:cubicBezTo>
                    <a:cubicBezTo>
                      <a:pt x="395550" y="48108"/>
                      <a:pt x="428887" y="92590"/>
                      <a:pt x="442984" y="142786"/>
                    </a:cubicBezTo>
                    <a:cubicBezTo>
                      <a:pt x="444508" y="148215"/>
                      <a:pt x="445842" y="154026"/>
                      <a:pt x="444508" y="159646"/>
                    </a:cubicBezTo>
                    <a:cubicBezTo>
                      <a:pt x="441079" y="173742"/>
                      <a:pt x="421648" y="178219"/>
                      <a:pt x="408504" y="172123"/>
                    </a:cubicBezTo>
                    <a:cubicBezTo>
                      <a:pt x="395264" y="166027"/>
                      <a:pt x="386596" y="153454"/>
                      <a:pt x="377357" y="142215"/>
                    </a:cubicBezTo>
                    <a:cubicBezTo>
                      <a:pt x="280107" y="25248"/>
                      <a:pt x="106085" y="76207"/>
                      <a:pt x="33409" y="182220"/>
                    </a:cubicBezTo>
                    <a:cubicBezTo>
                      <a:pt x="31885" y="184506"/>
                      <a:pt x="30361" y="186792"/>
                      <a:pt x="28837" y="189078"/>
                    </a:cubicBezTo>
                    <a:cubicBezTo>
                      <a:pt x="-5072" y="242799"/>
                      <a:pt x="-13073" y="309569"/>
                      <a:pt x="26646" y="375482"/>
                    </a:cubicBezTo>
                    <a:cubicBezTo>
                      <a:pt x="78653" y="461683"/>
                      <a:pt x="203050" y="484067"/>
                      <a:pt x="261533" y="561696"/>
                    </a:cubicBezTo>
                    <a:cubicBezTo>
                      <a:pt x="261533" y="561696"/>
                      <a:pt x="261533" y="561696"/>
                      <a:pt x="261533" y="561791"/>
                    </a:cubicBezTo>
                    <a:cubicBezTo>
                      <a:pt x="268105" y="570364"/>
                      <a:pt x="273725" y="579793"/>
                      <a:pt x="278488" y="589890"/>
                    </a:cubicBezTo>
                    <a:cubicBezTo>
                      <a:pt x="306396" y="650564"/>
                      <a:pt x="288679" y="723811"/>
                      <a:pt x="312015" y="786486"/>
                    </a:cubicBezTo>
                    <a:cubicBezTo>
                      <a:pt x="337733" y="855828"/>
                      <a:pt x="412409" y="899643"/>
                      <a:pt x="486323" y="901453"/>
                    </a:cubicBezTo>
                    <a:cubicBezTo>
                      <a:pt x="517279" y="902215"/>
                      <a:pt x="547855" y="896499"/>
                      <a:pt x="576906" y="886022"/>
                    </a:cubicBezTo>
                    <a:cubicBezTo>
                      <a:pt x="578811" y="885355"/>
                      <a:pt x="580716" y="884593"/>
                      <a:pt x="582526" y="883926"/>
                    </a:cubicBezTo>
                    <a:cubicBezTo>
                      <a:pt x="611101" y="872782"/>
                      <a:pt x="638247" y="857161"/>
                      <a:pt x="662821" y="838302"/>
                    </a:cubicBezTo>
                    <a:cubicBezTo>
                      <a:pt x="671870" y="809727"/>
                      <a:pt x="679585" y="780295"/>
                      <a:pt x="678728" y="747433"/>
                    </a:cubicBezTo>
                    <a:cubicBezTo>
                      <a:pt x="677109" y="681901"/>
                      <a:pt x="657868" y="616560"/>
                      <a:pt x="621388" y="561886"/>
                    </a:cubicBezTo>
                    <a:cubicBezTo>
                      <a:pt x="648343" y="549885"/>
                      <a:pt x="679681" y="564744"/>
                      <a:pt x="702255" y="583699"/>
                    </a:cubicBezTo>
                    <a:cubicBezTo>
                      <a:pt x="740164" y="615607"/>
                      <a:pt x="765691" y="660660"/>
                      <a:pt x="776359" y="709048"/>
                    </a:cubicBezTo>
                    <a:cubicBezTo>
                      <a:pt x="790742" y="686759"/>
                      <a:pt x="803982" y="663804"/>
                      <a:pt x="816745" y="640563"/>
                    </a:cubicBezTo>
                    <a:cubicBezTo>
                      <a:pt x="821984" y="631038"/>
                      <a:pt x="827032" y="621608"/>
                      <a:pt x="832081" y="612083"/>
                    </a:cubicBezTo>
                    <a:lnTo>
                      <a:pt x="832081" y="612083"/>
                    </a:lnTo>
                    <a:cubicBezTo>
                      <a:pt x="832938" y="610368"/>
                      <a:pt x="833891" y="608654"/>
                      <a:pt x="834747" y="606940"/>
                    </a:cubicBezTo>
                    <a:cubicBezTo>
                      <a:pt x="864656" y="549790"/>
                      <a:pt x="891802" y="491211"/>
                      <a:pt x="916758" y="431680"/>
                    </a:cubicBezTo>
                    <a:cubicBezTo>
                      <a:pt x="897708" y="398056"/>
                      <a:pt x="870085" y="369291"/>
                      <a:pt x="836748" y="349669"/>
                    </a:cubicBezTo>
                    <a:cubicBezTo>
                      <a:pt x="828937" y="345097"/>
                      <a:pt x="820555" y="340716"/>
                      <a:pt x="815507" y="333191"/>
                    </a:cubicBezTo>
                    <a:cubicBezTo>
                      <a:pt x="810459" y="325666"/>
                      <a:pt x="810363" y="313950"/>
                      <a:pt x="817983" y="308998"/>
                    </a:cubicBezTo>
                    <a:cubicBezTo>
                      <a:pt x="822841" y="305854"/>
                      <a:pt x="829033" y="306331"/>
                      <a:pt x="834747" y="307188"/>
                    </a:cubicBezTo>
                    <a:cubicBezTo>
                      <a:pt x="875800" y="313189"/>
                      <a:pt x="914853" y="331191"/>
                      <a:pt x="946571" y="357861"/>
                    </a:cubicBezTo>
                    <a:cubicBezTo>
                      <a:pt x="952382" y="343097"/>
                      <a:pt x="958001" y="328333"/>
                      <a:pt x="963526" y="313474"/>
                    </a:cubicBezTo>
                    <a:lnTo>
                      <a:pt x="964192" y="311760"/>
                    </a:lnTo>
                    <a:cubicBezTo>
                      <a:pt x="965145" y="309093"/>
                      <a:pt x="966288" y="306426"/>
                      <a:pt x="967335" y="303568"/>
                    </a:cubicBezTo>
                    <a:lnTo>
                      <a:pt x="967335" y="303568"/>
                    </a:lnTo>
                    <a:cubicBezTo>
                      <a:pt x="996196" y="232321"/>
                      <a:pt x="1078206" y="89065"/>
                      <a:pt x="999054" y="49060"/>
                    </a:cubicBezTo>
                    <a:cubicBezTo>
                      <a:pt x="943333" y="21057"/>
                      <a:pt x="865704" y="10960"/>
                      <a:pt x="791504" y="6293"/>
                    </a:cubicBezTo>
                    <a:close/>
                    <a:moveTo>
                      <a:pt x="176761" y="300997"/>
                    </a:moveTo>
                    <a:cubicBezTo>
                      <a:pt x="151138" y="288900"/>
                      <a:pt x="150090" y="259277"/>
                      <a:pt x="162473" y="237465"/>
                    </a:cubicBezTo>
                    <a:cubicBezTo>
                      <a:pt x="163330" y="235846"/>
                      <a:pt x="164378" y="234226"/>
                      <a:pt x="165426" y="232702"/>
                    </a:cubicBezTo>
                    <a:cubicBezTo>
                      <a:pt x="167140" y="230226"/>
                      <a:pt x="169236" y="227940"/>
                      <a:pt x="171617" y="225940"/>
                    </a:cubicBezTo>
                    <a:cubicBezTo>
                      <a:pt x="175713" y="222415"/>
                      <a:pt x="180761" y="219939"/>
                      <a:pt x="186095" y="219367"/>
                    </a:cubicBezTo>
                    <a:cubicBezTo>
                      <a:pt x="193715" y="218605"/>
                      <a:pt x="201335" y="221558"/>
                      <a:pt x="208003" y="225368"/>
                    </a:cubicBezTo>
                    <a:cubicBezTo>
                      <a:pt x="215718" y="229749"/>
                      <a:pt x="222862" y="235465"/>
                      <a:pt x="227719" y="242894"/>
                    </a:cubicBezTo>
                    <a:cubicBezTo>
                      <a:pt x="232768" y="250609"/>
                      <a:pt x="234672" y="260134"/>
                      <a:pt x="233625" y="269278"/>
                    </a:cubicBezTo>
                    <a:cubicBezTo>
                      <a:pt x="232863" y="276041"/>
                      <a:pt x="230577" y="282613"/>
                      <a:pt x="226671" y="288138"/>
                    </a:cubicBezTo>
                    <a:cubicBezTo>
                      <a:pt x="225910" y="289185"/>
                      <a:pt x="225052" y="290329"/>
                      <a:pt x="224195" y="291281"/>
                    </a:cubicBezTo>
                    <a:cubicBezTo>
                      <a:pt x="212765" y="304330"/>
                      <a:pt x="192381" y="308521"/>
                      <a:pt x="176761" y="300997"/>
                    </a:cubicBezTo>
                    <a:close/>
                    <a:moveTo>
                      <a:pt x="413743" y="750576"/>
                    </a:moveTo>
                    <a:cubicBezTo>
                      <a:pt x="405170" y="726764"/>
                      <a:pt x="405932" y="700761"/>
                      <a:pt x="408123" y="675615"/>
                    </a:cubicBezTo>
                    <a:cubicBezTo>
                      <a:pt x="410695" y="645992"/>
                      <a:pt x="407837" y="597319"/>
                      <a:pt x="429459" y="586366"/>
                    </a:cubicBezTo>
                    <a:cubicBezTo>
                      <a:pt x="438888" y="581603"/>
                      <a:pt x="452986" y="583984"/>
                      <a:pt x="474417" y="598462"/>
                    </a:cubicBezTo>
                    <a:cubicBezTo>
                      <a:pt x="493181" y="611131"/>
                      <a:pt x="504230" y="634181"/>
                      <a:pt x="502992" y="656660"/>
                    </a:cubicBezTo>
                    <a:cubicBezTo>
                      <a:pt x="502896" y="658756"/>
                      <a:pt x="502706" y="660946"/>
                      <a:pt x="502325" y="663042"/>
                    </a:cubicBezTo>
                    <a:cubicBezTo>
                      <a:pt x="500706" y="673043"/>
                      <a:pt x="496705" y="682854"/>
                      <a:pt x="496896" y="692950"/>
                    </a:cubicBezTo>
                    <a:cubicBezTo>
                      <a:pt x="497372" y="716096"/>
                      <a:pt x="518994" y="734670"/>
                      <a:pt x="519470" y="757816"/>
                    </a:cubicBezTo>
                    <a:cubicBezTo>
                      <a:pt x="520042" y="783057"/>
                      <a:pt x="492229" y="802678"/>
                      <a:pt x="467178" y="799154"/>
                    </a:cubicBezTo>
                    <a:cubicBezTo>
                      <a:pt x="442032" y="795534"/>
                      <a:pt x="422315" y="774389"/>
                      <a:pt x="413743" y="750576"/>
                    </a:cubicBezTo>
                    <a:close/>
                    <a:moveTo>
                      <a:pt x="780265" y="429203"/>
                    </a:moveTo>
                    <a:cubicBezTo>
                      <a:pt x="782265" y="437014"/>
                      <a:pt x="783313" y="445586"/>
                      <a:pt x="780455" y="453111"/>
                    </a:cubicBezTo>
                    <a:cubicBezTo>
                      <a:pt x="768168" y="484829"/>
                      <a:pt x="692920" y="438252"/>
                      <a:pt x="673585" y="429489"/>
                    </a:cubicBezTo>
                    <a:cubicBezTo>
                      <a:pt x="655011" y="421012"/>
                      <a:pt x="633770" y="408248"/>
                      <a:pt x="633199" y="387769"/>
                    </a:cubicBezTo>
                    <a:cubicBezTo>
                      <a:pt x="632817" y="375387"/>
                      <a:pt x="641104" y="363766"/>
                      <a:pt x="651867" y="357670"/>
                    </a:cubicBezTo>
                    <a:cubicBezTo>
                      <a:pt x="662726" y="351574"/>
                      <a:pt x="675585" y="350241"/>
                      <a:pt x="687967" y="351289"/>
                    </a:cubicBezTo>
                    <a:cubicBezTo>
                      <a:pt x="730735" y="354813"/>
                      <a:pt x="769597" y="387579"/>
                      <a:pt x="780265" y="429203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63" name="Graphic 18">
                <a:extLst>
                  <a:ext uri="{FF2B5EF4-FFF2-40B4-BE49-F238E27FC236}">
                    <a16:creationId xmlns:a16="http://schemas.microsoft.com/office/drawing/2014/main" id="{CBA0D033-0B99-132E-9A72-72A6B82623A0}"/>
                  </a:ext>
                </a:extLst>
              </p:cNvPr>
              <p:cNvGrpSpPr/>
              <p:nvPr/>
            </p:nvGrpSpPr>
            <p:grpSpPr>
              <a:xfrm>
                <a:off x="10356632" y="6404910"/>
                <a:ext cx="998982" cy="883348"/>
                <a:chOff x="10356632" y="6404910"/>
                <a:chExt cx="998982" cy="883348"/>
              </a:xfrm>
              <a:solidFill>
                <a:srgbClr val="406832"/>
              </a:solidFill>
            </p:grpSpPr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89970917-0DC2-43B9-EE6C-B60C7B2E2D0F}"/>
                    </a:ext>
                  </a:extLst>
                </p:cNvPr>
                <p:cNvSpPr/>
                <p:nvPr/>
              </p:nvSpPr>
              <p:spPr>
                <a:xfrm>
                  <a:off x="10410449" y="6490254"/>
                  <a:ext cx="945165" cy="655129"/>
                </a:xfrm>
                <a:custGeom>
                  <a:avLst/>
                  <a:gdLst>
                    <a:gd name="connsiteX0" fmla="*/ 0 w 945165"/>
                    <a:gd name="connsiteY0" fmla="*/ 619125 h 655129"/>
                    <a:gd name="connsiteX1" fmla="*/ 431387 w 945165"/>
                    <a:gd name="connsiteY1" fmla="*/ 244412 h 655129"/>
                    <a:gd name="connsiteX2" fmla="*/ 677418 w 945165"/>
                    <a:gd name="connsiteY2" fmla="*/ 99631 h 655129"/>
                    <a:gd name="connsiteX3" fmla="*/ 944023 w 945165"/>
                    <a:gd name="connsiteY3" fmla="*/ 0 h 655129"/>
                    <a:gd name="connsiteX4" fmla="*/ 945166 w 945165"/>
                    <a:gd name="connsiteY4" fmla="*/ 4000 h 655129"/>
                    <a:gd name="connsiteX5" fmla="*/ 685038 w 945165"/>
                    <a:gd name="connsiteY5" fmla="*/ 114395 h 655129"/>
                    <a:gd name="connsiteX6" fmla="*/ 448342 w 945165"/>
                    <a:gd name="connsiteY6" fmla="*/ 267938 h 655129"/>
                    <a:gd name="connsiteX7" fmla="*/ 39910 w 945165"/>
                    <a:gd name="connsiteY7" fmla="*/ 655130 h 655129"/>
                    <a:gd name="connsiteX8" fmla="*/ 0 w 945165"/>
                    <a:gd name="connsiteY8" fmla="*/ 619125 h 655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165" h="655129">
                      <a:moveTo>
                        <a:pt x="0" y="619125"/>
                      </a:moveTo>
                      <a:cubicBezTo>
                        <a:pt x="131064" y="480251"/>
                        <a:pt x="274415" y="352615"/>
                        <a:pt x="431387" y="244412"/>
                      </a:cubicBezTo>
                      <a:cubicBezTo>
                        <a:pt x="509873" y="190405"/>
                        <a:pt x="591883" y="141351"/>
                        <a:pt x="677418" y="99631"/>
                      </a:cubicBezTo>
                      <a:cubicBezTo>
                        <a:pt x="762953" y="57912"/>
                        <a:pt x="852106" y="23527"/>
                        <a:pt x="944023" y="0"/>
                      </a:cubicBezTo>
                      <a:lnTo>
                        <a:pt x="945166" y="4000"/>
                      </a:lnTo>
                      <a:cubicBezTo>
                        <a:pt x="854678" y="31433"/>
                        <a:pt x="767810" y="69437"/>
                        <a:pt x="685038" y="114395"/>
                      </a:cubicBezTo>
                      <a:cubicBezTo>
                        <a:pt x="602266" y="159353"/>
                        <a:pt x="523399" y="211360"/>
                        <a:pt x="448342" y="267938"/>
                      </a:cubicBezTo>
                      <a:cubicBezTo>
                        <a:pt x="298133" y="381381"/>
                        <a:pt x="162592" y="513207"/>
                        <a:pt x="39910" y="655130"/>
                      </a:cubicBezTo>
                      <a:lnTo>
                        <a:pt x="0" y="61912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65" name="Graphic 18">
                  <a:extLst>
                    <a:ext uri="{FF2B5EF4-FFF2-40B4-BE49-F238E27FC236}">
                      <a16:creationId xmlns:a16="http://schemas.microsoft.com/office/drawing/2014/main" id="{6DAD4E02-183B-B433-4C43-3FFD78EEF450}"/>
                    </a:ext>
                  </a:extLst>
                </p:cNvPr>
                <p:cNvGrpSpPr/>
                <p:nvPr/>
              </p:nvGrpSpPr>
              <p:grpSpPr>
                <a:xfrm>
                  <a:off x="10356632" y="6404910"/>
                  <a:ext cx="938498" cy="883348"/>
                  <a:chOff x="10356632" y="6404910"/>
                  <a:chExt cx="938498" cy="883348"/>
                </a:xfrm>
                <a:solidFill>
                  <a:srgbClr val="406832"/>
                </a:solidFill>
              </p:grpSpPr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30495CFF-A436-4C2D-4584-82AFF09935DE}"/>
                      </a:ext>
                    </a:extLst>
                  </p:cNvPr>
                  <p:cNvSpPr/>
                  <p:nvPr/>
                </p:nvSpPr>
                <p:spPr>
                  <a:xfrm>
                    <a:off x="11073103" y="6407768"/>
                    <a:ext cx="222027" cy="307752"/>
                  </a:xfrm>
                  <a:custGeom>
                    <a:avLst/>
                    <a:gdLst>
                      <a:gd name="connsiteX0" fmla="*/ 46291 w 222027"/>
                      <a:gd name="connsiteY0" fmla="*/ 667 h 307752"/>
                      <a:gd name="connsiteX1" fmla="*/ 46291 w 222027"/>
                      <a:gd name="connsiteY1" fmla="*/ 667 h 307752"/>
                      <a:gd name="connsiteX2" fmla="*/ 50768 w 222027"/>
                      <a:gd name="connsiteY2" fmla="*/ 11049 h 307752"/>
                      <a:gd name="connsiteX3" fmla="*/ 68103 w 222027"/>
                      <a:gd name="connsiteY3" fmla="*/ 72009 h 307752"/>
                      <a:gd name="connsiteX4" fmla="*/ 68199 w 222027"/>
                      <a:gd name="connsiteY4" fmla="*/ 136493 h 307752"/>
                      <a:gd name="connsiteX5" fmla="*/ 57055 w 222027"/>
                      <a:gd name="connsiteY5" fmla="*/ 168688 h 307752"/>
                      <a:gd name="connsiteX6" fmla="*/ 56006 w 222027"/>
                      <a:gd name="connsiteY6" fmla="*/ 170497 h 307752"/>
                      <a:gd name="connsiteX7" fmla="*/ 56006 w 222027"/>
                      <a:gd name="connsiteY7" fmla="*/ 170497 h 307752"/>
                      <a:gd name="connsiteX8" fmla="*/ 50101 w 222027"/>
                      <a:gd name="connsiteY8" fmla="*/ 179261 h 307752"/>
                      <a:gd name="connsiteX9" fmla="*/ 171450 w 222027"/>
                      <a:gd name="connsiteY9" fmla="*/ 243554 h 307752"/>
                      <a:gd name="connsiteX10" fmla="*/ 222028 w 222027"/>
                      <a:gd name="connsiteY10" fmla="*/ 297847 h 307752"/>
                      <a:gd name="connsiteX11" fmla="*/ 222028 w 222027"/>
                      <a:gd name="connsiteY11" fmla="*/ 297847 h 307752"/>
                      <a:gd name="connsiteX12" fmla="*/ 218884 w 222027"/>
                      <a:gd name="connsiteY12" fmla="*/ 306038 h 307752"/>
                      <a:gd name="connsiteX13" fmla="*/ 218218 w 222027"/>
                      <a:gd name="connsiteY13" fmla="*/ 307753 h 307752"/>
                      <a:gd name="connsiteX14" fmla="*/ 162877 w 222027"/>
                      <a:gd name="connsiteY14" fmla="*/ 254318 h 307752"/>
                      <a:gd name="connsiteX15" fmla="*/ 25336 w 222027"/>
                      <a:gd name="connsiteY15" fmla="*/ 197548 h 307752"/>
                      <a:gd name="connsiteX16" fmla="*/ 6858 w 222027"/>
                      <a:gd name="connsiteY16" fmla="*/ 195167 h 307752"/>
                      <a:gd name="connsiteX17" fmla="*/ 0 w 222027"/>
                      <a:gd name="connsiteY17" fmla="*/ 194310 h 307752"/>
                      <a:gd name="connsiteX18" fmla="*/ 20383 w 222027"/>
                      <a:gd name="connsiteY18" fmla="*/ 176498 h 307752"/>
                      <a:gd name="connsiteX19" fmla="*/ 20383 w 222027"/>
                      <a:gd name="connsiteY19" fmla="*/ 176498 h 307752"/>
                      <a:gd name="connsiteX20" fmla="*/ 50006 w 222027"/>
                      <a:gd name="connsiteY20" fmla="*/ 132398 h 307752"/>
                      <a:gd name="connsiteX21" fmla="*/ 54387 w 222027"/>
                      <a:gd name="connsiteY21" fmla="*/ 73342 h 307752"/>
                      <a:gd name="connsiteX22" fmla="*/ 42291 w 222027"/>
                      <a:gd name="connsiteY22" fmla="*/ 14097 h 307752"/>
                      <a:gd name="connsiteX23" fmla="*/ 37529 w 222027"/>
                      <a:gd name="connsiteY23" fmla="*/ 0 h 307752"/>
                      <a:gd name="connsiteX24" fmla="*/ 46291 w 222027"/>
                      <a:gd name="connsiteY24" fmla="*/ 667 h 3077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22027" h="307752">
                        <a:moveTo>
                          <a:pt x="46291" y="667"/>
                        </a:moveTo>
                        <a:lnTo>
                          <a:pt x="46291" y="667"/>
                        </a:lnTo>
                        <a:cubicBezTo>
                          <a:pt x="47910" y="4096"/>
                          <a:pt x="49339" y="7620"/>
                          <a:pt x="50768" y="11049"/>
                        </a:cubicBezTo>
                        <a:cubicBezTo>
                          <a:pt x="58674" y="30385"/>
                          <a:pt x="65246" y="50768"/>
                          <a:pt x="68103" y="72009"/>
                        </a:cubicBezTo>
                        <a:cubicBezTo>
                          <a:pt x="70866" y="92964"/>
                          <a:pt x="72104" y="114586"/>
                          <a:pt x="68199" y="136493"/>
                        </a:cubicBezTo>
                        <a:cubicBezTo>
                          <a:pt x="66104" y="147447"/>
                          <a:pt x="62674" y="158496"/>
                          <a:pt x="57055" y="168688"/>
                        </a:cubicBezTo>
                        <a:cubicBezTo>
                          <a:pt x="56769" y="169354"/>
                          <a:pt x="56388" y="169926"/>
                          <a:pt x="56006" y="170497"/>
                        </a:cubicBezTo>
                        <a:lnTo>
                          <a:pt x="56006" y="170497"/>
                        </a:lnTo>
                        <a:cubicBezTo>
                          <a:pt x="54292" y="173546"/>
                          <a:pt x="52292" y="176498"/>
                          <a:pt x="50101" y="179261"/>
                        </a:cubicBezTo>
                        <a:cubicBezTo>
                          <a:pt x="95059" y="191357"/>
                          <a:pt x="136588" y="213931"/>
                          <a:pt x="171450" y="243554"/>
                        </a:cubicBezTo>
                        <a:cubicBezTo>
                          <a:pt x="190405" y="259652"/>
                          <a:pt x="207454" y="277939"/>
                          <a:pt x="222028" y="297847"/>
                        </a:cubicBezTo>
                        <a:lnTo>
                          <a:pt x="222028" y="297847"/>
                        </a:lnTo>
                        <a:cubicBezTo>
                          <a:pt x="220885" y="300704"/>
                          <a:pt x="219837" y="303371"/>
                          <a:pt x="218884" y="306038"/>
                        </a:cubicBezTo>
                        <a:lnTo>
                          <a:pt x="218218" y="307753"/>
                        </a:lnTo>
                        <a:cubicBezTo>
                          <a:pt x="202120" y="287655"/>
                          <a:pt x="183356" y="269653"/>
                          <a:pt x="162877" y="254318"/>
                        </a:cubicBezTo>
                        <a:cubicBezTo>
                          <a:pt x="122396" y="223933"/>
                          <a:pt x="74580" y="203835"/>
                          <a:pt x="25336" y="197548"/>
                        </a:cubicBezTo>
                        <a:lnTo>
                          <a:pt x="6858" y="195167"/>
                        </a:lnTo>
                        <a:lnTo>
                          <a:pt x="0" y="194310"/>
                        </a:lnTo>
                        <a:lnTo>
                          <a:pt x="20383" y="176498"/>
                        </a:lnTo>
                        <a:lnTo>
                          <a:pt x="20383" y="176498"/>
                        </a:lnTo>
                        <a:cubicBezTo>
                          <a:pt x="35242" y="167069"/>
                          <a:pt x="45244" y="150971"/>
                          <a:pt x="50006" y="132398"/>
                        </a:cubicBezTo>
                        <a:cubicBezTo>
                          <a:pt x="54959" y="113824"/>
                          <a:pt x="55530" y="93440"/>
                          <a:pt x="54387" y="73342"/>
                        </a:cubicBezTo>
                        <a:cubicBezTo>
                          <a:pt x="53244" y="53435"/>
                          <a:pt x="48673" y="33528"/>
                          <a:pt x="42291" y="14097"/>
                        </a:cubicBezTo>
                        <a:cubicBezTo>
                          <a:pt x="40767" y="9430"/>
                          <a:pt x="39148" y="4667"/>
                          <a:pt x="37529" y="0"/>
                        </a:cubicBezTo>
                        <a:cubicBezTo>
                          <a:pt x="40481" y="381"/>
                          <a:pt x="43339" y="476"/>
                          <a:pt x="46291" y="667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7470E6D0-470B-52D6-69D9-84A033F359E9}"/>
                      </a:ext>
                    </a:extLst>
                  </p:cNvPr>
                  <p:cNvSpPr/>
                  <p:nvPr/>
                </p:nvSpPr>
                <p:spPr>
                  <a:xfrm>
                    <a:off x="10757921" y="6404910"/>
                    <a:ext cx="404717" cy="609409"/>
                  </a:xfrm>
                  <a:custGeom>
                    <a:avLst/>
                    <a:gdLst>
                      <a:gd name="connsiteX0" fmla="*/ 79534 w 404717"/>
                      <a:gd name="connsiteY0" fmla="*/ 0 h 609409"/>
                      <a:gd name="connsiteX1" fmla="*/ 79534 w 404717"/>
                      <a:gd name="connsiteY1" fmla="*/ 0 h 609409"/>
                      <a:gd name="connsiteX2" fmla="*/ 127064 w 404717"/>
                      <a:gd name="connsiteY2" fmla="*/ 120682 h 609409"/>
                      <a:gd name="connsiteX3" fmla="*/ 116014 w 404717"/>
                      <a:gd name="connsiteY3" fmla="*/ 270605 h 609409"/>
                      <a:gd name="connsiteX4" fmla="*/ 77248 w 404717"/>
                      <a:gd name="connsiteY4" fmla="*/ 352520 h 609409"/>
                      <a:gd name="connsiteX5" fmla="*/ 54864 w 404717"/>
                      <a:gd name="connsiteY5" fmla="*/ 382715 h 609409"/>
                      <a:gd name="connsiteX6" fmla="*/ 252699 w 404717"/>
                      <a:gd name="connsiteY6" fmla="*/ 460439 h 609409"/>
                      <a:gd name="connsiteX7" fmla="*/ 404717 w 404717"/>
                      <a:gd name="connsiteY7" fmla="*/ 604266 h 609409"/>
                      <a:gd name="connsiteX8" fmla="*/ 402050 w 404717"/>
                      <a:gd name="connsiteY8" fmla="*/ 609409 h 609409"/>
                      <a:gd name="connsiteX9" fmla="*/ 402050 w 404717"/>
                      <a:gd name="connsiteY9" fmla="*/ 609409 h 609409"/>
                      <a:gd name="connsiteX10" fmla="*/ 245078 w 404717"/>
                      <a:gd name="connsiteY10" fmla="*/ 473107 h 609409"/>
                      <a:gd name="connsiteX11" fmla="*/ 28194 w 404717"/>
                      <a:gd name="connsiteY11" fmla="*/ 404432 h 609409"/>
                      <a:gd name="connsiteX12" fmla="*/ 11144 w 404717"/>
                      <a:gd name="connsiteY12" fmla="*/ 403003 h 609409"/>
                      <a:gd name="connsiteX13" fmla="*/ 0 w 404717"/>
                      <a:gd name="connsiteY13" fmla="*/ 402050 h 609409"/>
                      <a:gd name="connsiteX14" fmla="*/ 20574 w 404717"/>
                      <a:gd name="connsiteY14" fmla="*/ 382524 h 609409"/>
                      <a:gd name="connsiteX15" fmla="*/ 112490 w 404717"/>
                      <a:gd name="connsiteY15" fmla="*/ 122777 h 609409"/>
                      <a:gd name="connsiteX16" fmla="*/ 68199 w 404717"/>
                      <a:gd name="connsiteY16" fmla="*/ 667 h 609409"/>
                      <a:gd name="connsiteX17" fmla="*/ 68294 w 404717"/>
                      <a:gd name="connsiteY17" fmla="*/ 667 h 609409"/>
                      <a:gd name="connsiteX18" fmla="*/ 79534 w 404717"/>
                      <a:gd name="connsiteY18" fmla="*/ 0 h 6094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04717" h="609409">
                        <a:moveTo>
                          <a:pt x="79534" y="0"/>
                        </a:moveTo>
                        <a:lnTo>
                          <a:pt x="79534" y="0"/>
                        </a:lnTo>
                        <a:cubicBezTo>
                          <a:pt x="103156" y="36290"/>
                          <a:pt x="119729" y="77438"/>
                          <a:pt x="127064" y="120682"/>
                        </a:cubicBezTo>
                        <a:cubicBezTo>
                          <a:pt x="135445" y="170498"/>
                          <a:pt x="131255" y="222218"/>
                          <a:pt x="116014" y="270605"/>
                        </a:cubicBezTo>
                        <a:cubicBezTo>
                          <a:pt x="106966" y="299371"/>
                          <a:pt x="93916" y="327089"/>
                          <a:pt x="77248" y="352520"/>
                        </a:cubicBezTo>
                        <a:cubicBezTo>
                          <a:pt x="70390" y="362998"/>
                          <a:pt x="62960" y="373094"/>
                          <a:pt x="54864" y="382715"/>
                        </a:cubicBezTo>
                        <a:cubicBezTo>
                          <a:pt x="125444" y="395383"/>
                          <a:pt x="192881" y="422339"/>
                          <a:pt x="252699" y="460439"/>
                        </a:cubicBezTo>
                        <a:cubicBezTo>
                          <a:pt x="312134" y="498253"/>
                          <a:pt x="364236" y="547307"/>
                          <a:pt x="404717" y="604266"/>
                        </a:cubicBezTo>
                        <a:cubicBezTo>
                          <a:pt x="403860" y="605981"/>
                          <a:pt x="402907" y="607695"/>
                          <a:pt x="402050" y="609409"/>
                        </a:cubicBezTo>
                        <a:lnTo>
                          <a:pt x="402050" y="609409"/>
                        </a:lnTo>
                        <a:cubicBezTo>
                          <a:pt x="359283" y="553974"/>
                          <a:pt x="305276" y="507683"/>
                          <a:pt x="245078" y="473107"/>
                        </a:cubicBezTo>
                        <a:cubicBezTo>
                          <a:pt x="178403" y="434816"/>
                          <a:pt x="103917" y="410813"/>
                          <a:pt x="28194" y="404432"/>
                        </a:cubicBezTo>
                        <a:lnTo>
                          <a:pt x="11144" y="403003"/>
                        </a:lnTo>
                        <a:lnTo>
                          <a:pt x="0" y="402050"/>
                        </a:lnTo>
                        <a:lnTo>
                          <a:pt x="20574" y="382524"/>
                        </a:lnTo>
                        <a:cubicBezTo>
                          <a:pt x="89154" y="317754"/>
                          <a:pt x="124968" y="218027"/>
                          <a:pt x="112490" y="122777"/>
                        </a:cubicBezTo>
                        <a:cubicBezTo>
                          <a:pt x="106870" y="79629"/>
                          <a:pt x="91345" y="37814"/>
                          <a:pt x="68199" y="667"/>
                        </a:cubicBezTo>
                        <a:cubicBezTo>
                          <a:pt x="68199" y="667"/>
                          <a:pt x="68199" y="667"/>
                          <a:pt x="68294" y="667"/>
                        </a:cubicBezTo>
                        <a:cubicBezTo>
                          <a:pt x="71914" y="476"/>
                          <a:pt x="75724" y="286"/>
                          <a:pt x="79534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53A0F474-7DEC-47D4-BF56-4C7314F1E43E}"/>
                      </a:ext>
                    </a:extLst>
                  </p:cNvPr>
                  <p:cNvSpPr/>
                  <p:nvPr/>
                </p:nvSpPr>
                <p:spPr>
                  <a:xfrm>
                    <a:off x="10554467" y="6671420"/>
                    <a:ext cx="356793" cy="616839"/>
                  </a:xfrm>
                  <a:custGeom>
                    <a:avLst/>
                    <a:gdLst>
                      <a:gd name="connsiteX0" fmla="*/ 7048 w 356793"/>
                      <a:gd name="connsiteY0" fmla="*/ 0 h 616839"/>
                      <a:gd name="connsiteX1" fmla="*/ 80676 w 356793"/>
                      <a:gd name="connsiteY1" fmla="*/ 105251 h 616839"/>
                      <a:gd name="connsiteX2" fmla="*/ 97917 w 356793"/>
                      <a:gd name="connsiteY2" fmla="*/ 175736 h 616839"/>
                      <a:gd name="connsiteX3" fmla="*/ 95726 w 356793"/>
                      <a:gd name="connsiteY3" fmla="*/ 234315 h 616839"/>
                      <a:gd name="connsiteX4" fmla="*/ 97441 w 356793"/>
                      <a:gd name="connsiteY4" fmla="*/ 234887 h 616839"/>
                      <a:gd name="connsiteX5" fmla="*/ 297846 w 356793"/>
                      <a:gd name="connsiteY5" fmla="*/ 387096 h 616839"/>
                      <a:gd name="connsiteX6" fmla="*/ 355759 w 356793"/>
                      <a:gd name="connsiteY6" fmla="*/ 614744 h 616839"/>
                      <a:gd name="connsiteX7" fmla="*/ 350139 w 356793"/>
                      <a:gd name="connsiteY7" fmla="*/ 616839 h 616839"/>
                      <a:gd name="connsiteX8" fmla="*/ 283369 w 356793"/>
                      <a:gd name="connsiteY8" fmla="*/ 397002 h 616839"/>
                      <a:gd name="connsiteX9" fmla="*/ 276225 w 356793"/>
                      <a:gd name="connsiteY9" fmla="*/ 387382 h 616839"/>
                      <a:gd name="connsiteX10" fmla="*/ 247650 w 356793"/>
                      <a:gd name="connsiteY10" fmla="*/ 329184 h 616839"/>
                      <a:gd name="connsiteX11" fmla="*/ 202692 w 356793"/>
                      <a:gd name="connsiteY11" fmla="*/ 317087 h 616839"/>
                      <a:gd name="connsiteX12" fmla="*/ 74104 w 356793"/>
                      <a:gd name="connsiteY12" fmla="*/ 260128 h 616839"/>
                      <a:gd name="connsiteX13" fmla="*/ 70390 w 356793"/>
                      <a:gd name="connsiteY13" fmla="*/ 259366 h 616839"/>
                      <a:gd name="connsiteX14" fmla="*/ 70390 w 356793"/>
                      <a:gd name="connsiteY14" fmla="*/ 259366 h 616839"/>
                      <a:gd name="connsiteX15" fmla="*/ 59722 w 356793"/>
                      <a:gd name="connsiteY15" fmla="*/ 257080 h 616839"/>
                      <a:gd name="connsiteX16" fmla="*/ 62770 w 356793"/>
                      <a:gd name="connsiteY16" fmla="*/ 241078 h 616839"/>
                      <a:gd name="connsiteX17" fmla="*/ 70390 w 356793"/>
                      <a:gd name="connsiteY17" fmla="*/ 177737 h 616839"/>
                      <a:gd name="connsiteX18" fmla="*/ 57912 w 356793"/>
                      <a:gd name="connsiteY18" fmla="*/ 113824 h 616839"/>
                      <a:gd name="connsiteX19" fmla="*/ 0 w 356793"/>
                      <a:gd name="connsiteY19" fmla="*/ 18955 h 616839"/>
                      <a:gd name="connsiteX20" fmla="*/ 7048 w 356793"/>
                      <a:gd name="connsiteY20" fmla="*/ 0 h 616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56793" h="616839">
                        <a:moveTo>
                          <a:pt x="7048" y="0"/>
                        </a:moveTo>
                        <a:cubicBezTo>
                          <a:pt x="38957" y="28766"/>
                          <a:pt x="64484" y="64865"/>
                          <a:pt x="80676" y="105251"/>
                        </a:cubicBezTo>
                        <a:cubicBezTo>
                          <a:pt x="89630" y="127635"/>
                          <a:pt x="95726" y="151352"/>
                          <a:pt x="97917" y="175736"/>
                        </a:cubicBezTo>
                        <a:cubicBezTo>
                          <a:pt x="99726" y="195072"/>
                          <a:pt x="99155" y="214884"/>
                          <a:pt x="95726" y="234315"/>
                        </a:cubicBezTo>
                        <a:cubicBezTo>
                          <a:pt x="96298" y="234410"/>
                          <a:pt x="96964" y="234601"/>
                          <a:pt x="97441" y="234887"/>
                        </a:cubicBezTo>
                        <a:cubicBezTo>
                          <a:pt x="179737" y="260985"/>
                          <a:pt x="251555" y="315849"/>
                          <a:pt x="297846" y="387096"/>
                        </a:cubicBezTo>
                        <a:cubicBezTo>
                          <a:pt x="341566" y="454628"/>
                          <a:pt x="361759" y="535877"/>
                          <a:pt x="355759" y="614744"/>
                        </a:cubicBezTo>
                        <a:cubicBezTo>
                          <a:pt x="353949" y="615410"/>
                          <a:pt x="352044" y="616172"/>
                          <a:pt x="350139" y="616839"/>
                        </a:cubicBezTo>
                        <a:cubicBezTo>
                          <a:pt x="352615" y="538258"/>
                          <a:pt x="328613" y="459581"/>
                          <a:pt x="283369" y="397002"/>
                        </a:cubicBezTo>
                        <a:cubicBezTo>
                          <a:pt x="280988" y="393763"/>
                          <a:pt x="278606" y="390620"/>
                          <a:pt x="276225" y="387382"/>
                        </a:cubicBezTo>
                        <a:cubicBezTo>
                          <a:pt x="277463" y="364903"/>
                          <a:pt x="266319" y="341852"/>
                          <a:pt x="247650" y="329184"/>
                        </a:cubicBezTo>
                        <a:cubicBezTo>
                          <a:pt x="226314" y="314801"/>
                          <a:pt x="212217" y="312325"/>
                          <a:pt x="202692" y="317087"/>
                        </a:cubicBezTo>
                        <a:cubicBezTo>
                          <a:pt x="163925" y="289560"/>
                          <a:pt x="119920" y="269843"/>
                          <a:pt x="74104" y="260128"/>
                        </a:cubicBezTo>
                        <a:lnTo>
                          <a:pt x="70390" y="259366"/>
                        </a:lnTo>
                        <a:lnTo>
                          <a:pt x="70390" y="259366"/>
                        </a:lnTo>
                        <a:lnTo>
                          <a:pt x="59722" y="257080"/>
                        </a:lnTo>
                        <a:lnTo>
                          <a:pt x="62770" y="241078"/>
                        </a:lnTo>
                        <a:cubicBezTo>
                          <a:pt x="68961" y="220790"/>
                          <a:pt x="71342" y="199263"/>
                          <a:pt x="70390" y="177737"/>
                        </a:cubicBezTo>
                        <a:cubicBezTo>
                          <a:pt x="69437" y="156210"/>
                          <a:pt x="65151" y="134493"/>
                          <a:pt x="57912" y="113824"/>
                        </a:cubicBezTo>
                        <a:cubicBezTo>
                          <a:pt x="45815" y="78772"/>
                          <a:pt x="25813" y="46101"/>
                          <a:pt x="0" y="18955"/>
                        </a:cubicBezTo>
                        <a:cubicBezTo>
                          <a:pt x="4000" y="13240"/>
                          <a:pt x="6286" y="6668"/>
                          <a:pt x="7048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64BA10A-ED7D-FA3C-3FDC-794797B00932}"/>
                      </a:ext>
                    </a:extLst>
                  </p:cNvPr>
                  <p:cNvSpPr/>
                  <p:nvPr/>
                </p:nvSpPr>
                <p:spPr>
                  <a:xfrm>
                    <a:off x="10356632" y="6584361"/>
                    <a:ext cx="142875" cy="55244"/>
                  </a:xfrm>
                  <a:custGeom>
                    <a:avLst/>
                    <a:gdLst>
                      <a:gd name="connsiteX0" fmla="*/ 142875 w 142875"/>
                      <a:gd name="connsiteY0" fmla="*/ 43720 h 55244"/>
                      <a:gd name="connsiteX1" fmla="*/ 136684 w 142875"/>
                      <a:gd name="connsiteY1" fmla="*/ 50482 h 55244"/>
                      <a:gd name="connsiteX2" fmla="*/ 133731 w 142875"/>
                      <a:gd name="connsiteY2" fmla="*/ 55245 h 55244"/>
                      <a:gd name="connsiteX3" fmla="*/ 66675 w 142875"/>
                      <a:gd name="connsiteY3" fmla="*/ 24289 h 55244"/>
                      <a:gd name="connsiteX4" fmla="*/ 0 w 142875"/>
                      <a:gd name="connsiteY4" fmla="*/ 6858 h 55244"/>
                      <a:gd name="connsiteX5" fmla="*/ 4572 w 142875"/>
                      <a:gd name="connsiteY5" fmla="*/ 0 h 55244"/>
                      <a:gd name="connsiteX6" fmla="*/ 69913 w 142875"/>
                      <a:gd name="connsiteY6" fmla="*/ 14002 h 55244"/>
                      <a:gd name="connsiteX7" fmla="*/ 142875 w 142875"/>
                      <a:gd name="connsiteY7" fmla="*/ 43720 h 552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2875" h="55244">
                        <a:moveTo>
                          <a:pt x="142875" y="43720"/>
                        </a:moveTo>
                        <a:cubicBezTo>
                          <a:pt x="140494" y="45720"/>
                          <a:pt x="138494" y="47911"/>
                          <a:pt x="136684" y="50482"/>
                        </a:cubicBezTo>
                        <a:cubicBezTo>
                          <a:pt x="135636" y="52006"/>
                          <a:pt x="134588" y="53626"/>
                          <a:pt x="133731" y="55245"/>
                        </a:cubicBezTo>
                        <a:cubicBezTo>
                          <a:pt x="112586" y="42672"/>
                          <a:pt x="90011" y="32385"/>
                          <a:pt x="66675" y="24289"/>
                        </a:cubicBezTo>
                        <a:cubicBezTo>
                          <a:pt x="45053" y="16764"/>
                          <a:pt x="22670" y="10954"/>
                          <a:pt x="0" y="6858"/>
                        </a:cubicBezTo>
                        <a:cubicBezTo>
                          <a:pt x="1429" y="4572"/>
                          <a:pt x="2953" y="2286"/>
                          <a:pt x="4572" y="0"/>
                        </a:cubicBezTo>
                        <a:cubicBezTo>
                          <a:pt x="26670" y="3048"/>
                          <a:pt x="48482" y="7715"/>
                          <a:pt x="69913" y="14002"/>
                        </a:cubicBezTo>
                        <a:cubicBezTo>
                          <a:pt x="95060" y="21431"/>
                          <a:pt x="119634" y="31242"/>
                          <a:pt x="142875" y="4372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4" name="Graphic 18">
              <a:extLst>
                <a:ext uri="{FF2B5EF4-FFF2-40B4-BE49-F238E27FC236}">
                  <a16:creationId xmlns:a16="http://schemas.microsoft.com/office/drawing/2014/main" id="{F032B78D-8F0A-7B8B-DF9F-2D44A682CF4C}"/>
                </a:ext>
              </a:extLst>
            </p:cNvPr>
            <p:cNvGrpSpPr/>
            <p:nvPr/>
          </p:nvGrpSpPr>
          <p:grpSpPr>
            <a:xfrm>
              <a:off x="6455998" y="5350286"/>
              <a:ext cx="909154" cy="1010333"/>
              <a:chOff x="6455998" y="5350286"/>
              <a:chExt cx="909154" cy="1010333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ACAE2A8-E349-5095-D3AF-E4422D9D10E6}"/>
                  </a:ext>
                </a:extLst>
              </p:cNvPr>
              <p:cNvSpPr/>
              <p:nvPr/>
            </p:nvSpPr>
            <p:spPr>
              <a:xfrm>
                <a:off x="6455998" y="5350286"/>
                <a:ext cx="909154" cy="1010083"/>
              </a:xfrm>
              <a:custGeom>
                <a:avLst/>
                <a:gdLst>
                  <a:gd name="connsiteX0" fmla="*/ 603747 w 909154"/>
                  <a:gd name="connsiteY0" fmla="*/ 53357 h 1010083"/>
                  <a:gd name="connsiteX1" fmla="*/ 603747 w 909154"/>
                  <a:gd name="connsiteY1" fmla="*/ 53357 h 1010083"/>
                  <a:gd name="connsiteX2" fmla="*/ 595650 w 909154"/>
                  <a:gd name="connsiteY2" fmla="*/ 56786 h 1010083"/>
                  <a:gd name="connsiteX3" fmla="*/ 514211 w 909154"/>
                  <a:gd name="connsiteY3" fmla="*/ 93076 h 1010083"/>
                  <a:gd name="connsiteX4" fmla="*/ 517164 w 909154"/>
                  <a:gd name="connsiteY4" fmla="*/ 94981 h 1010083"/>
                  <a:gd name="connsiteX5" fmla="*/ 583935 w 909154"/>
                  <a:gd name="connsiteY5" fmla="*/ 199661 h 1010083"/>
                  <a:gd name="connsiteX6" fmla="*/ 436773 w 909154"/>
                  <a:gd name="connsiteY6" fmla="*/ 130319 h 1010083"/>
                  <a:gd name="connsiteX7" fmla="*/ 434868 w 909154"/>
                  <a:gd name="connsiteY7" fmla="*/ 129938 h 1010083"/>
                  <a:gd name="connsiteX8" fmla="*/ 349429 w 909154"/>
                  <a:gd name="connsiteY8" fmla="*/ 175277 h 1010083"/>
                  <a:gd name="connsiteX9" fmla="*/ 349429 w 909154"/>
                  <a:gd name="connsiteY9" fmla="*/ 175277 h 1010083"/>
                  <a:gd name="connsiteX10" fmla="*/ 339523 w 909154"/>
                  <a:gd name="connsiteY10" fmla="*/ 180992 h 1010083"/>
                  <a:gd name="connsiteX11" fmla="*/ 339523 w 909154"/>
                  <a:gd name="connsiteY11" fmla="*/ 180992 h 1010083"/>
                  <a:gd name="connsiteX12" fmla="*/ 339523 w 909154"/>
                  <a:gd name="connsiteY12" fmla="*/ 180992 h 1010083"/>
                  <a:gd name="connsiteX13" fmla="*/ 215698 w 909154"/>
                  <a:gd name="connsiteY13" fmla="*/ 260621 h 1010083"/>
                  <a:gd name="connsiteX14" fmla="*/ 351906 w 909154"/>
                  <a:gd name="connsiteY14" fmla="*/ 330249 h 1010083"/>
                  <a:gd name="connsiteX15" fmla="*/ 360764 w 909154"/>
                  <a:gd name="connsiteY15" fmla="*/ 344631 h 1010083"/>
                  <a:gd name="connsiteX16" fmla="*/ 333999 w 909154"/>
                  <a:gd name="connsiteY16" fmla="*/ 371778 h 1010083"/>
                  <a:gd name="connsiteX17" fmla="*/ 292755 w 909154"/>
                  <a:gd name="connsiteY17" fmla="*/ 358824 h 1010083"/>
                  <a:gd name="connsiteX18" fmla="*/ 2148 w 909154"/>
                  <a:gd name="connsiteY18" fmla="*/ 547133 h 1010083"/>
                  <a:gd name="connsiteX19" fmla="*/ 1100 w 909154"/>
                  <a:gd name="connsiteY19" fmla="*/ 555324 h 1010083"/>
                  <a:gd name="connsiteX20" fmla="*/ 81777 w 909154"/>
                  <a:gd name="connsiteY20" fmla="*/ 723345 h 1010083"/>
                  <a:gd name="connsiteX21" fmla="*/ 374956 w 909154"/>
                  <a:gd name="connsiteY21" fmla="*/ 786210 h 1010083"/>
                  <a:gd name="connsiteX22" fmla="*/ 374956 w 909154"/>
                  <a:gd name="connsiteY22" fmla="*/ 786210 h 1010083"/>
                  <a:gd name="connsiteX23" fmla="*/ 402579 w 909154"/>
                  <a:gd name="connsiteY23" fmla="*/ 803927 h 1010083"/>
                  <a:gd name="connsiteX24" fmla="*/ 519736 w 909154"/>
                  <a:gd name="connsiteY24" fmla="*/ 965280 h 1010083"/>
                  <a:gd name="connsiteX25" fmla="*/ 727000 w 909154"/>
                  <a:gd name="connsiteY25" fmla="*/ 991093 h 1010083"/>
                  <a:gd name="connsiteX26" fmla="*/ 801295 w 909154"/>
                  <a:gd name="connsiteY26" fmla="*/ 937086 h 1010083"/>
                  <a:gd name="connsiteX27" fmla="*/ 805391 w 909154"/>
                  <a:gd name="connsiteY27" fmla="*/ 932705 h 1010083"/>
                  <a:gd name="connsiteX28" fmla="*/ 857112 w 909154"/>
                  <a:gd name="connsiteY28" fmla="*/ 856219 h 1010083"/>
                  <a:gd name="connsiteX29" fmla="*/ 831108 w 909154"/>
                  <a:gd name="connsiteY29" fmla="*/ 767732 h 1010083"/>
                  <a:gd name="connsiteX30" fmla="*/ 697473 w 909154"/>
                  <a:gd name="connsiteY30" fmla="*/ 626857 h 1010083"/>
                  <a:gd name="connsiteX31" fmla="*/ 779673 w 909154"/>
                  <a:gd name="connsiteY31" fmla="*/ 610569 h 1010083"/>
                  <a:gd name="connsiteX32" fmla="*/ 901593 w 909154"/>
                  <a:gd name="connsiteY32" fmla="*/ 690103 h 1010083"/>
                  <a:gd name="connsiteX33" fmla="*/ 907404 w 909154"/>
                  <a:gd name="connsiteY33" fmla="*/ 610855 h 1010083"/>
                  <a:gd name="connsiteX34" fmla="*/ 908547 w 909154"/>
                  <a:gd name="connsiteY34" fmla="*/ 578565 h 1010083"/>
                  <a:gd name="connsiteX35" fmla="*/ 908547 w 909154"/>
                  <a:gd name="connsiteY35" fmla="*/ 578565 h 1010083"/>
                  <a:gd name="connsiteX36" fmla="*/ 908642 w 909154"/>
                  <a:gd name="connsiteY36" fmla="*/ 572755 h 1010083"/>
                  <a:gd name="connsiteX37" fmla="*/ 904546 w 909154"/>
                  <a:gd name="connsiteY37" fmla="*/ 379302 h 1010083"/>
                  <a:gd name="connsiteX38" fmla="*/ 796437 w 909154"/>
                  <a:gd name="connsiteY38" fmla="*/ 341297 h 1010083"/>
                  <a:gd name="connsiteX39" fmla="*/ 770148 w 909154"/>
                  <a:gd name="connsiteY39" fmla="*/ 335963 h 1010083"/>
                  <a:gd name="connsiteX40" fmla="*/ 761576 w 909154"/>
                  <a:gd name="connsiteY40" fmla="*/ 313199 h 1010083"/>
                  <a:gd name="connsiteX41" fmla="*/ 775768 w 909154"/>
                  <a:gd name="connsiteY41" fmla="*/ 304150 h 1010083"/>
                  <a:gd name="connsiteX42" fmla="*/ 898450 w 909154"/>
                  <a:gd name="connsiteY42" fmla="*/ 300054 h 1010083"/>
                  <a:gd name="connsiteX43" fmla="*/ 893973 w 909154"/>
                  <a:gd name="connsiteY43" fmla="*/ 252810 h 1010083"/>
                  <a:gd name="connsiteX44" fmla="*/ 893783 w 909154"/>
                  <a:gd name="connsiteY44" fmla="*/ 251000 h 1010083"/>
                  <a:gd name="connsiteX45" fmla="*/ 893021 w 909154"/>
                  <a:gd name="connsiteY45" fmla="*/ 242237 h 1010083"/>
                  <a:gd name="connsiteX46" fmla="*/ 893021 w 909154"/>
                  <a:gd name="connsiteY46" fmla="*/ 242237 h 1010083"/>
                  <a:gd name="connsiteX47" fmla="*/ 808629 w 909154"/>
                  <a:gd name="connsiteY47" fmla="*/ 17 h 1010083"/>
                  <a:gd name="connsiteX48" fmla="*/ 603747 w 909154"/>
                  <a:gd name="connsiteY48" fmla="*/ 53357 h 1010083"/>
                  <a:gd name="connsiteX49" fmla="*/ 183313 w 909154"/>
                  <a:gd name="connsiteY49" fmla="*/ 589995 h 1010083"/>
                  <a:gd name="connsiteX50" fmla="*/ 142356 w 909154"/>
                  <a:gd name="connsiteY50" fmla="*/ 539322 h 1010083"/>
                  <a:gd name="connsiteX51" fmla="*/ 142927 w 909154"/>
                  <a:gd name="connsiteY51" fmla="*/ 533703 h 1010083"/>
                  <a:gd name="connsiteX52" fmla="*/ 145499 w 909154"/>
                  <a:gd name="connsiteY52" fmla="*/ 524939 h 1010083"/>
                  <a:gd name="connsiteX53" fmla="*/ 155595 w 909154"/>
                  <a:gd name="connsiteY53" fmla="*/ 512652 h 1010083"/>
                  <a:gd name="connsiteX54" fmla="*/ 177884 w 909154"/>
                  <a:gd name="connsiteY54" fmla="*/ 508271 h 1010083"/>
                  <a:gd name="connsiteX55" fmla="*/ 203315 w 909154"/>
                  <a:gd name="connsiteY55" fmla="*/ 515224 h 1010083"/>
                  <a:gd name="connsiteX56" fmla="*/ 220270 w 909154"/>
                  <a:gd name="connsiteY56" fmla="*/ 536274 h 1010083"/>
                  <a:gd name="connsiteX57" fmla="*/ 222365 w 909154"/>
                  <a:gd name="connsiteY57" fmla="*/ 556277 h 1010083"/>
                  <a:gd name="connsiteX58" fmla="*/ 221508 w 909154"/>
                  <a:gd name="connsiteY58" fmla="*/ 560182 h 1010083"/>
                  <a:gd name="connsiteX59" fmla="*/ 183313 w 909154"/>
                  <a:gd name="connsiteY59" fmla="*/ 589995 h 1010083"/>
                  <a:gd name="connsiteX60" fmla="*/ 594888 w 909154"/>
                  <a:gd name="connsiteY60" fmla="*/ 888032 h 1010083"/>
                  <a:gd name="connsiteX61" fmla="*/ 556598 w 909154"/>
                  <a:gd name="connsiteY61" fmla="*/ 823358 h 1010083"/>
                  <a:gd name="connsiteX62" fmla="*/ 536119 w 909154"/>
                  <a:gd name="connsiteY62" fmla="*/ 733918 h 1010083"/>
                  <a:gd name="connsiteX63" fmla="*/ 581744 w 909154"/>
                  <a:gd name="connsiteY63" fmla="*/ 724869 h 1010083"/>
                  <a:gd name="connsiteX64" fmla="*/ 633179 w 909154"/>
                  <a:gd name="connsiteY64" fmla="*/ 764398 h 1010083"/>
                  <a:gd name="connsiteX65" fmla="*/ 635370 w 909154"/>
                  <a:gd name="connsiteY65" fmla="*/ 770399 h 1010083"/>
                  <a:gd name="connsiteX66" fmla="*/ 643752 w 909154"/>
                  <a:gd name="connsiteY66" fmla="*/ 799641 h 1010083"/>
                  <a:gd name="connsiteX67" fmla="*/ 692805 w 909154"/>
                  <a:gd name="connsiteY67" fmla="*/ 847742 h 1010083"/>
                  <a:gd name="connsiteX68" fmla="*/ 664230 w 909154"/>
                  <a:gd name="connsiteY68" fmla="*/ 907940 h 1010083"/>
                  <a:gd name="connsiteX69" fmla="*/ 594888 w 909154"/>
                  <a:gd name="connsiteY69" fmla="*/ 888032 h 1010083"/>
                  <a:gd name="connsiteX70" fmla="*/ 781102 w 909154"/>
                  <a:gd name="connsiteY70" fmla="*/ 437405 h 1010083"/>
                  <a:gd name="connsiteX71" fmla="*/ 791865 w 909154"/>
                  <a:gd name="connsiteY71" fmla="*/ 458741 h 1010083"/>
                  <a:gd name="connsiteX72" fmla="*/ 685566 w 909154"/>
                  <a:gd name="connsiteY72" fmla="*/ 484934 h 1010083"/>
                  <a:gd name="connsiteX73" fmla="*/ 630893 w 909154"/>
                  <a:gd name="connsiteY73" fmla="*/ 465503 h 1010083"/>
                  <a:gd name="connsiteX74" fmla="*/ 634227 w 909154"/>
                  <a:gd name="connsiteY74" fmla="*/ 430261 h 1010083"/>
                  <a:gd name="connsiteX75" fmla="*/ 663754 w 909154"/>
                  <a:gd name="connsiteY75" fmla="*/ 408544 h 1010083"/>
                  <a:gd name="connsiteX76" fmla="*/ 781102 w 909154"/>
                  <a:gd name="connsiteY76" fmla="*/ 437405 h 1010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09154" h="1010083">
                    <a:moveTo>
                      <a:pt x="603747" y="53357"/>
                    </a:moveTo>
                    <a:lnTo>
                      <a:pt x="603747" y="53357"/>
                    </a:lnTo>
                    <a:cubicBezTo>
                      <a:pt x="600984" y="54500"/>
                      <a:pt x="598413" y="55643"/>
                      <a:pt x="595650" y="56786"/>
                    </a:cubicBezTo>
                    <a:cubicBezTo>
                      <a:pt x="566980" y="68978"/>
                      <a:pt x="539358" y="81646"/>
                      <a:pt x="514211" y="93076"/>
                    </a:cubicBezTo>
                    <a:cubicBezTo>
                      <a:pt x="515164" y="93647"/>
                      <a:pt x="516117" y="94314"/>
                      <a:pt x="517164" y="94981"/>
                    </a:cubicBezTo>
                    <a:cubicBezTo>
                      <a:pt x="552312" y="119174"/>
                      <a:pt x="578982" y="157274"/>
                      <a:pt x="583935" y="199661"/>
                    </a:cubicBezTo>
                    <a:cubicBezTo>
                      <a:pt x="540596" y="166418"/>
                      <a:pt x="489923" y="142796"/>
                      <a:pt x="436773" y="130319"/>
                    </a:cubicBezTo>
                    <a:cubicBezTo>
                      <a:pt x="436202" y="130128"/>
                      <a:pt x="435535" y="130033"/>
                      <a:pt x="434868" y="129938"/>
                    </a:cubicBezTo>
                    <a:cubicBezTo>
                      <a:pt x="405912" y="144225"/>
                      <a:pt x="377433" y="159275"/>
                      <a:pt x="349429" y="175277"/>
                    </a:cubicBezTo>
                    <a:lnTo>
                      <a:pt x="349429" y="175277"/>
                    </a:lnTo>
                    <a:cubicBezTo>
                      <a:pt x="346095" y="177182"/>
                      <a:pt x="342761" y="179087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297137" y="205566"/>
                      <a:pt x="255703" y="232141"/>
                      <a:pt x="215698" y="260621"/>
                    </a:cubicBezTo>
                    <a:cubicBezTo>
                      <a:pt x="267419" y="266431"/>
                      <a:pt x="317044" y="291482"/>
                      <a:pt x="351906" y="330249"/>
                    </a:cubicBezTo>
                    <a:cubicBezTo>
                      <a:pt x="355716" y="334439"/>
                      <a:pt x="359526" y="339107"/>
                      <a:pt x="360764" y="344631"/>
                    </a:cubicBezTo>
                    <a:cubicBezTo>
                      <a:pt x="363907" y="358824"/>
                      <a:pt x="348572" y="371396"/>
                      <a:pt x="333999" y="371778"/>
                    </a:cubicBezTo>
                    <a:cubicBezTo>
                      <a:pt x="319425" y="372254"/>
                      <a:pt x="306090" y="364729"/>
                      <a:pt x="292755" y="358824"/>
                    </a:cubicBezTo>
                    <a:cubicBezTo>
                      <a:pt x="153690" y="297101"/>
                      <a:pt x="20340" y="419879"/>
                      <a:pt x="2148" y="547133"/>
                    </a:cubicBezTo>
                    <a:cubicBezTo>
                      <a:pt x="1767" y="549895"/>
                      <a:pt x="1386" y="552562"/>
                      <a:pt x="1100" y="555324"/>
                    </a:cubicBezTo>
                    <a:cubicBezTo>
                      <a:pt x="-5472" y="618570"/>
                      <a:pt x="16911" y="681912"/>
                      <a:pt x="81777" y="723345"/>
                    </a:cubicBezTo>
                    <a:cubicBezTo>
                      <a:pt x="166549" y="777638"/>
                      <a:pt x="288088" y="742491"/>
                      <a:pt x="374956" y="786210"/>
                    </a:cubicBezTo>
                    <a:cubicBezTo>
                      <a:pt x="374956" y="786210"/>
                      <a:pt x="374956" y="786210"/>
                      <a:pt x="374956" y="786210"/>
                    </a:cubicBezTo>
                    <a:cubicBezTo>
                      <a:pt x="384576" y="790973"/>
                      <a:pt x="393816" y="796878"/>
                      <a:pt x="402579" y="803927"/>
                    </a:cubicBezTo>
                    <a:cubicBezTo>
                      <a:pt x="454490" y="845932"/>
                      <a:pt x="471159" y="919465"/>
                      <a:pt x="519736" y="965280"/>
                    </a:cubicBezTo>
                    <a:cubicBezTo>
                      <a:pt x="573552" y="1016049"/>
                      <a:pt x="659944" y="1022240"/>
                      <a:pt x="727000" y="991093"/>
                    </a:cubicBezTo>
                    <a:cubicBezTo>
                      <a:pt x="755099" y="978044"/>
                      <a:pt x="779959" y="959375"/>
                      <a:pt x="801295" y="937086"/>
                    </a:cubicBezTo>
                    <a:cubicBezTo>
                      <a:pt x="802724" y="935657"/>
                      <a:pt x="804057" y="934133"/>
                      <a:pt x="805391" y="932705"/>
                    </a:cubicBezTo>
                    <a:cubicBezTo>
                      <a:pt x="826060" y="910035"/>
                      <a:pt x="843491" y="883937"/>
                      <a:pt x="857112" y="856219"/>
                    </a:cubicBezTo>
                    <a:cubicBezTo>
                      <a:pt x="852540" y="826596"/>
                      <a:pt x="846444" y="796783"/>
                      <a:pt x="831108" y="767732"/>
                    </a:cubicBezTo>
                    <a:cubicBezTo>
                      <a:pt x="800628" y="709724"/>
                      <a:pt x="754337" y="659718"/>
                      <a:pt x="697473" y="626857"/>
                    </a:cubicBezTo>
                    <a:cubicBezTo>
                      <a:pt x="716332" y="604187"/>
                      <a:pt x="751003" y="603616"/>
                      <a:pt x="779673" y="610569"/>
                    </a:cubicBezTo>
                    <a:cubicBezTo>
                      <a:pt x="827774" y="622380"/>
                      <a:pt x="870732" y="651432"/>
                      <a:pt x="901593" y="690103"/>
                    </a:cubicBezTo>
                    <a:cubicBezTo>
                      <a:pt x="904546" y="663814"/>
                      <a:pt x="906356" y="637239"/>
                      <a:pt x="907404" y="610855"/>
                    </a:cubicBezTo>
                    <a:cubicBezTo>
                      <a:pt x="907880" y="599996"/>
                      <a:pt x="908261" y="589328"/>
                      <a:pt x="908547" y="578565"/>
                    </a:cubicBezTo>
                    <a:lnTo>
                      <a:pt x="908547" y="578565"/>
                    </a:lnTo>
                    <a:cubicBezTo>
                      <a:pt x="908642" y="576660"/>
                      <a:pt x="908642" y="574660"/>
                      <a:pt x="908642" y="572755"/>
                    </a:cubicBezTo>
                    <a:cubicBezTo>
                      <a:pt x="910070" y="508271"/>
                      <a:pt x="908451" y="443691"/>
                      <a:pt x="904546" y="379302"/>
                    </a:cubicBezTo>
                    <a:cubicBezTo>
                      <a:pt x="872542" y="357680"/>
                      <a:pt x="835109" y="344060"/>
                      <a:pt x="796437" y="341297"/>
                    </a:cubicBezTo>
                    <a:cubicBezTo>
                      <a:pt x="787389" y="340631"/>
                      <a:pt x="777959" y="340440"/>
                      <a:pt x="770148" y="335963"/>
                    </a:cubicBezTo>
                    <a:cubicBezTo>
                      <a:pt x="762338" y="331487"/>
                      <a:pt x="757004" y="321009"/>
                      <a:pt x="761576" y="313199"/>
                    </a:cubicBezTo>
                    <a:cubicBezTo>
                      <a:pt x="764529" y="308246"/>
                      <a:pt x="770339" y="305960"/>
                      <a:pt x="775768" y="304150"/>
                    </a:cubicBezTo>
                    <a:cubicBezTo>
                      <a:pt x="815202" y="291386"/>
                      <a:pt x="858159" y="290148"/>
                      <a:pt x="898450" y="300054"/>
                    </a:cubicBezTo>
                    <a:cubicBezTo>
                      <a:pt x="897116" y="284243"/>
                      <a:pt x="895593" y="268526"/>
                      <a:pt x="893973" y="252810"/>
                    </a:cubicBezTo>
                    <a:lnTo>
                      <a:pt x="893783" y="251000"/>
                    </a:lnTo>
                    <a:cubicBezTo>
                      <a:pt x="893497" y="248238"/>
                      <a:pt x="893307" y="245381"/>
                      <a:pt x="893021" y="242237"/>
                    </a:cubicBezTo>
                    <a:lnTo>
                      <a:pt x="893021" y="242237"/>
                    </a:lnTo>
                    <a:cubicBezTo>
                      <a:pt x="887306" y="165561"/>
                      <a:pt x="897402" y="874"/>
                      <a:pt x="808629" y="17"/>
                    </a:cubicBezTo>
                    <a:cubicBezTo>
                      <a:pt x="746336" y="-745"/>
                      <a:pt x="672327" y="24591"/>
                      <a:pt x="603747" y="53357"/>
                    </a:cubicBezTo>
                    <a:close/>
                    <a:moveTo>
                      <a:pt x="183313" y="589995"/>
                    </a:moveTo>
                    <a:cubicBezTo>
                      <a:pt x="155024" y="590471"/>
                      <a:pt x="140927" y="564373"/>
                      <a:pt x="142356" y="539322"/>
                    </a:cubicBezTo>
                    <a:cubicBezTo>
                      <a:pt x="142451" y="537417"/>
                      <a:pt x="142641" y="535607"/>
                      <a:pt x="142927" y="533703"/>
                    </a:cubicBezTo>
                    <a:cubicBezTo>
                      <a:pt x="143403" y="530654"/>
                      <a:pt x="144165" y="527702"/>
                      <a:pt x="145499" y="524939"/>
                    </a:cubicBezTo>
                    <a:cubicBezTo>
                      <a:pt x="147594" y="519891"/>
                      <a:pt x="151023" y="515510"/>
                      <a:pt x="155595" y="512652"/>
                    </a:cubicBezTo>
                    <a:cubicBezTo>
                      <a:pt x="162072" y="508557"/>
                      <a:pt x="170169" y="507890"/>
                      <a:pt x="177884" y="508271"/>
                    </a:cubicBezTo>
                    <a:cubicBezTo>
                      <a:pt x="186742" y="508842"/>
                      <a:pt x="195696" y="510652"/>
                      <a:pt x="203315" y="515224"/>
                    </a:cubicBezTo>
                    <a:cubicBezTo>
                      <a:pt x="211221" y="519986"/>
                      <a:pt x="217127" y="527607"/>
                      <a:pt x="220270" y="536274"/>
                    </a:cubicBezTo>
                    <a:cubicBezTo>
                      <a:pt x="222556" y="542656"/>
                      <a:pt x="223413" y="549514"/>
                      <a:pt x="222365" y="556277"/>
                    </a:cubicBezTo>
                    <a:cubicBezTo>
                      <a:pt x="222175" y="557610"/>
                      <a:pt x="221889" y="558944"/>
                      <a:pt x="221508" y="560182"/>
                    </a:cubicBezTo>
                    <a:cubicBezTo>
                      <a:pt x="217032" y="576946"/>
                      <a:pt x="200649" y="589805"/>
                      <a:pt x="183313" y="589995"/>
                    </a:cubicBezTo>
                    <a:close/>
                    <a:moveTo>
                      <a:pt x="594888" y="888032"/>
                    </a:moveTo>
                    <a:cubicBezTo>
                      <a:pt x="576600" y="870507"/>
                      <a:pt x="565742" y="846884"/>
                      <a:pt x="556598" y="823358"/>
                    </a:cubicBezTo>
                    <a:cubicBezTo>
                      <a:pt x="545835" y="795640"/>
                      <a:pt x="521641" y="753349"/>
                      <a:pt x="536119" y="733918"/>
                    </a:cubicBezTo>
                    <a:cubicBezTo>
                      <a:pt x="542501" y="725441"/>
                      <a:pt x="556217" y="721345"/>
                      <a:pt x="581744" y="724869"/>
                    </a:cubicBezTo>
                    <a:cubicBezTo>
                      <a:pt x="604128" y="727917"/>
                      <a:pt x="624321" y="743633"/>
                      <a:pt x="633179" y="764398"/>
                    </a:cubicBezTo>
                    <a:cubicBezTo>
                      <a:pt x="634036" y="766303"/>
                      <a:pt x="634798" y="768303"/>
                      <a:pt x="635370" y="770399"/>
                    </a:cubicBezTo>
                    <a:cubicBezTo>
                      <a:pt x="638322" y="780114"/>
                      <a:pt x="639084" y="790592"/>
                      <a:pt x="643752" y="799641"/>
                    </a:cubicBezTo>
                    <a:cubicBezTo>
                      <a:pt x="654420" y="820119"/>
                      <a:pt x="682042" y="827263"/>
                      <a:pt x="692805" y="847742"/>
                    </a:cubicBezTo>
                    <a:cubicBezTo>
                      <a:pt x="704521" y="870125"/>
                      <a:pt x="688233" y="900034"/>
                      <a:pt x="664230" y="907940"/>
                    </a:cubicBezTo>
                    <a:cubicBezTo>
                      <a:pt x="640227" y="915750"/>
                      <a:pt x="613176" y="905463"/>
                      <a:pt x="594888" y="888032"/>
                    </a:cubicBezTo>
                    <a:close/>
                    <a:moveTo>
                      <a:pt x="781102" y="437405"/>
                    </a:moveTo>
                    <a:cubicBezTo>
                      <a:pt x="786341" y="443596"/>
                      <a:pt x="791103" y="450740"/>
                      <a:pt x="791865" y="458741"/>
                    </a:cubicBezTo>
                    <a:cubicBezTo>
                      <a:pt x="794913" y="492650"/>
                      <a:pt x="706807" y="484268"/>
                      <a:pt x="685566" y="484934"/>
                    </a:cubicBezTo>
                    <a:cubicBezTo>
                      <a:pt x="665088" y="485601"/>
                      <a:pt x="640418" y="483506"/>
                      <a:pt x="630893" y="465503"/>
                    </a:cubicBezTo>
                    <a:cubicBezTo>
                      <a:pt x="625083" y="454550"/>
                      <a:pt x="627273" y="440548"/>
                      <a:pt x="634227" y="430261"/>
                    </a:cubicBezTo>
                    <a:cubicBezTo>
                      <a:pt x="641180" y="419974"/>
                      <a:pt x="652229" y="413021"/>
                      <a:pt x="663754" y="408544"/>
                    </a:cubicBezTo>
                    <a:cubicBezTo>
                      <a:pt x="703664" y="392732"/>
                      <a:pt x="753003" y="404829"/>
                      <a:pt x="781102" y="43740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5" name="Graphic 18">
                <a:extLst>
                  <a:ext uri="{FF2B5EF4-FFF2-40B4-BE49-F238E27FC236}">
                    <a16:creationId xmlns:a16="http://schemas.microsoft.com/office/drawing/2014/main" id="{EEEF6460-57E9-55D4-A14C-D3302BE0ED98}"/>
                  </a:ext>
                </a:extLst>
              </p:cNvPr>
              <p:cNvGrpSpPr/>
              <p:nvPr/>
            </p:nvGrpSpPr>
            <p:grpSpPr>
              <a:xfrm>
                <a:off x="6457002" y="5372781"/>
                <a:ext cx="907637" cy="987837"/>
                <a:chOff x="6457002" y="5372781"/>
                <a:chExt cx="907637" cy="987837"/>
              </a:xfrm>
              <a:solidFill>
                <a:srgbClr val="406832"/>
              </a:solidFill>
            </p:grpSpPr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5AE09CFC-65AC-167C-DA5D-A8EB91C85F4E}"/>
                    </a:ext>
                  </a:extLst>
                </p:cNvPr>
                <p:cNvSpPr/>
                <p:nvPr/>
              </p:nvSpPr>
              <p:spPr>
                <a:xfrm>
                  <a:off x="6734942" y="5372781"/>
                  <a:ext cx="574548" cy="987837"/>
                </a:xfrm>
                <a:custGeom>
                  <a:avLst/>
                  <a:gdLst>
                    <a:gd name="connsiteX0" fmla="*/ 0 w 574548"/>
                    <a:gd name="connsiteY0" fmla="*/ 973455 h 987837"/>
                    <a:gd name="connsiteX1" fmla="*/ 220599 w 574548"/>
                    <a:gd name="connsiteY1" fmla="*/ 446342 h 987837"/>
                    <a:gd name="connsiteX2" fmla="*/ 377000 w 574548"/>
                    <a:gd name="connsiteY2" fmla="*/ 207455 h 987837"/>
                    <a:gd name="connsiteX3" fmla="*/ 571786 w 574548"/>
                    <a:gd name="connsiteY3" fmla="*/ 0 h 987837"/>
                    <a:gd name="connsiteX4" fmla="*/ 574548 w 574548"/>
                    <a:gd name="connsiteY4" fmla="*/ 3048 h 987837"/>
                    <a:gd name="connsiteX5" fmla="*/ 390239 w 574548"/>
                    <a:gd name="connsiteY5" fmla="*/ 217265 h 987837"/>
                    <a:gd name="connsiteX6" fmla="*/ 246126 w 574548"/>
                    <a:gd name="connsiteY6" fmla="*/ 459772 h 987837"/>
                    <a:gd name="connsiteX7" fmla="*/ 51625 w 574548"/>
                    <a:gd name="connsiteY7" fmla="*/ 987838 h 987837"/>
                    <a:gd name="connsiteX8" fmla="*/ 0 w 574548"/>
                    <a:gd name="connsiteY8" fmla="*/ 973455 h 987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4548" h="987837">
                      <a:moveTo>
                        <a:pt x="0" y="973455"/>
                      </a:moveTo>
                      <a:cubicBezTo>
                        <a:pt x="55912" y="790861"/>
                        <a:pt x="127825" y="613029"/>
                        <a:pt x="220599" y="446342"/>
                      </a:cubicBezTo>
                      <a:cubicBezTo>
                        <a:pt x="267081" y="363093"/>
                        <a:pt x="318802" y="282797"/>
                        <a:pt x="377000" y="207455"/>
                      </a:cubicBezTo>
                      <a:cubicBezTo>
                        <a:pt x="435197" y="132207"/>
                        <a:pt x="499777" y="61817"/>
                        <a:pt x="571786" y="0"/>
                      </a:cubicBezTo>
                      <a:lnTo>
                        <a:pt x="574548" y="3048"/>
                      </a:lnTo>
                      <a:cubicBezTo>
                        <a:pt x="505587" y="67723"/>
                        <a:pt x="444532" y="140303"/>
                        <a:pt x="390239" y="217265"/>
                      </a:cubicBezTo>
                      <a:cubicBezTo>
                        <a:pt x="335947" y="294323"/>
                        <a:pt x="288322" y="375761"/>
                        <a:pt x="246126" y="459772"/>
                      </a:cubicBezTo>
                      <a:cubicBezTo>
                        <a:pt x="161830" y="628079"/>
                        <a:pt x="98679" y="806291"/>
                        <a:pt x="51625" y="987838"/>
                      </a:cubicBezTo>
                      <a:lnTo>
                        <a:pt x="0" y="97345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57" name="Graphic 18">
                  <a:extLst>
                    <a:ext uri="{FF2B5EF4-FFF2-40B4-BE49-F238E27FC236}">
                      <a16:creationId xmlns:a16="http://schemas.microsoft.com/office/drawing/2014/main" id="{008FB282-8D76-D0CD-409C-F19201B97B93}"/>
                    </a:ext>
                  </a:extLst>
                </p:cNvPr>
                <p:cNvGrpSpPr/>
                <p:nvPr/>
              </p:nvGrpSpPr>
              <p:grpSpPr>
                <a:xfrm>
                  <a:off x="6457002" y="5403642"/>
                  <a:ext cx="907637" cy="883824"/>
                  <a:chOff x="6457002" y="5403642"/>
                  <a:chExt cx="907637" cy="883824"/>
                </a:xfrm>
                <a:solidFill>
                  <a:srgbClr val="406832"/>
                </a:solidFill>
              </p:grpSpPr>
              <p:sp>
                <p:nvSpPr>
                  <p:cNvPr id="158" name="Freeform: Shape 157">
                    <a:extLst>
                      <a:ext uri="{FF2B5EF4-FFF2-40B4-BE49-F238E27FC236}">
                        <a16:creationId xmlns:a16="http://schemas.microsoft.com/office/drawing/2014/main" id="{5AE44481-552E-C3DE-339F-3DC0F0B483ED}"/>
                      </a:ext>
                    </a:extLst>
                  </p:cNvPr>
                  <p:cNvSpPr/>
                  <p:nvPr/>
                </p:nvSpPr>
                <p:spPr>
                  <a:xfrm>
                    <a:off x="7051743" y="5403642"/>
                    <a:ext cx="298227" cy="199167"/>
                  </a:xfrm>
                  <a:custGeom>
                    <a:avLst/>
                    <a:gdLst>
                      <a:gd name="connsiteX0" fmla="*/ 7906 w 298227"/>
                      <a:gd name="connsiteY0" fmla="*/ 0 h 199167"/>
                      <a:gd name="connsiteX1" fmla="*/ 7906 w 298227"/>
                      <a:gd name="connsiteY1" fmla="*/ 0 h 199167"/>
                      <a:gd name="connsiteX2" fmla="*/ 16573 w 298227"/>
                      <a:gd name="connsiteY2" fmla="*/ 7334 h 199167"/>
                      <a:gd name="connsiteX3" fmla="*/ 59150 w 298227"/>
                      <a:gd name="connsiteY3" fmla="*/ 54292 h 199167"/>
                      <a:gd name="connsiteX4" fmla="*/ 87821 w 298227"/>
                      <a:gd name="connsiteY4" fmla="*/ 112109 h 199167"/>
                      <a:gd name="connsiteX5" fmla="*/ 92107 w 298227"/>
                      <a:gd name="connsiteY5" fmla="*/ 145923 h 199167"/>
                      <a:gd name="connsiteX6" fmla="*/ 92011 w 298227"/>
                      <a:gd name="connsiteY6" fmla="*/ 148019 h 199167"/>
                      <a:gd name="connsiteX7" fmla="*/ 92011 w 298227"/>
                      <a:gd name="connsiteY7" fmla="*/ 148019 h 199167"/>
                      <a:gd name="connsiteX8" fmla="*/ 90678 w 298227"/>
                      <a:gd name="connsiteY8" fmla="*/ 158496 h 199167"/>
                      <a:gd name="connsiteX9" fmla="*/ 227933 w 298227"/>
                      <a:gd name="connsiteY9" fmla="*/ 162306 h 199167"/>
                      <a:gd name="connsiteX10" fmla="*/ 297275 w 298227"/>
                      <a:gd name="connsiteY10" fmla="*/ 188595 h 199167"/>
                      <a:gd name="connsiteX11" fmla="*/ 297275 w 298227"/>
                      <a:gd name="connsiteY11" fmla="*/ 188595 h 199167"/>
                      <a:gd name="connsiteX12" fmla="*/ 298037 w 298227"/>
                      <a:gd name="connsiteY12" fmla="*/ 197358 h 199167"/>
                      <a:gd name="connsiteX13" fmla="*/ 298228 w 298227"/>
                      <a:gd name="connsiteY13" fmla="*/ 199168 h 199167"/>
                      <a:gd name="connsiteX14" fmla="*/ 224981 w 298227"/>
                      <a:gd name="connsiteY14" fmla="*/ 175736 h 199167"/>
                      <a:gd name="connsiteX15" fmla="*/ 76581 w 298227"/>
                      <a:gd name="connsiteY15" fmla="*/ 185833 h 199167"/>
                      <a:gd name="connsiteX16" fmla="*/ 58960 w 298227"/>
                      <a:gd name="connsiteY16" fmla="*/ 191929 h 199167"/>
                      <a:gd name="connsiteX17" fmla="*/ 52388 w 298227"/>
                      <a:gd name="connsiteY17" fmla="*/ 194215 h 199167"/>
                      <a:gd name="connsiteX18" fmla="*/ 62770 w 298227"/>
                      <a:gd name="connsiteY18" fmla="*/ 169164 h 199167"/>
                      <a:gd name="connsiteX19" fmla="*/ 62770 w 298227"/>
                      <a:gd name="connsiteY19" fmla="*/ 169164 h 199167"/>
                      <a:gd name="connsiteX20" fmla="*/ 69818 w 298227"/>
                      <a:gd name="connsiteY20" fmla="*/ 116491 h 199167"/>
                      <a:gd name="connsiteX21" fmla="*/ 47530 w 298227"/>
                      <a:gd name="connsiteY21" fmla="*/ 61532 h 199167"/>
                      <a:gd name="connsiteX22" fmla="*/ 10477 w 298227"/>
                      <a:gd name="connsiteY22" fmla="*/ 13716 h 199167"/>
                      <a:gd name="connsiteX23" fmla="*/ 0 w 298227"/>
                      <a:gd name="connsiteY23" fmla="*/ 3238 h 199167"/>
                      <a:gd name="connsiteX24" fmla="*/ 7906 w 298227"/>
                      <a:gd name="connsiteY24" fmla="*/ 0 h 1991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98227" h="199167">
                        <a:moveTo>
                          <a:pt x="7906" y="0"/>
                        </a:moveTo>
                        <a:lnTo>
                          <a:pt x="7906" y="0"/>
                        </a:lnTo>
                        <a:cubicBezTo>
                          <a:pt x="10858" y="2381"/>
                          <a:pt x="13716" y="4858"/>
                          <a:pt x="16573" y="7334"/>
                        </a:cubicBezTo>
                        <a:cubicBezTo>
                          <a:pt x="32290" y="21241"/>
                          <a:pt x="47149" y="36576"/>
                          <a:pt x="59150" y="54292"/>
                        </a:cubicBezTo>
                        <a:cubicBezTo>
                          <a:pt x="70961" y="71819"/>
                          <a:pt x="81629" y="90678"/>
                          <a:pt x="87821" y="112109"/>
                        </a:cubicBezTo>
                        <a:cubicBezTo>
                          <a:pt x="90869" y="122873"/>
                          <a:pt x="92583" y="134207"/>
                          <a:pt x="92107" y="145923"/>
                        </a:cubicBezTo>
                        <a:cubicBezTo>
                          <a:pt x="92107" y="146590"/>
                          <a:pt x="92011" y="147257"/>
                          <a:pt x="92011" y="148019"/>
                        </a:cubicBezTo>
                        <a:lnTo>
                          <a:pt x="92011" y="148019"/>
                        </a:lnTo>
                        <a:cubicBezTo>
                          <a:pt x="91821" y="151543"/>
                          <a:pt x="91345" y="155067"/>
                          <a:pt x="90678" y="158496"/>
                        </a:cubicBezTo>
                        <a:cubicBezTo>
                          <a:pt x="136303" y="149447"/>
                          <a:pt x="183547" y="151162"/>
                          <a:pt x="227933" y="162306"/>
                        </a:cubicBezTo>
                        <a:cubicBezTo>
                          <a:pt x="252031" y="168307"/>
                          <a:pt x="275463" y="177165"/>
                          <a:pt x="297275" y="188595"/>
                        </a:cubicBezTo>
                        <a:lnTo>
                          <a:pt x="297275" y="188595"/>
                        </a:lnTo>
                        <a:cubicBezTo>
                          <a:pt x="297561" y="191643"/>
                          <a:pt x="297752" y="194596"/>
                          <a:pt x="298037" y="197358"/>
                        </a:cubicBezTo>
                        <a:lnTo>
                          <a:pt x="298228" y="199168"/>
                        </a:lnTo>
                        <a:cubicBezTo>
                          <a:pt x="274796" y="188309"/>
                          <a:pt x="250127" y="180404"/>
                          <a:pt x="224981" y="175736"/>
                        </a:cubicBezTo>
                        <a:cubicBezTo>
                          <a:pt x="175260" y="166497"/>
                          <a:pt x="123444" y="169640"/>
                          <a:pt x="76581" y="185833"/>
                        </a:cubicBezTo>
                        <a:lnTo>
                          <a:pt x="58960" y="191929"/>
                        </a:lnTo>
                        <a:lnTo>
                          <a:pt x="52388" y="194215"/>
                        </a:lnTo>
                        <a:lnTo>
                          <a:pt x="62770" y="169164"/>
                        </a:lnTo>
                        <a:lnTo>
                          <a:pt x="62770" y="169164"/>
                        </a:lnTo>
                        <a:cubicBezTo>
                          <a:pt x="71914" y="154115"/>
                          <a:pt x="73723" y="135255"/>
                          <a:pt x="69818" y="116491"/>
                        </a:cubicBezTo>
                        <a:cubicBezTo>
                          <a:pt x="66008" y="97726"/>
                          <a:pt x="57531" y="79153"/>
                          <a:pt x="47530" y="61532"/>
                        </a:cubicBezTo>
                        <a:cubicBezTo>
                          <a:pt x="37624" y="44196"/>
                          <a:pt x="24670" y="28384"/>
                          <a:pt x="10477" y="13716"/>
                        </a:cubicBezTo>
                        <a:cubicBezTo>
                          <a:pt x="7048" y="10192"/>
                          <a:pt x="3524" y="6667"/>
                          <a:pt x="0" y="3238"/>
                        </a:cubicBezTo>
                        <a:cubicBezTo>
                          <a:pt x="2667" y="2286"/>
                          <a:pt x="5239" y="1143"/>
                          <a:pt x="7906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Freeform: Shape 158">
                    <a:extLst>
                      <a:ext uri="{FF2B5EF4-FFF2-40B4-BE49-F238E27FC236}">
                        <a16:creationId xmlns:a16="http://schemas.microsoft.com/office/drawing/2014/main" id="{ED3583B5-6BF3-86D9-6841-15F9917F878A}"/>
                      </a:ext>
                    </a:extLst>
                  </p:cNvPr>
                  <p:cNvSpPr/>
                  <p:nvPr/>
                </p:nvSpPr>
                <p:spPr>
                  <a:xfrm>
                    <a:off x="6795425" y="5525467"/>
                    <a:ext cx="569214" cy="403288"/>
                  </a:xfrm>
                  <a:custGeom>
                    <a:avLst/>
                    <a:gdLst>
                      <a:gd name="connsiteX0" fmla="*/ 10001 w 569214"/>
                      <a:gd name="connsiteY0" fmla="*/ 0 h 403288"/>
                      <a:gd name="connsiteX1" fmla="*/ 10001 w 569214"/>
                      <a:gd name="connsiteY1" fmla="*/ 0 h 403288"/>
                      <a:gd name="connsiteX2" fmla="*/ 106013 w 569214"/>
                      <a:gd name="connsiteY2" fmla="*/ 87154 h 403288"/>
                      <a:gd name="connsiteX3" fmla="*/ 162592 w 569214"/>
                      <a:gd name="connsiteY3" fmla="*/ 226409 h 403288"/>
                      <a:gd name="connsiteX4" fmla="*/ 164116 w 569214"/>
                      <a:gd name="connsiteY4" fmla="*/ 316992 h 403288"/>
                      <a:gd name="connsiteX5" fmla="*/ 157448 w 569214"/>
                      <a:gd name="connsiteY5" fmla="*/ 353949 h 403288"/>
                      <a:gd name="connsiteX6" fmla="*/ 369189 w 569214"/>
                      <a:gd name="connsiteY6" fmla="*/ 335947 h 403288"/>
                      <a:gd name="connsiteX7" fmla="*/ 569214 w 569214"/>
                      <a:gd name="connsiteY7" fmla="*/ 397478 h 403288"/>
                      <a:gd name="connsiteX8" fmla="*/ 569119 w 569214"/>
                      <a:gd name="connsiteY8" fmla="*/ 403288 h 403288"/>
                      <a:gd name="connsiteX9" fmla="*/ 569119 w 569214"/>
                      <a:gd name="connsiteY9" fmla="*/ 403288 h 403288"/>
                      <a:gd name="connsiteX10" fmla="*/ 367951 w 569214"/>
                      <a:gd name="connsiteY10" fmla="*/ 350710 h 403288"/>
                      <a:gd name="connsiteX11" fmla="*/ 143066 w 569214"/>
                      <a:gd name="connsiteY11" fmla="*/ 385286 h 403288"/>
                      <a:gd name="connsiteX12" fmla="*/ 127159 w 569214"/>
                      <a:gd name="connsiteY12" fmla="*/ 391573 h 403288"/>
                      <a:gd name="connsiteX13" fmla="*/ 116681 w 569214"/>
                      <a:gd name="connsiteY13" fmla="*/ 395668 h 403288"/>
                      <a:gd name="connsiteX14" fmla="*/ 126492 w 569214"/>
                      <a:gd name="connsiteY14" fmla="*/ 369094 h 403288"/>
                      <a:gd name="connsiteX15" fmla="*/ 93821 w 569214"/>
                      <a:gd name="connsiteY15" fmla="*/ 95536 h 403288"/>
                      <a:gd name="connsiteX16" fmla="*/ 0 w 569214"/>
                      <a:gd name="connsiteY16" fmla="*/ 5715 h 403288"/>
                      <a:gd name="connsiteX17" fmla="*/ 0 w 569214"/>
                      <a:gd name="connsiteY17" fmla="*/ 5715 h 403288"/>
                      <a:gd name="connsiteX18" fmla="*/ 10001 w 569214"/>
                      <a:gd name="connsiteY18" fmla="*/ 0 h 403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69214" h="403288">
                        <a:moveTo>
                          <a:pt x="10001" y="0"/>
                        </a:moveTo>
                        <a:lnTo>
                          <a:pt x="10001" y="0"/>
                        </a:lnTo>
                        <a:cubicBezTo>
                          <a:pt x="47339" y="22098"/>
                          <a:pt x="80391" y="51625"/>
                          <a:pt x="106013" y="87154"/>
                        </a:cubicBezTo>
                        <a:cubicBezTo>
                          <a:pt x="135636" y="128016"/>
                          <a:pt x="154781" y="176308"/>
                          <a:pt x="162592" y="226409"/>
                        </a:cubicBezTo>
                        <a:cubicBezTo>
                          <a:pt x="167259" y="256222"/>
                          <a:pt x="167831" y="286893"/>
                          <a:pt x="164116" y="316992"/>
                        </a:cubicBezTo>
                        <a:cubicBezTo>
                          <a:pt x="162687" y="329374"/>
                          <a:pt x="160401" y="341757"/>
                          <a:pt x="157448" y="353949"/>
                        </a:cubicBezTo>
                        <a:cubicBezTo>
                          <a:pt x="226314" y="334042"/>
                          <a:pt x="298704" y="328327"/>
                          <a:pt x="369189" y="335947"/>
                        </a:cubicBezTo>
                        <a:cubicBezTo>
                          <a:pt x="439293" y="343567"/>
                          <a:pt x="507682" y="364331"/>
                          <a:pt x="569214" y="397478"/>
                        </a:cubicBezTo>
                        <a:cubicBezTo>
                          <a:pt x="569119" y="399383"/>
                          <a:pt x="569119" y="401384"/>
                          <a:pt x="569119" y="403288"/>
                        </a:cubicBezTo>
                        <a:lnTo>
                          <a:pt x="569119" y="403288"/>
                        </a:lnTo>
                        <a:cubicBezTo>
                          <a:pt x="506159" y="372523"/>
                          <a:pt x="437293" y="354997"/>
                          <a:pt x="367951" y="350710"/>
                        </a:cubicBezTo>
                        <a:cubicBezTo>
                          <a:pt x="291275" y="345948"/>
                          <a:pt x="213741" y="357473"/>
                          <a:pt x="143066" y="385286"/>
                        </a:cubicBezTo>
                        <a:lnTo>
                          <a:pt x="127159" y="391573"/>
                        </a:lnTo>
                        <a:lnTo>
                          <a:pt x="116681" y="395668"/>
                        </a:lnTo>
                        <a:lnTo>
                          <a:pt x="126492" y="369094"/>
                        </a:lnTo>
                        <a:cubicBezTo>
                          <a:pt x="159258" y="280702"/>
                          <a:pt x="147161" y="175355"/>
                          <a:pt x="93821" y="95536"/>
                        </a:cubicBezTo>
                        <a:cubicBezTo>
                          <a:pt x="69628" y="59436"/>
                          <a:pt x="37243" y="28765"/>
                          <a:pt x="0" y="5715"/>
                        </a:cubicBezTo>
                        <a:cubicBezTo>
                          <a:pt x="0" y="5715"/>
                          <a:pt x="0" y="5715"/>
                          <a:pt x="0" y="5715"/>
                        </a:cubicBezTo>
                        <a:cubicBezTo>
                          <a:pt x="3334" y="3810"/>
                          <a:pt x="6668" y="1905"/>
                          <a:pt x="10001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0" name="Freeform: Shape 159">
                    <a:extLst>
                      <a:ext uri="{FF2B5EF4-FFF2-40B4-BE49-F238E27FC236}">
                        <a16:creationId xmlns:a16="http://schemas.microsoft.com/office/drawing/2014/main" id="{D4FE0E6D-A381-EC17-92CF-8E24A9C0F43A}"/>
                      </a:ext>
                    </a:extLst>
                  </p:cNvPr>
                  <p:cNvSpPr/>
                  <p:nvPr/>
                </p:nvSpPr>
                <p:spPr>
                  <a:xfrm>
                    <a:off x="6676173" y="5886560"/>
                    <a:ext cx="585120" cy="400907"/>
                  </a:xfrm>
                  <a:custGeom>
                    <a:avLst/>
                    <a:gdLst>
                      <a:gd name="connsiteX0" fmla="*/ 0 w 585120"/>
                      <a:gd name="connsiteY0" fmla="*/ 0 h 400907"/>
                      <a:gd name="connsiteX1" fmla="*/ 112681 w 585120"/>
                      <a:gd name="connsiteY1" fmla="*/ 61722 h 400907"/>
                      <a:gd name="connsiteX2" fmla="*/ 159353 w 585120"/>
                      <a:gd name="connsiteY2" fmla="*/ 117253 h 400907"/>
                      <a:gd name="connsiteX3" fmla="*/ 183356 w 585120"/>
                      <a:gd name="connsiteY3" fmla="*/ 170783 h 400907"/>
                      <a:gd name="connsiteX4" fmla="*/ 185166 w 585120"/>
                      <a:gd name="connsiteY4" fmla="*/ 170498 h 400907"/>
                      <a:gd name="connsiteX5" fmla="*/ 432244 w 585120"/>
                      <a:gd name="connsiteY5" fmla="*/ 218123 h 400907"/>
                      <a:gd name="connsiteX6" fmla="*/ 585121 w 585120"/>
                      <a:gd name="connsiteY6" fmla="*/ 396526 h 400907"/>
                      <a:gd name="connsiteX7" fmla="*/ 581025 w 585120"/>
                      <a:gd name="connsiteY7" fmla="*/ 400907 h 400907"/>
                      <a:gd name="connsiteX8" fmla="*/ 423672 w 585120"/>
                      <a:gd name="connsiteY8" fmla="*/ 233458 h 400907"/>
                      <a:gd name="connsiteX9" fmla="*/ 413004 w 585120"/>
                      <a:gd name="connsiteY9" fmla="*/ 228029 h 400907"/>
                      <a:gd name="connsiteX10" fmla="*/ 361569 w 585120"/>
                      <a:gd name="connsiteY10" fmla="*/ 188500 h 400907"/>
                      <a:gd name="connsiteX11" fmla="*/ 315944 w 585120"/>
                      <a:gd name="connsiteY11" fmla="*/ 197549 h 400907"/>
                      <a:gd name="connsiteX12" fmla="*/ 175355 w 585120"/>
                      <a:gd name="connsiteY12" fmla="*/ 203454 h 400907"/>
                      <a:gd name="connsiteX13" fmla="*/ 171736 w 585120"/>
                      <a:gd name="connsiteY13" fmla="*/ 204407 h 400907"/>
                      <a:gd name="connsiteX14" fmla="*/ 171736 w 585120"/>
                      <a:gd name="connsiteY14" fmla="*/ 204407 h 400907"/>
                      <a:gd name="connsiteX15" fmla="*/ 161163 w 585120"/>
                      <a:gd name="connsiteY15" fmla="*/ 207074 h 400907"/>
                      <a:gd name="connsiteX16" fmla="*/ 156877 w 585120"/>
                      <a:gd name="connsiteY16" fmla="*/ 191357 h 400907"/>
                      <a:gd name="connsiteX17" fmla="*/ 135541 w 585120"/>
                      <a:gd name="connsiteY17" fmla="*/ 131159 h 400907"/>
                      <a:gd name="connsiteX18" fmla="*/ 96107 w 585120"/>
                      <a:gd name="connsiteY18" fmla="*/ 79439 h 400907"/>
                      <a:gd name="connsiteX19" fmla="*/ 2096 w 585120"/>
                      <a:gd name="connsiteY19" fmla="*/ 20003 h 400907"/>
                      <a:gd name="connsiteX20" fmla="*/ 0 w 585120"/>
                      <a:gd name="connsiteY20" fmla="*/ 0 h 400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85120" h="400907">
                        <a:moveTo>
                          <a:pt x="0" y="0"/>
                        </a:moveTo>
                        <a:cubicBezTo>
                          <a:pt x="41434" y="11621"/>
                          <a:pt x="80200" y="32766"/>
                          <a:pt x="112681" y="61722"/>
                        </a:cubicBezTo>
                        <a:cubicBezTo>
                          <a:pt x="130588" y="77819"/>
                          <a:pt x="146590" y="96393"/>
                          <a:pt x="159353" y="117253"/>
                        </a:cubicBezTo>
                        <a:cubicBezTo>
                          <a:pt x="169545" y="133826"/>
                          <a:pt x="177832" y="151829"/>
                          <a:pt x="183356" y="170783"/>
                        </a:cubicBezTo>
                        <a:cubicBezTo>
                          <a:pt x="183928" y="170688"/>
                          <a:pt x="184594" y="170498"/>
                          <a:pt x="185166" y="170498"/>
                        </a:cubicBezTo>
                        <a:cubicBezTo>
                          <a:pt x="270510" y="157448"/>
                          <a:pt x="359188" y="174784"/>
                          <a:pt x="432244" y="218123"/>
                        </a:cubicBezTo>
                        <a:cubicBezTo>
                          <a:pt x="501396" y="259271"/>
                          <a:pt x="555498" y="323183"/>
                          <a:pt x="585121" y="396526"/>
                        </a:cubicBezTo>
                        <a:cubicBezTo>
                          <a:pt x="583787" y="397955"/>
                          <a:pt x="582359" y="399479"/>
                          <a:pt x="581025" y="400907"/>
                        </a:cubicBezTo>
                        <a:cubicBezTo>
                          <a:pt x="548450" y="329375"/>
                          <a:pt x="492061" y="269462"/>
                          <a:pt x="423672" y="233458"/>
                        </a:cubicBezTo>
                        <a:cubicBezTo>
                          <a:pt x="420148" y="231648"/>
                          <a:pt x="416623" y="229838"/>
                          <a:pt x="413004" y="228029"/>
                        </a:cubicBezTo>
                        <a:cubicBezTo>
                          <a:pt x="404146" y="207359"/>
                          <a:pt x="383953" y="191548"/>
                          <a:pt x="361569" y="188500"/>
                        </a:cubicBezTo>
                        <a:cubicBezTo>
                          <a:pt x="336042" y="185071"/>
                          <a:pt x="322326" y="189167"/>
                          <a:pt x="315944" y="197549"/>
                        </a:cubicBezTo>
                        <a:cubicBezTo>
                          <a:pt x="268986" y="190024"/>
                          <a:pt x="220885" y="191929"/>
                          <a:pt x="175355" y="203454"/>
                        </a:cubicBezTo>
                        <a:lnTo>
                          <a:pt x="171736" y="204407"/>
                        </a:lnTo>
                        <a:lnTo>
                          <a:pt x="171736" y="204407"/>
                        </a:lnTo>
                        <a:lnTo>
                          <a:pt x="161163" y="207074"/>
                        </a:lnTo>
                        <a:lnTo>
                          <a:pt x="156877" y="191357"/>
                        </a:lnTo>
                        <a:cubicBezTo>
                          <a:pt x="153448" y="170402"/>
                          <a:pt x="146018" y="150114"/>
                          <a:pt x="135541" y="131159"/>
                        </a:cubicBezTo>
                        <a:cubicBezTo>
                          <a:pt x="125158" y="112300"/>
                          <a:pt x="111633" y="94774"/>
                          <a:pt x="96107" y="79439"/>
                        </a:cubicBezTo>
                        <a:cubicBezTo>
                          <a:pt x="69723" y="53435"/>
                          <a:pt x="37338" y="32957"/>
                          <a:pt x="2096" y="20003"/>
                        </a:cubicBezTo>
                        <a:cubicBezTo>
                          <a:pt x="3143" y="13335"/>
                          <a:pt x="2286" y="6382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1" name="Freeform: Shape 160">
                    <a:extLst>
                      <a:ext uri="{FF2B5EF4-FFF2-40B4-BE49-F238E27FC236}">
                        <a16:creationId xmlns:a16="http://schemas.microsoft.com/office/drawing/2014/main" id="{F1575FE4-EA02-7A18-0A60-74EFF1C85B77}"/>
                      </a:ext>
                    </a:extLst>
                  </p:cNvPr>
                  <p:cNvSpPr/>
                  <p:nvPr/>
                </p:nvSpPr>
                <p:spPr>
                  <a:xfrm>
                    <a:off x="6457002" y="5875095"/>
                    <a:ext cx="144399" cy="30514"/>
                  </a:xfrm>
                  <a:custGeom>
                    <a:avLst/>
                    <a:gdLst>
                      <a:gd name="connsiteX0" fmla="*/ 144399 w 144399"/>
                      <a:gd name="connsiteY0" fmla="*/ 225 h 30514"/>
                      <a:gd name="connsiteX1" fmla="*/ 141827 w 144399"/>
                      <a:gd name="connsiteY1" fmla="*/ 8988 h 30514"/>
                      <a:gd name="connsiteX2" fmla="*/ 141256 w 144399"/>
                      <a:gd name="connsiteY2" fmla="*/ 14608 h 30514"/>
                      <a:gd name="connsiteX3" fmla="*/ 67437 w 144399"/>
                      <a:gd name="connsiteY3" fmla="*/ 16609 h 30514"/>
                      <a:gd name="connsiteX4" fmla="*/ 0 w 144399"/>
                      <a:gd name="connsiteY4" fmla="*/ 30515 h 30514"/>
                      <a:gd name="connsiteX5" fmla="*/ 1048 w 144399"/>
                      <a:gd name="connsiteY5" fmla="*/ 22323 h 30514"/>
                      <a:gd name="connsiteX6" fmla="*/ 65818 w 144399"/>
                      <a:gd name="connsiteY6" fmla="*/ 5940 h 30514"/>
                      <a:gd name="connsiteX7" fmla="*/ 144399 w 144399"/>
                      <a:gd name="connsiteY7" fmla="*/ 225 h 305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399" h="30514">
                        <a:moveTo>
                          <a:pt x="144399" y="225"/>
                        </a:moveTo>
                        <a:cubicBezTo>
                          <a:pt x="143161" y="3083"/>
                          <a:pt x="142304" y="5940"/>
                          <a:pt x="141827" y="8988"/>
                        </a:cubicBezTo>
                        <a:cubicBezTo>
                          <a:pt x="141542" y="10798"/>
                          <a:pt x="141351" y="12703"/>
                          <a:pt x="141256" y="14608"/>
                        </a:cubicBezTo>
                        <a:cubicBezTo>
                          <a:pt x="116777" y="12703"/>
                          <a:pt x="91916" y="13465"/>
                          <a:pt x="67437" y="16609"/>
                        </a:cubicBezTo>
                        <a:cubicBezTo>
                          <a:pt x="44672" y="19466"/>
                          <a:pt x="22098" y="24133"/>
                          <a:pt x="0" y="30515"/>
                        </a:cubicBezTo>
                        <a:cubicBezTo>
                          <a:pt x="286" y="27753"/>
                          <a:pt x="667" y="25086"/>
                          <a:pt x="1048" y="22323"/>
                        </a:cubicBezTo>
                        <a:cubicBezTo>
                          <a:pt x="22193" y="15275"/>
                          <a:pt x="43815" y="9750"/>
                          <a:pt x="65818" y="5940"/>
                        </a:cubicBezTo>
                        <a:cubicBezTo>
                          <a:pt x="91631" y="1368"/>
                          <a:pt x="118015" y="-727"/>
                          <a:pt x="144399" y="225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5" name="Graphic 18">
              <a:extLst>
                <a:ext uri="{FF2B5EF4-FFF2-40B4-BE49-F238E27FC236}">
                  <a16:creationId xmlns:a16="http://schemas.microsoft.com/office/drawing/2014/main" id="{928EC080-EB8B-FEB3-093E-12EF89EBCA5F}"/>
                </a:ext>
              </a:extLst>
            </p:cNvPr>
            <p:cNvGrpSpPr/>
            <p:nvPr/>
          </p:nvGrpSpPr>
          <p:grpSpPr>
            <a:xfrm>
              <a:off x="9374757" y="6098125"/>
              <a:ext cx="398469" cy="774652"/>
              <a:chOff x="9374757" y="6098125"/>
              <a:chExt cx="398469" cy="774652"/>
            </a:xfrm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B88C075-B43E-15BE-BAF2-6F456F829B16}"/>
                  </a:ext>
                </a:extLst>
              </p:cNvPr>
              <p:cNvSpPr/>
              <p:nvPr/>
            </p:nvSpPr>
            <p:spPr>
              <a:xfrm>
                <a:off x="9500965" y="6098125"/>
                <a:ext cx="98328" cy="197672"/>
              </a:xfrm>
              <a:custGeom>
                <a:avLst/>
                <a:gdLst>
                  <a:gd name="connsiteX0" fmla="*/ 16134 w 98328"/>
                  <a:gd name="connsiteY0" fmla="*/ 43038 h 197672"/>
                  <a:gd name="connsiteX1" fmla="*/ 63950 w 98328"/>
                  <a:gd name="connsiteY1" fmla="*/ 556 h 197672"/>
                  <a:gd name="connsiteX2" fmla="*/ 88429 w 98328"/>
                  <a:gd name="connsiteY2" fmla="*/ 6176 h 197672"/>
                  <a:gd name="connsiteX3" fmla="*/ 97668 w 98328"/>
                  <a:gd name="connsiteY3" fmla="*/ 40275 h 197672"/>
                  <a:gd name="connsiteX4" fmla="*/ 85000 w 98328"/>
                  <a:gd name="connsiteY4" fmla="*/ 85900 h 197672"/>
                  <a:gd name="connsiteX5" fmla="*/ 42518 w 98328"/>
                  <a:gd name="connsiteY5" fmla="*/ 183341 h 197672"/>
                  <a:gd name="connsiteX6" fmla="*/ 30231 w 98328"/>
                  <a:gd name="connsiteY6" fmla="*/ 195438 h 197672"/>
                  <a:gd name="connsiteX7" fmla="*/ 3275 w 98328"/>
                  <a:gd name="connsiteY7" fmla="*/ 83138 h 197672"/>
                  <a:gd name="connsiteX8" fmla="*/ 16134 w 98328"/>
                  <a:gd name="connsiteY8" fmla="*/ 43038 h 197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328" h="197672">
                    <a:moveTo>
                      <a:pt x="16134" y="43038"/>
                    </a:moveTo>
                    <a:cubicBezTo>
                      <a:pt x="26135" y="22368"/>
                      <a:pt x="41661" y="4461"/>
                      <a:pt x="63950" y="556"/>
                    </a:cubicBezTo>
                    <a:cubicBezTo>
                      <a:pt x="72522" y="-968"/>
                      <a:pt x="81857" y="556"/>
                      <a:pt x="88429" y="6176"/>
                    </a:cubicBezTo>
                    <a:cubicBezTo>
                      <a:pt x="98240" y="14558"/>
                      <a:pt x="99383" y="28274"/>
                      <a:pt x="97668" y="40275"/>
                    </a:cubicBezTo>
                    <a:cubicBezTo>
                      <a:pt x="95573" y="55611"/>
                      <a:pt x="89762" y="71136"/>
                      <a:pt x="85000" y="85900"/>
                    </a:cubicBezTo>
                    <a:cubicBezTo>
                      <a:pt x="74046" y="119619"/>
                      <a:pt x="59759" y="152385"/>
                      <a:pt x="42518" y="183341"/>
                    </a:cubicBezTo>
                    <a:cubicBezTo>
                      <a:pt x="39756" y="188294"/>
                      <a:pt x="35375" y="192866"/>
                      <a:pt x="30231" y="195438"/>
                    </a:cubicBezTo>
                    <a:cubicBezTo>
                      <a:pt x="-9298" y="214964"/>
                      <a:pt x="132" y="100569"/>
                      <a:pt x="3275" y="83138"/>
                    </a:cubicBezTo>
                    <a:cubicBezTo>
                      <a:pt x="5561" y="70565"/>
                      <a:pt x="9752" y="56182"/>
                      <a:pt x="16134" y="4303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A1F39EBF-3BA0-1AD9-2BA8-4CED7419D33C}"/>
                  </a:ext>
                </a:extLst>
              </p:cNvPr>
              <p:cNvSpPr/>
              <p:nvPr/>
            </p:nvSpPr>
            <p:spPr>
              <a:xfrm>
                <a:off x="9506717" y="6256168"/>
                <a:ext cx="138183" cy="158753"/>
              </a:xfrm>
              <a:custGeom>
                <a:avLst/>
                <a:gdLst>
                  <a:gd name="connsiteX0" fmla="*/ 46958 w 138183"/>
                  <a:gd name="connsiteY0" fmla="*/ 141885 h 158753"/>
                  <a:gd name="connsiteX1" fmla="*/ 102298 w 138183"/>
                  <a:gd name="connsiteY1" fmla="*/ 98451 h 158753"/>
                  <a:gd name="connsiteX2" fmla="*/ 132778 w 138183"/>
                  <a:gd name="connsiteY2" fmla="*/ 62160 h 158753"/>
                  <a:gd name="connsiteX3" fmla="*/ 131730 w 138183"/>
                  <a:gd name="connsiteY3" fmla="*/ 16536 h 158753"/>
                  <a:gd name="connsiteX4" fmla="*/ 74866 w 138183"/>
                  <a:gd name="connsiteY4" fmla="*/ 4725 h 158753"/>
                  <a:gd name="connsiteX5" fmla="*/ 31432 w 138183"/>
                  <a:gd name="connsiteY5" fmla="*/ 49111 h 158753"/>
                  <a:gd name="connsiteX6" fmla="*/ 2000 w 138183"/>
                  <a:gd name="connsiteY6" fmla="*/ 129502 h 158753"/>
                  <a:gd name="connsiteX7" fmla="*/ 11144 w 138183"/>
                  <a:gd name="connsiteY7" fmla="*/ 158744 h 158753"/>
                  <a:gd name="connsiteX8" fmla="*/ 46958 w 138183"/>
                  <a:gd name="connsiteY8" fmla="*/ 141885 h 15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183" h="158753">
                    <a:moveTo>
                      <a:pt x="46958" y="141885"/>
                    </a:moveTo>
                    <a:cubicBezTo>
                      <a:pt x="66293" y="128550"/>
                      <a:pt x="84772" y="114072"/>
                      <a:pt x="102298" y="98451"/>
                    </a:cubicBezTo>
                    <a:cubicBezTo>
                      <a:pt x="114204" y="87878"/>
                      <a:pt x="125920" y="76448"/>
                      <a:pt x="132778" y="62160"/>
                    </a:cubicBezTo>
                    <a:cubicBezTo>
                      <a:pt x="139636" y="47778"/>
                      <a:pt x="140684" y="29680"/>
                      <a:pt x="131730" y="16536"/>
                    </a:cubicBezTo>
                    <a:cubicBezTo>
                      <a:pt x="119919" y="-895"/>
                      <a:pt x="94011" y="-4038"/>
                      <a:pt x="74866" y="4725"/>
                    </a:cubicBezTo>
                    <a:cubicBezTo>
                      <a:pt x="55720" y="13392"/>
                      <a:pt x="42195" y="31014"/>
                      <a:pt x="31432" y="49111"/>
                    </a:cubicBezTo>
                    <a:cubicBezTo>
                      <a:pt x="16763" y="73686"/>
                      <a:pt x="5524" y="100927"/>
                      <a:pt x="2000" y="129502"/>
                    </a:cubicBezTo>
                    <a:cubicBezTo>
                      <a:pt x="380" y="142742"/>
                      <a:pt x="-4477" y="158172"/>
                      <a:pt x="11144" y="158744"/>
                    </a:cubicBezTo>
                    <a:cubicBezTo>
                      <a:pt x="23336" y="159125"/>
                      <a:pt x="37528" y="148457"/>
                      <a:pt x="46958" y="14188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EE1F261F-3888-1400-85F9-6EF778864411}"/>
                  </a:ext>
                </a:extLst>
              </p:cNvPr>
              <p:cNvSpPr/>
              <p:nvPr/>
            </p:nvSpPr>
            <p:spPr>
              <a:xfrm>
                <a:off x="9532858" y="6393375"/>
                <a:ext cx="147623" cy="196298"/>
              </a:xfrm>
              <a:custGeom>
                <a:avLst/>
                <a:gdLst>
                  <a:gd name="connsiteX0" fmla="*/ 36152 w 147623"/>
                  <a:gd name="connsiteY0" fmla="*/ 195368 h 196298"/>
                  <a:gd name="connsiteX1" fmla="*/ 73871 w 147623"/>
                  <a:gd name="connsiteY1" fmla="*/ 174889 h 196298"/>
                  <a:gd name="connsiteX2" fmla="*/ 131021 w 147623"/>
                  <a:gd name="connsiteY2" fmla="*/ 105071 h 196298"/>
                  <a:gd name="connsiteX3" fmla="*/ 146070 w 147623"/>
                  <a:gd name="connsiteY3" fmla="*/ 37443 h 196298"/>
                  <a:gd name="connsiteX4" fmla="*/ 94254 w 147623"/>
                  <a:gd name="connsiteY4" fmla="*/ 1343 h 196298"/>
                  <a:gd name="connsiteX5" fmla="*/ 59869 w 147623"/>
                  <a:gd name="connsiteY5" fmla="*/ 35157 h 196298"/>
                  <a:gd name="connsiteX6" fmla="*/ 36152 w 147623"/>
                  <a:gd name="connsiteY6" fmla="*/ 195368 h 19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23" h="196298">
                    <a:moveTo>
                      <a:pt x="36152" y="195368"/>
                    </a:moveTo>
                    <a:cubicBezTo>
                      <a:pt x="50439" y="193082"/>
                      <a:pt x="62822" y="184319"/>
                      <a:pt x="73871" y="174889"/>
                    </a:cubicBezTo>
                    <a:cubicBezTo>
                      <a:pt x="96826" y="155267"/>
                      <a:pt x="116352" y="131455"/>
                      <a:pt x="131021" y="105071"/>
                    </a:cubicBezTo>
                    <a:cubicBezTo>
                      <a:pt x="142546" y="84401"/>
                      <a:pt x="151309" y="60494"/>
                      <a:pt x="146070" y="37443"/>
                    </a:cubicBezTo>
                    <a:cubicBezTo>
                      <a:pt x="140832" y="14393"/>
                      <a:pt x="116924" y="-5419"/>
                      <a:pt x="94254" y="1343"/>
                    </a:cubicBezTo>
                    <a:cubicBezTo>
                      <a:pt x="78443" y="6011"/>
                      <a:pt x="68442" y="21155"/>
                      <a:pt x="59869" y="35157"/>
                    </a:cubicBezTo>
                    <a:cubicBezTo>
                      <a:pt x="45105" y="59160"/>
                      <a:pt x="-51097" y="209465"/>
                      <a:pt x="36152" y="19536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31D8810-8EE8-547C-EFDB-26F9CC1BF468}"/>
                  </a:ext>
                </a:extLst>
              </p:cNvPr>
              <p:cNvSpPr/>
              <p:nvPr/>
            </p:nvSpPr>
            <p:spPr>
              <a:xfrm>
                <a:off x="9617870" y="6510626"/>
                <a:ext cx="111362" cy="235848"/>
              </a:xfrm>
              <a:custGeom>
                <a:avLst/>
                <a:gdLst>
                  <a:gd name="connsiteX0" fmla="*/ 30769 w 111362"/>
                  <a:gd name="connsiteY0" fmla="*/ 35350 h 235848"/>
                  <a:gd name="connsiteX1" fmla="*/ 79251 w 111362"/>
                  <a:gd name="connsiteY1" fmla="*/ 393 h 235848"/>
                  <a:gd name="connsiteX2" fmla="*/ 106588 w 111362"/>
                  <a:gd name="connsiteY2" fmla="*/ 24587 h 235848"/>
                  <a:gd name="connsiteX3" fmla="*/ 111160 w 111362"/>
                  <a:gd name="connsiteY3" fmla="*/ 62210 h 235848"/>
                  <a:gd name="connsiteX4" fmla="*/ 76299 w 111362"/>
                  <a:gd name="connsiteY4" fmla="*/ 190703 h 235848"/>
                  <a:gd name="connsiteX5" fmla="*/ 51438 w 111362"/>
                  <a:gd name="connsiteY5" fmla="*/ 223850 h 235848"/>
                  <a:gd name="connsiteX6" fmla="*/ 7814 w 111362"/>
                  <a:gd name="connsiteY6" fmla="*/ 221373 h 235848"/>
                  <a:gd name="connsiteX7" fmla="*/ 3 w 111362"/>
                  <a:gd name="connsiteY7" fmla="*/ 157746 h 235848"/>
                  <a:gd name="connsiteX8" fmla="*/ 30769 w 111362"/>
                  <a:gd name="connsiteY8" fmla="*/ 35350 h 23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362" h="235848">
                    <a:moveTo>
                      <a:pt x="30769" y="35350"/>
                    </a:moveTo>
                    <a:cubicBezTo>
                      <a:pt x="40961" y="16586"/>
                      <a:pt x="58201" y="-3036"/>
                      <a:pt x="79251" y="393"/>
                    </a:cubicBezTo>
                    <a:cubicBezTo>
                      <a:pt x="91824" y="2393"/>
                      <a:pt x="101826" y="12776"/>
                      <a:pt x="106588" y="24587"/>
                    </a:cubicBezTo>
                    <a:cubicBezTo>
                      <a:pt x="111351" y="36397"/>
                      <a:pt x="111732" y="49447"/>
                      <a:pt x="111160" y="62210"/>
                    </a:cubicBezTo>
                    <a:cubicBezTo>
                      <a:pt x="109350" y="106978"/>
                      <a:pt x="97349" y="151174"/>
                      <a:pt x="76299" y="190703"/>
                    </a:cubicBezTo>
                    <a:cubicBezTo>
                      <a:pt x="69726" y="202990"/>
                      <a:pt x="62201" y="214991"/>
                      <a:pt x="51438" y="223850"/>
                    </a:cubicBezTo>
                    <a:cubicBezTo>
                      <a:pt x="36008" y="236613"/>
                      <a:pt x="14291" y="243757"/>
                      <a:pt x="7814" y="221373"/>
                    </a:cubicBezTo>
                    <a:cubicBezTo>
                      <a:pt x="1908" y="200989"/>
                      <a:pt x="-92" y="178892"/>
                      <a:pt x="3" y="157746"/>
                    </a:cubicBezTo>
                    <a:cubicBezTo>
                      <a:pt x="99" y="115169"/>
                      <a:pt x="10481" y="72688"/>
                      <a:pt x="30769" y="35350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09B5F35-E52F-3E1B-3D09-0DFF18C5AC00}"/>
                  </a:ext>
                </a:extLst>
              </p:cNvPr>
              <p:cNvSpPr/>
              <p:nvPr/>
            </p:nvSpPr>
            <p:spPr>
              <a:xfrm>
                <a:off x="9386828" y="6245901"/>
                <a:ext cx="127748" cy="172216"/>
              </a:xfrm>
              <a:custGeom>
                <a:avLst/>
                <a:gdLst>
                  <a:gd name="connsiteX0" fmla="*/ 7398 w 127748"/>
                  <a:gd name="connsiteY0" fmla="*/ 74046 h 172216"/>
                  <a:gd name="connsiteX1" fmla="*/ 64 w 127748"/>
                  <a:gd name="connsiteY1" fmla="*/ 39089 h 172216"/>
                  <a:gd name="connsiteX2" fmla="*/ 14923 w 127748"/>
                  <a:gd name="connsiteY2" fmla="*/ 7562 h 172216"/>
                  <a:gd name="connsiteX3" fmla="*/ 64834 w 127748"/>
                  <a:gd name="connsiteY3" fmla="*/ 6228 h 172216"/>
                  <a:gd name="connsiteX4" fmla="*/ 119793 w 127748"/>
                  <a:gd name="connsiteY4" fmla="*/ 79571 h 172216"/>
                  <a:gd name="connsiteX5" fmla="*/ 125984 w 127748"/>
                  <a:gd name="connsiteY5" fmla="*/ 171868 h 172216"/>
                  <a:gd name="connsiteX6" fmla="*/ 54547 w 127748"/>
                  <a:gd name="connsiteY6" fmla="*/ 137864 h 172216"/>
                  <a:gd name="connsiteX7" fmla="*/ 7398 w 127748"/>
                  <a:gd name="connsiteY7" fmla="*/ 74046 h 17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748" h="172216">
                    <a:moveTo>
                      <a:pt x="7398" y="74046"/>
                    </a:moveTo>
                    <a:cubicBezTo>
                      <a:pt x="2826" y="62902"/>
                      <a:pt x="-508" y="51091"/>
                      <a:pt x="64" y="39089"/>
                    </a:cubicBezTo>
                    <a:cubicBezTo>
                      <a:pt x="635" y="27088"/>
                      <a:pt x="5493" y="14896"/>
                      <a:pt x="14923" y="7562"/>
                    </a:cubicBezTo>
                    <a:cubicBezTo>
                      <a:pt x="28734" y="-3202"/>
                      <a:pt x="49022" y="-1392"/>
                      <a:pt x="64834" y="6228"/>
                    </a:cubicBezTo>
                    <a:cubicBezTo>
                      <a:pt x="93218" y="19849"/>
                      <a:pt x="111697" y="49091"/>
                      <a:pt x="119793" y="79571"/>
                    </a:cubicBezTo>
                    <a:cubicBezTo>
                      <a:pt x="127508" y="108336"/>
                      <a:pt x="129699" y="142436"/>
                      <a:pt x="125984" y="171868"/>
                    </a:cubicBezTo>
                    <a:cubicBezTo>
                      <a:pt x="103982" y="175392"/>
                      <a:pt x="70739" y="151389"/>
                      <a:pt x="54547" y="137864"/>
                    </a:cubicBezTo>
                    <a:cubicBezTo>
                      <a:pt x="34068" y="120814"/>
                      <a:pt x="17590" y="98811"/>
                      <a:pt x="7398" y="74046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94E1EDE-CA40-44AE-49EB-E052574582AC}"/>
                  </a:ext>
                </a:extLst>
              </p:cNvPr>
              <p:cNvSpPr/>
              <p:nvPr/>
            </p:nvSpPr>
            <p:spPr>
              <a:xfrm>
                <a:off x="9394346" y="6611376"/>
                <a:ext cx="237982" cy="154978"/>
              </a:xfrm>
              <a:custGeom>
                <a:avLst/>
                <a:gdLst>
                  <a:gd name="connsiteX0" fmla="*/ 171902 w 237982"/>
                  <a:gd name="connsiteY0" fmla="*/ 154817 h 154978"/>
                  <a:gd name="connsiteX1" fmla="*/ 39410 w 237982"/>
                  <a:gd name="connsiteY1" fmla="*/ 112907 h 154978"/>
                  <a:gd name="connsiteX2" fmla="*/ 4453 w 237982"/>
                  <a:gd name="connsiteY2" fmla="*/ 70902 h 154978"/>
                  <a:gd name="connsiteX3" fmla="*/ 9787 w 237982"/>
                  <a:gd name="connsiteY3" fmla="*/ 18419 h 154978"/>
                  <a:gd name="connsiteX4" fmla="*/ 50554 w 237982"/>
                  <a:gd name="connsiteY4" fmla="*/ 36 h 154978"/>
                  <a:gd name="connsiteX5" fmla="*/ 95512 w 237982"/>
                  <a:gd name="connsiteY5" fmla="*/ 9275 h 154978"/>
                  <a:gd name="connsiteX6" fmla="*/ 211431 w 237982"/>
                  <a:gd name="connsiteY6" fmla="*/ 88142 h 154978"/>
                  <a:gd name="connsiteX7" fmla="*/ 234767 w 237982"/>
                  <a:gd name="connsiteY7" fmla="*/ 137577 h 154978"/>
                  <a:gd name="connsiteX8" fmla="*/ 171902 w 237982"/>
                  <a:gd name="connsiteY8" fmla="*/ 154817 h 154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982" h="154978">
                    <a:moveTo>
                      <a:pt x="171902" y="154817"/>
                    </a:moveTo>
                    <a:cubicBezTo>
                      <a:pt x="124658" y="156723"/>
                      <a:pt x="76938" y="141673"/>
                      <a:pt x="39410" y="112907"/>
                    </a:cubicBezTo>
                    <a:cubicBezTo>
                      <a:pt x="24741" y="101668"/>
                      <a:pt x="11311" y="87952"/>
                      <a:pt x="4453" y="70902"/>
                    </a:cubicBezTo>
                    <a:cubicBezTo>
                      <a:pt x="-2501" y="53757"/>
                      <a:pt x="-1738" y="32802"/>
                      <a:pt x="9787" y="18419"/>
                    </a:cubicBezTo>
                    <a:cubicBezTo>
                      <a:pt x="19407" y="6418"/>
                      <a:pt x="35123" y="512"/>
                      <a:pt x="50554" y="36"/>
                    </a:cubicBezTo>
                    <a:cubicBezTo>
                      <a:pt x="65889" y="-440"/>
                      <a:pt x="81034" y="3846"/>
                      <a:pt x="95512" y="9275"/>
                    </a:cubicBezTo>
                    <a:cubicBezTo>
                      <a:pt x="139708" y="25849"/>
                      <a:pt x="179713" y="53281"/>
                      <a:pt x="211431" y="88142"/>
                    </a:cubicBezTo>
                    <a:cubicBezTo>
                      <a:pt x="221242" y="99001"/>
                      <a:pt x="246959" y="121766"/>
                      <a:pt x="234767" y="137577"/>
                    </a:cubicBezTo>
                    <a:cubicBezTo>
                      <a:pt x="223337" y="152055"/>
                      <a:pt x="188571" y="154151"/>
                      <a:pt x="171902" y="154817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E88D6BB-7692-D276-98EA-18A25FBCC410}"/>
                  </a:ext>
                </a:extLst>
              </p:cNvPr>
              <p:cNvSpPr/>
              <p:nvPr/>
            </p:nvSpPr>
            <p:spPr>
              <a:xfrm>
                <a:off x="9374757" y="6410199"/>
                <a:ext cx="169654" cy="191482"/>
              </a:xfrm>
              <a:custGeom>
                <a:avLst/>
                <a:gdLst>
                  <a:gd name="connsiteX0" fmla="*/ 23851 w 169654"/>
                  <a:gd name="connsiteY0" fmla="*/ 114155 h 191482"/>
                  <a:gd name="connsiteX1" fmla="*/ 39 w 169654"/>
                  <a:gd name="connsiteY1" fmla="*/ 56147 h 191482"/>
                  <a:gd name="connsiteX2" fmla="*/ 29280 w 169654"/>
                  <a:gd name="connsiteY2" fmla="*/ 3760 h 191482"/>
                  <a:gd name="connsiteX3" fmla="*/ 92526 w 169654"/>
                  <a:gd name="connsiteY3" fmla="*/ 16523 h 191482"/>
                  <a:gd name="connsiteX4" fmla="*/ 149200 w 169654"/>
                  <a:gd name="connsiteY4" fmla="*/ 94914 h 191482"/>
                  <a:gd name="connsiteX5" fmla="*/ 168536 w 169654"/>
                  <a:gd name="connsiteY5" fmla="*/ 164351 h 191482"/>
                  <a:gd name="connsiteX6" fmla="*/ 135674 w 169654"/>
                  <a:gd name="connsiteY6" fmla="*/ 188640 h 191482"/>
                  <a:gd name="connsiteX7" fmla="*/ 23851 w 169654"/>
                  <a:gd name="connsiteY7" fmla="*/ 114155 h 19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54" h="191482">
                    <a:moveTo>
                      <a:pt x="23851" y="114155"/>
                    </a:moveTo>
                    <a:cubicBezTo>
                      <a:pt x="11088" y="97200"/>
                      <a:pt x="800" y="77388"/>
                      <a:pt x="39" y="56147"/>
                    </a:cubicBezTo>
                    <a:cubicBezTo>
                      <a:pt x="-724" y="34906"/>
                      <a:pt x="9849" y="12332"/>
                      <a:pt x="29280" y="3760"/>
                    </a:cubicBezTo>
                    <a:cubicBezTo>
                      <a:pt x="49949" y="-5289"/>
                      <a:pt x="74333" y="3188"/>
                      <a:pt x="92526" y="16523"/>
                    </a:cubicBezTo>
                    <a:cubicBezTo>
                      <a:pt x="118910" y="35859"/>
                      <a:pt x="137198" y="64529"/>
                      <a:pt x="149200" y="94914"/>
                    </a:cubicBezTo>
                    <a:cubicBezTo>
                      <a:pt x="157963" y="117202"/>
                      <a:pt x="164059" y="140825"/>
                      <a:pt x="168536" y="164351"/>
                    </a:cubicBezTo>
                    <a:cubicBezTo>
                      <a:pt x="173774" y="192164"/>
                      <a:pt x="160249" y="195022"/>
                      <a:pt x="135674" y="188640"/>
                    </a:cubicBezTo>
                    <a:cubicBezTo>
                      <a:pt x="91479" y="177115"/>
                      <a:pt x="51283" y="150635"/>
                      <a:pt x="23851" y="11415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52C4A2F-C545-EDEC-73CB-9A0F0E7B0B32}"/>
                  </a:ext>
                </a:extLst>
              </p:cNvPr>
              <p:cNvSpPr/>
              <p:nvPr/>
            </p:nvSpPr>
            <p:spPr>
              <a:xfrm>
                <a:off x="9430040" y="6217458"/>
                <a:ext cx="343185" cy="655320"/>
              </a:xfrm>
              <a:custGeom>
                <a:avLst/>
                <a:gdLst>
                  <a:gd name="connsiteX0" fmla="*/ 120491 w 343185"/>
                  <a:gd name="connsiteY0" fmla="*/ 130969 h 655320"/>
                  <a:gd name="connsiteX1" fmla="*/ 84772 w 343185"/>
                  <a:gd name="connsiteY1" fmla="*/ 174688 h 655320"/>
                  <a:gd name="connsiteX2" fmla="*/ 111157 w 343185"/>
                  <a:gd name="connsiteY2" fmla="*/ 1238 h 655320"/>
                  <a:gd name="connsiteX3" fmla="*/ 107442 w 343185"/>
                  <a:gd name="connsiteY3" fmla="*/ 0 h 655320"/>
                  <a:gd name="connsiteX4" fmla="*/ 74771 w 343185"/>
                  <a:gd name="connsiteY4" fmla="*/ 170783 h 655320"/>
                  <a:gd name="connsiteX5" fmla="*/ 13621 w 343185"/>
                  <a:gd name="connsiteY5" fmla="*/ 70961 h 655320"/>
                  <a:gd name="connsiteX6" fmla="*/ 10001 w 343185"/>
                  <a:gd name="connsiteY6" fmla="*/ 72390 h 655320"/>
                  <a:gd name="connsiteX7" fmla="*/ 74390 w 343185"/>
                  <a:gd name="connsiteY7" fmla="*/ 196596 h 655320"/>
                  <a:gd name="connsiteX8" fmla="*/ 74390 w 343185"/>
                  <a:gd name="connsiteY8" fmla="*/ 196596 h 655320"/>
                  <a:gd name="connsiteX9" fmla="*/ 74581 w 343185"/>
                  <a:gd name="connsiteY9" fmla="*/ 196882 h 655320"/>
                  <a:gd name="connsiteX10" fmla="*/ 98584 w 343185"/>
                  <a:gd name="connsiteY10" fmla="*/ 350901 h 655320"/>
                  <a:gd name="connsiteX11" fmla="*/ 3620 w 343185"/>
                  <a:gd name="connsiteY11" fmla="*/ 251841 h 655320"/>
                  <a:gd name="connsiteX12" fmla="*/ 0 w 343185"/>
                  <a:gd name="connsiteY12" fmla="*/ 253460 h 655320"/>
                  <a:gd name="connsiteX13" fmla="*/ 105346 w 343185"/>
                  <a:gd name="connsiteY13" fmla="*/ 371570 h 655320"/>
                  <a:gd name="connsiteX14" fmla="*/ 182785 w 343185"/>
                  <a:gd name="connsiteY14" fmla="*/ 517874 h 655320"/>
                  <a:gd name="connsiteX15" fmla="*/ 19431 w 343185"/>
                  <a:gd name="connsiteY15" fmla="*/ 444341 h 655320"/>
                  <a:gd name="connsiteX16" fmla="*/ 16669 w 343185"/>
                  <a:gd name="connsiteY16" fmla="*/ 447103 h 655320"/>
                  <a:gd name="connsiteX17" fmla="*/ 198215 w 343185"/>
                  <a:gd name="connsiteY17" fmla="*/ 537972 h 655320"/>
                  <a:gd name="connsiteX18" fmla="*/ 327660 w 343185"/>
                  <a:gd name="connsiteY18" fmla="*/ 655320 h 655320"/>
                  <a:gd name="connsiteX19" fmla="*/ 343186 w 343185"/>
                  <a:gd name="connsiteY19" fmla="*/ 630650 h 655320"/>
                  <a:gd name="connsiteX20" fmla="*/ 215932 w 343185"/>
                  <a:gd name="connsiteY20" fmla="*/ 523018 h 655320"/>
                  <a:gd name="connsiteX21" fmla="*/ 238601 w 343185"/>
                  <a:gd name="connsiteY21" fmla="*/ 426815 h 655320"/>
                  <a:gd name="connsiteX22" fmla="*/ 238506 w 343185"/>
                  <a:gd name="connsiteY22" fmla="*/ 318611 h 655320"/>
                  <a:gd name="connsiteX23" fmla="*/ 234601 w 343185"/>
                  <a:gd name="connsiteY23" fmla="*/ 318992 h 655320"/>
                  <a:gd name="connsiteX24" fmla="*/ 227171 w 343185"/>
                  <a:gd name="connsiteY24" fmla="*/ 425006 h 655320"/>
                  <a:gd name="connsiteX25" fmla="*/ 202597 w 343185"/>
                  <a:gd name="connsiteY25" fmla="*/ 506920 h 655320"/>
                  <a:gd name="connsiteX26" fmla="*/ 122301 w 343185"/>
                  <a:gd name="connsiteY26" fmla="*/ 369094 h 655320"/>
                  <a:gd name="connsiteX27" fmla="*/ 219456 w 343185"/>
                  <a:gd name="connsiteY27" fmla="*/ 197549 h 655320"/>
                  <a:gd name="connsiteX28" fmla="*/ 215741 w 343185"/>
                  <a:gd name="connsiteY28" fmla="*/ 196215 h 655320"/>
                  <a:gd name="connsiteX29" fmla="*/ 116205 w 343185"/>
                  <a:gd name="connsiteY29" fmla="*/ 352997 h 655320"/>
                  <a:gd name="connsiteX30" fmla="*/ 85439 w 343185"/>
                  <a:gd name="connsiteY30" fmla="*/ 199358 h 655320"/>
                  <a:gd name="connsiteX31" fmla="*/ 87344 w 343185"/>
                  <a:gd name="connsiteY31" fmla="*/ 196977 h 655320"/>
                  <a:gd name="connsiteX32" fmla="*/ 129254 w 343185"/>
                  <a:gd name="connsiteY32" fmla="*/ 136874 h 655320"/>
                  <a:gd name="connsiteX33" fmla="*/ 160306 w 343185"/>
                  <a:gd name="connsiteY33" fmla="*/ 70961 h 655320"/>
                  <a:gd name="connsiteX34" fmla="*/ 156686 w 343185"/>
                  <a:gd name="connsiteY34" fmla="*/ 69437 h 655320"/>
                  <a:gd name="connsiteX35" fmla="*/ 120491 w 343185"/>
                  <a:gd name="connsiteY35" fmla="*/ 130969 h 655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43185" h="655320">
                    <a:moveTo>
                      <a:pt x="120491" y="130969"/>
                    </a:moveTo>
                    <a:cubicBezTo>
                      <a:pt x="109538" y="146304"/>
                      <a:pt x="97441" y="160782"/>
                      <a:pt x="84772" y="174688"/>
                    </a:cubicBezTo>
                    <a:cubicBezTo>
                      <a:pt x="84201" y="116110"/>
                      <a:pt x="92964" y="57245"/>
                      <a:pt x="111157" y="1238"/>
                    </a:cubicBezTo>
                    <a:lnTo>
                      <a:pt x="107442" y="0"/>
                    </a:lnTo>
                    <a:cubicBezTo>
                      <a:pt x="87630" y="54578"/>
                      <a:pt x="76676" y="112490"/>
                      <a:pt x="74771" y="170783"/>
                    </a:cubicBezTo>
                    <a:cubicBezTo>
                      <a:pt x="50197" y="140589"/>
                      <a:pt x="29432" y="106966"/>
                      <a:pt x="13621" y="70961"/>
                    </a:cubicBezTo>
                    <a:lnTo>
                      <a:pt x="10001" y="72390"/>
                    </a:lnTo>
                    <a:cubicBezTo>
                      <a:pt x="24670" y="116491"/>
                      <a:pt x="46387" y="158687"/>
                      <a:pt x="74390" y="196596"/>
                    </a:cubicBezTo>
                    <a:lnTo>
                      <a:pt x="74390" y="196596"/>
                    </a:lnTo>
                    <a:lnTo>
                      <a:pt x="74581" y="196882"/>
                    </a:lnTo>
                    <a:cubicBezTo>
                      <a:pt x="75343" y="248888"/>
                      <a:pt x="83248" y="300895"/>
                      <a:pt x="98584" y="350901"/>
                    </a:cubicBezTo>
                    <a:cubicBezTo>
                      <a:pt x="58293" y="328898"/>
                      <a:pt x="24384" y="293942"/>
                      <a:pt x="3620" y="251841"/>
                    </a:cubicBezTo>
                    <a:lnTo>
                      <a:pt x="0" y="253460"/>
                    </a:lnTo>
                    <a:cubicBezTo>
                      <a:pt x="20003" y="302705"/>
                      <a:pt x="57626" y="345281"/>
                      <a:pt x="105346" y="371570"/>
                    </a:cubicBezTo>
                    <a:cubicBezTo>
                      <a:pt x="123635" y="423767"/>
                      <a:pt x="149828" y="473202"/>
                      <a:pt x="182785" y="517874"/>
                    </a:cubicBezTo>
                    <a:cubicBezTo>
                      <a:pt x="123158" y="511492"/>
                      <a:pt x="64865" y="485775"/>
                      <a:pt x="19431" y="444341"/>
                    </a:cubicBezTo>
                    <a:lnTo>
                      <a:pt x="16669" y="447103"/>
                    </a:lnTo>
                    <a:cubicBezTo>
                      <a:pt x="63532" y="496729"/>
                      <a:pt x="128683" y="529685"/>
                      <a:pt x="198215" y="537972"/>
                    </a:cubicBezTo>
                    <a:cubicBezTo>
                      <a:pt x="234887" y="583311"/>
                      <a:pt x="278511" y="623221"/>
                      <a:pt x="327660" y="655320"/>
                    </a:cubicBezTo>
                    <a:lnTo>
                      <a:pt x="343186" y="630650"/>
                    </a:lnTo>
                    <a:cubicBezTo>
                      <a:pt x="295561" y="601885"/>
                      <a:pt x="252603" y="565309"/>
                      <a:pt x="215932" y="523018"/>
                    </a:cubicBezTo>
                    <a:cubicBezTo>
                      <a:pt x="226695" y="491776"/>
                      <a:pt x="234505" y="459486"/>
                      <a:pt x="238601" y="426815"/>
                    </a:cubicBezTo>
                    <a:cubicBezTo>
                      <a:pt x="243173" y="390811"/>
                      <a:pt x="243078" y="354330"/>
                      <a:pt x="238506" y="318611"/>
                    </a:cubicBezTo>
                    <a:lnTo>
                      <a:pt x="234601" y="318992"/>
                    </a:lnTo>
                    <a:cubicBezTo>
                      <a:pt x="236601" y="354616"/>
                      <a:pt x="234029" y="390334"/>
                      <a:pt x="227171" y="425006"/>
                    </a:cubicBezTo>
                    <a:cubicBezTo>
                      <a:pt x="221647" y="453104"/>
                      <a:pt x="213170" y="480441"/>
                      <a:pt x="202597" y="506920"/>
                    </a:cubicBezTo>
                    <a:cubicBezTo>
                      <a:pt x="169354" y="465296"/>
                      <a:pt x="142018" y="418814"/>
                      <a:pt x="122301" y="369094"/>
                    </a:cubicBezTo>
                    <a:cubicBezTo>
                      <a:pt x="165640" y="318611"/>
                      <a:pt x="198692" y="259937"/>
                      <a:pt x="219456" y="197549"/>
                    </a:cubicBezTo>
                    <a:lnTo>
                      <a:pt x="215741" y="196215"/>
                    </a:lnTo>
                    <a:cubicBezTo>
                      <a:pt x="192500" y="254317"/>
                      <a:pt x="158496" y="307753"/>
                      <a:pt x="116205" y="352997"/>
                    </a:cubicBezTo>
                    <a:cubicBezTo>
                      <a:pt x="98584" y="303752"/>
                      <a:pt x="88202" y="251841"/>
                      <a:pt x="85439" y="199358"/>
                    </a:cubicBezTo>
                    <a:lnTo>
                      <a:pt x="87344" y="196977"/>
                    </a:lnTo>
                    <a:cubicBezTo>
                      <a:pt x="102679" y="177927"/>
                      <a:pt x="116872" y="157925"/>
                      <a:pt x="129254" y="136874"/>
                    </a:cubicBezTo>
                    <a:cubicBezTo>
                      <a:pt x="141637" y="115824"/>
                      <a:pt x="152210" y="93726"/>
                      <a:pt x="160306" y="70961"/>
                    </a:cubicBezTo>
                    <a:lnTo>
                      <a:pt x="156686" y="69437"/>
                    </a:lnTo>
                    <a:cubicBezTo>
                      <a:pt x="146685" y="90964"/>
                      <a:pt x="134398" y="111633"/>
                      <a:pt x="120491" y="130969"/>
                    </a:cubicBezTo>
                    <a:close/>
                  </a:path>
                </a:pathLst>
              </a:custGeom>
              <a:solidFill>
                <a:srgbClr val="4068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7" name="Graphic 18">
            <a:extLst>
              <a:ext uri="{FF2B5EF4-FFF2-40B4-BE49-F238E27FC236}">
                <a16:creationId xmlns:a16="http://schemas.microsoft.com/office/drawing/2014/main" id="{0876C111-8350-BE40-7DD2-67831E27C140}"/>
              </a:ext>
            </a:extLst>
          </p:cNvPr>
          <p:cNvGrpSpPr/>
          <p:nvPr/>
        </p:nvGrpSpPr>
        <p:grpSpPr>
          <a:xfrm flipH="1">
            <a:off x="5950465" y="4406184"/>
            <a:ext cx="6382892" cy="2508408"/>
            <a:chOff x="6729798" y="4406184"/>
            <a:chExt cx="6382892" cy="2508408"/>
          </a:xfrm>
        </p:grpSpPr>
        <p:grpSp>
          <p:nvGrpSpPr>
            <p:cNvPr id="134" name="Graphic 18">
              <a:extLst>
                <a:ext uri="{FF2B5EF4-FFF2-40B4-BE49-F238E27FC236}">
                  <a16:creationId xmlns:a16="http://schemas.microsoft.com/office/drawing/2014/main" id="{10C8C6F0-75C8-FBB4-5277-0454BF1EBF9A}"/>
                </a:ext>
              </a:extLst>
            </p:cNvPr>
            <p:cNvGrpSpPr/>
            <p:nvPr/>
          </p:nvGrpSpPr>
          <p:grpSpPr>
            <a:xfrm>
              <a:off x="12040367" y="6517591"/>
              <a:ext cx="1072324" cy="397001"/>
              <a:chOff x="12040367" y="6517591"/>
              <a:chExt cx="1072324" cy="397001"/>
            </a:xfrm>
            <a:solidFill>
              <a:srgbClr val="FFB000"/>
            </a:solidFill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92EFEDF-F142-929A-D6CD-05D38BAAA3CC}"/>
                  </a:ext>
                </a:extLst>
              </p:cNvPr>
              <p:cNvSpPr/>
              <p:nvPr/>
            </p:nvSpPr>
            <p:spPr>
              <a:xfrm>
                <a:off x="12040367" y="6517591"/>
                <a:ext cx="1072324" cy="391096"/>
              </a:xfrm>
              <a:custGeom>
                <a:avLst/>
                <a:gdLst>
                  <a:gd name="connsiteX0" fmla="*/ 536638 w 1072324"/>
                  <a:gd name="connsiteY0" fmla="*/ 0 h 391096"/>
                  <a:gd name="connsiteX1" fmla="*/ 1072324 w 1072324"/>
                  <a:gd name="connsiteY1" fmla="*/ 377190 h 391096"/>
                  <a:gd name="connsiteX2" fmla="*/ 1043464 w 1072324"/>
                  <a:gd name="connsiteY2" fmla="*/ 387477 h 391096"/>
                  <a:gd name="connsiteX3" fmla="*/ 536638 w 1072324"/>
                  <a:gd name="connsiteY3" fmla="*/ 30575 h 391096"/>
                  <a:gd name="connsiteX4" fmla="*/ 534924 w 1072324"/>
                  <a:gd name="connsiteY4" fmla="*/ 30575 h 391096"/>
                  <a:gd name="connsiteX5" fmla="*/ 28956 w 1072324"/>
                  <a:gd name="connsiteY5" fmla="*/ 391096 h 391096"/>
                  <a:gd name="connsiteX6" fmla="*/ 0 w 1072324"/>
                  <a:gd name="connsiteY6" fmla="*/ 381000 h 391096"/>
                  <a:gd name="connsiteX7" fmla="*/ 534828 w 1072324"/>
                  <a:gd name="connsiteY7" fmla="*/ 0 h 391096"/>
                  <a:gd name="connsiteX8" fmla="*/ 536638 w 1072324"/>
                  <a:gd name="connsiteY8" fmla="*/ 0 h 391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2324" h="391096">
                    <a:moveTo>
                      <a:pt x="536638" y="0"/>
                    </a:moveTo>
                    <a:cubicBezTo>
                      <a:pt x="769048" y="0"/>
                      <a:pt x="994029" y="158401"/>
                      <a:pt x="1072324" y="377190"/>
                    </a:cubicBezTo>
                    <a:lnTo>
                      <a:pt x="1043464" y="387477"/>
                    </a:lnTo>
                    <a:cubicBezTo>
                      <a:pt x="969454" y="180404"/>
                      <a:pt x="756475" y="30575"/>
                      <a:pt x="536638" y="30575"/>
                    </a:cubicBezTo>
                    <a:cubicBezTo>
                      <a:pt x="536067" y="30575"/>
                      <a:pt x="535495" y="30575"/>
                      <a:pt x="534924" y="30575"/>
                    </a:cubicBezTo>
                    <a:cubicBezTo>
                      <a:pt x="314515" y="31337"/>
                      <a:pt x="101727" y="182975"/>
                      <a:pt x="28956" y="391096"/>
                    </a:cubicBezTo>
                    <a:lnTo>
                      <a:pt x="0" y="381000"/>
                    </a:lnTo>
                    <a:cubicBezTo>
                      <a:pt x="76867" y="161068"/>
                      <a:pt x="301847" y="762"/>
                      <a:pt x="534828" y="0"/>
                    </a:cubicBezTo>
                    <a:cubicBezTo>
                      <a:pt x="535400" y="0"/>
                      <a:pt x="536067" y="0"/>
                      <a:pt x="536638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5A63DC42-3762-5C35-AC1C-2F6CC8BC3BF1}"/>
                  </a:ext>
                </a:extLst>
              </p:cNvPr>
              <p:cNvSpPr/>
              <p:nvPr/>
            </p:nvSpPr>
            <p:spPr>
              <a:xfrm>
                <a:off x="12182480" y="6634463"/>
                <a:ext cx="827722" cy="280129"/>
              </a:xfrm>
              <a:custGeom>
                <a:avLst/>
                <a:gdLst>
                  <a:gd name="connsiteX0" fmla="*/ 411671 w 827722"/>
                  <a:gd name="connsiteY0" fmla="*/ 0 h 280129"/>
                  <a:gd name="connsiteX1" fmla="*/ 417195 w 827722"/>
                  <a:gd name="connsiteY1" fmla="*/ 0 h 280129"/>
                  <a:gd name="connsiteX2" fmla="*/ 827723 w 827722"/>
                  <a:gd name="connsiteY2" fmla="*/ 267367 h 280129"/>
                  <a:gd name="connsiteX3" fmla="*/ 799815 w 827722"/>
                  <a:gd name="connsiteY3" fmla="*/ 280130 h 280129"/>
                  <a:gd name="connsiteX4" fmla="*/ 416814 w 827722"/>
                  <a:gd name="connsiteY4" fmla="*/ 30670 h 280129"/>
                  <a:gd name="connsiteX5" fmla="*/ 27527 w 827722"/>
                  <a:gd name="connsiteY5" fmla="*/ 270224 h 280129"/>
                  <a:gd name="connsiteX6" fmla="*/ 0 w 827722"/>
                  <a:gd name="connsiteY6" fmla="*/ 256794 h 280129"/>
                  <a:gd name="connsiteX7" fmla="*/ 411671 w 827722"/>
                  <a:gd name="connsiteY7" fmla="*/ 0 h 28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7722" h="280129">
                    <a:moveTo>
                      <a:pt x="411671" y="0"/>
                    </a:moveTo>
                    <a:cubicBezTo>
                      <a:pt x="413480" y="0"/>
                      <a:pt x="415290" y="0"/>
                      <a:pt x="417195" y="0"/>
                    </a:cubicBezTo>
                    <a:cubicBezTo>
                      <a:pt x="590645" y="2191"/>
                      <a:pt x="755618" y="109633"/>
                      <a:pt x="827723" y="267367"/>
                    </a:cubicBezTo>
                    <a:lnTo>
                      <a:pt x="799815" y="280130"/>
                    </a:lnTo>
                    <a:cubicBezTo>
                      <a:pt x="732473" y="132969"/>
                      <a:pt x="578548" y="32766"/>
                      <a:pt x="416814" y="30670"/>
                    </a:cubicBezTo>
                    <a:cubicBezTo>
                      <a:pt x="254698" y="28575"/>
                      <a:pt x="98584" y="124873"/>
                      <a:pt x="27527" y="270224"/>
                    </a:cubicBezTo>
                    <a:lnTo>
                      <a:pt x="0" y="256794"/>
                    </a:lnTo>
                    <a:cubicBezTo>
                      <a:pt x="75342" y="102679"/>
                      <a:pt x="240316" y="0"/>
                      <a:pt x="41167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259DAAE-2B30-10D3-E5F9-0791EAF68387}"/>
                  </a:ext>
                </a:extLst>
              </p:cNvPr>
              <p:cNvSpPr/>
              <p:nvPr/>
            </p:nvSpPr>
            <p:spPr>
              <a:xfrm>
                <a:off x="12349263" y="6725903"/>
                <a:ext cx="476345" cy="185832"/>
              </a:xfrm>
              <a:custGeom>
                <a:avLst/>
                <a:gdLst>
                  <a:gd name="connsiteX0" fmla="*/ 236411 w 476345"/>
                  <a:gd name="connsiteY0" fmla="*/ 0 h 185832"/>
                  <a:gd name="connsiteX1" fmla="*/ 242888 w 476345"/>
                  <a:gd name="connsiteY1" fmla="*/ 95 h 185832"/>
                  <a:gd name="connsiteX2" fmla="*/ 476345 w 476345"/>
                  <a:gd name="connsiteY2" fmla="*/ 176689 h 185832"/>
                  <a:gd name="connsiteX3" fmla="*/ 447104 w 476345"/>
                  <a:gd name="connsiteY3" fmla="*/ 185833 h 185832"/>
                  <a:gd name="connsiteX4" fmla="*/ 242125 w 476345"/>
                  <a:gd name="connsiteY4" fmla="*/ 30766 h 185832"/>
                  <a:gd name="connsiteX5" fmla="*/ 28670 w 476345"/>
                  <a:gd name="connsiteY5" fmla="*/ 174022 h 185832"/>
                  <a:gd name="connsiteX6" fmla="*/ 0 w 476345"/>
                  <a:gd name="connsiteY6" fmla="*/ 163259 h 185832"/>
                  <a:gd name="connsiteX7" fmla="*/ 236411 w 476345"/>
                  <a:gd name="connsiteY7" fmla="*/ 0 h 185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345" h="185832">
                    <a:moveTo>
                      <a:pt x="236411" y="0"/>
                    </a:moveTo>
                    <a:cubicBezTo>
                      <a:pt x="238601" y="0"/>
                      <a:pt x="240697" y="0"/>
                      <a:pt x="242888" y="95"/>
                    </a:cubicBezTo>
                    <a:cubicBezTo>
                      <a:pt x="346996" y="3048"/>
                      <a:pt x="445198" y="77248"/>
                      <a:pt x="476345" y="176689"/>
                    </a:cubicBezTo>
                    <a:lnTo>
                      <a:pt x="447104" y="185833"/>
                    </a:lnTo>
                    <a:cubicBezTo>
                      <a:pt x="419767" y="98584"/>
                      <a:pt x="333470" y="33338"/>
                      <a:pt x="242125" y="30766"/>
                    </a:cubicBezTo>
                    <a:cubicBezTo>
                      <a:pt x="150781" y="28099"/>
                      <a:pt x="60960" y="88487"/>
                      <a:pt x="28670" y="174022"/>
                    </a:cubicBezTo>
                    <a:lnTo>
                      <a:pt x="0" y="163259"/>
                    </a:lnTo>
                    <a:cubicBezTo>
                      <a:pt x="35814" y="67818"/>
                      <a:pt x="134588" y="0"/>
                      <a:pt x="23641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18F95ED-4FB1-831A-E154-7D4CCE41E740}"/>
                  </a:ext>
                </a:extLst>
              </p:cNvPr>
              <p:cNvSpPr/>
              <p:nvPr/>
            </p:nvSpPr>
            <p:spPr>
              <a:xfrm>
                <a:off x="12462705" y="6826392"/>
                <a:ext cx="240125" cy="82581"/>
              </a:xfrm>
              <a:custGeom>
                <a:avLst/>
                <a:gdLst>
                  <a:gd name="connsiteX0" fmla="*/ 120777 w 240125"/>
                  <a:gd name="connsiteY0" fmla="*/ 95 h 82581"/>
                  <a:gd name="connsiteX1" fmla="*/ 240125 w 240125"/>
                  <a:gd name="connsiteY1" fmla="*/ 63722 h 82581"/>
                  <a:gd name="connsiteX2" fmla="*/ 214694 w 240125"/>
                  <a:gd name="connsiteY2" fmla="*/ 80772 h 82581"/>
                  <a:gd name="connsiteX3" fmla="*/ 120777 w 240125"/>
                  <a:gd name="connsiteY3" fmla="*/ 30671 h 82581"/>
                  <a:gd name="connsiteX4" fmla="*/ 119729 w 240125"/>
                  <a:gd name="connsiteY4" fmla="*/ 30671 h 82581"/>
                  <a:gd name="connsiteX5" fmla="*/ 25813 w 240125"/>
                  <a:gd name="connsiteY5" fmla="*/ 82582 h 82581"/>
                  <a:gd name="connsiteX6" fmla="*/ 0 w 240125"/>
                  <a:gd name="connsiteY6" fmla="*/ 66008 h 82581"/>
                  <a:gd name="connsiteX7" fmla="*/ 119444 w 240125"/>
                  <a:gd name="connsiteY7" fmla="*/ 0 h 82581"/>
                  <a:gd name="connsiteX8" fmla="*/ 120777 w 240125"/>
                  <a:gd name="connsiteY8" fmla="*/ 95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125" h="82581">
                    <a:moveTo>
                      <a:pt x="120777" y="95"/>
                    </a:moveTo>
                    <a:cubicBezTo>
                      <a:pt x="168116" y="95"/>
                      <a:pt x="213741" y="24384"/>
                      <a:pt x="240125" y="63722"/>
                    </a:cubicBezTo>
                    <a:lnTo>
                      <a:pt x="214694" y="80772"/>
                    </a:lnTo>
                    <a:cubicBezTo>
                      <a:pt x="194215" y="50292"/>
                      <a:pt x="157449" y="30671"/>
                      <a:pt x="120777" y="30671"/>
                    </a:cubicBezTo>
                    <a:cubicBezTo>
                      <a:pt x="120396" y="30671"/>
                      <a:pt x="120111" y="30671"/>
                      <a:pt x="119729" y="30671"/>
                    </a:cubicBezTo>
                    <a:cubicBezTo>
                      <a:pt x="82677" y="31051"/>
                      <a:pt x="45815" y="51435"/>
                      <a:pt x="25813" y="82582"/>
                    </a:cubicBezTo>
                    <a:lnTo>
                      <a:pt x="0" y="66008"/>
                    </a:lnTo>
                    <a:cubicBezTo>
                      <a:pt x="25813" y="25717"/>
                      <a:pt x="71628" y="476"/>
                      <a:pt x="119444" y="0"/>
                    </a:cubicBezTo>
                    <a:cubicBezTo>
                      <a:pt x="119825" y="95"/>
                      <a:pt x="120301" y="95"/>
                      <a:pt x="120777" y="95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5" name="Graphic 18">
              <a:extLst>
                <a:ext uri="{FF2B5EF4-FFF2-40B4-BE49-F238E27FC236}">
                  <a16:creationId xmlns:a16="http://schemas.microsoft.com/office/drawing/2014/main" id="{341D28CD-6B24-EA4B-2F6A-F3BA29222D58}"/>
                </a:ext>
              </a:extLst>
            </p:cNvPr>
            <p:cNvGrpSpPr/>
            <p:nvPr/>
          </p:nvGrpSpPr>
          <p:grpSpPr>
            <a:xfrm>
              <a:off x="6729798" y="4406184"/>
              <a:ext cx="442915" cy="907068"/>
              <a:chOff x="6729798" y="4406184"/>
              <a:chExt cx="442915" cy="907068"/>
            </a:xfrm>
            <a:solidFill>
              <a:srgbClr val="FF3333"/>
            </a:solidFill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E70DFE3-AEF4-6F68-296F-3FB46FB909A1}"/>
                  </a:ext>
                </a:extLst>
              </p:cNvPr>
              <p:cNvSpPr/>
              <p:nvPr/>
            </p:nvSpPr>
            <p:spPr>
              <a:xfrm>
                <a:off x="6729798" y="4406184"/>
                <a:ext cx="442915" cy="907068"/>
              </a:xfrm>
              <a:custGeom>
                <a:avLst/>
                <a:gdLst>
                  <a:gd name="connsiteX0" fmla="*/ 437960 w 442915"/>
                  <a:gd name="connsiteY0" fmla="*/ 534162 h 907068"/>
                  <a:gd name="connsiteX1" fmla="*/ 368618 w 442915"/>
                  <a:gd name="connsiteY1" fmla="*/ 719137 h 907068"/>
                  <a:gd name="connsiteX2" fmla="*/ 0 w 442915"/>
                  <a:gd name="connsiteY2" fmla="*/ 906304 h 907068"/>
                  <a:gd name="connsiteX3" fmla="*/ 2000 w 442915"/>
                  <a:gd name="connsiteY3" fmla="*/ 875729 h 907068"/>
                  <a:gd name="connsiteX4" fmla="*/ 343186 w 442915"/>
                  <a:gd name="connsiteY4" fmla="*/ 702183 h 907068"/>
                  <a:gd name="connsiteX5" fmla="*/ 387287 w 442915"/>
                  <a:gd name="connsiteY5" fmla="*/ 316135 h 907068"/>
                  <a:gd name="connsiteX6" fmla="*/ 118872 w 442915"/>
                  <a:gd name="connsiteY6" fmla="*/ 27908 h 907068"/>
                  <a:gd name="connsiteX7" fmla="*/ 131636 w 442915"/>
                  <a:gd name="connsiteY7" fmla="*/ 0 h 907068"/>
                  <a:gd name="connsiteX8" fmla="*/ 416147 w 442915"/>
                  <a:gd name="connsiteY8" fmla="*/ 305943 h 907068"/>
                  <a:gd name="connsiteX9" fmla="*/ 437960 w 442915"/>
                  <a:gd name="connsiteY9" fmla="*/ 534162 h 90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915" h="907068">
                    <a:moveTo>
                      <a:pt x="437960" y="534162"/>
                    </a:moveTo>
                    <a:cubicBezTo>
                      <a:pt x="428339" y="600647"/>
                      <a:pt x="405003" y="664369"/>
                      <a:pt x="368618" y="719137"/>
                    </a:cubicBezTo>
                    <a:cubicBezTo>
                      <a:pt x="286893" y="842010"/>
                      <a:pt x="142208" y="915448"/>
                      <a:pt x="0" y="906304"/>
                    </a:cubicBezTo>
                    <a:lnTo>
                      <a:pt x="2000" y="875729"/>
                    </a:lnTo>
                    <a:cubicBezTo>
                      <a:pt x="133445" y="884206"/>
                      <a:pt x="267367" y="816102"/>
                      <a:pt x="343186" y="702183"/>
                    </a:cubicBezTo>
                    <a:cubicBezTo>
                      <a:pt x="415766" y="593122"/>
                      <a:pt x="432721" y="445199"/>
                      <a:pt x="387287" y="316135"/>
                    </a:cubicBezTo>
                    <a:cubicBezTo>
                      <a:pt x="344043" y="192976"/>
                      <a:pt x="243650" y="85249"/>
                      <a:pt x="118872" y="27908"/>
                    </a:cubicBezTo>
                    <a:lnTo>
                      <a:pt x="131636" y="0"/>
                    </a:lnTo>
                    <a:cubicBezTo>
                      <a:pt x="265748" y="61627"/>
                      <a:pt x="369475" y="173069"/>
                      <a:pt x="416147" y="305943"/>
                    </a:cubicBezTo>
                    <a:cubicBezTo>
                      <a:pt x="441960" y="379285"/>
                      <a:pt x="448818" y="458533"/>
                      <a:pt x="437960" y="5341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1398342-7618-A27F-CF43-0BF0C01F6884}"/>
                  </a:ext>
                </a:extLst>
              </p:cNvPr>
              <p:cNvSpPr/>
              <p:nvPr/>
            </p:nvSpPr>
            <p:spPr>
              <a:xfrm>
                <a:off x="6743038" y="4507340"/>
                <a:ext cx="320770" cy="708183"/>
              </a:xfrm>
              <a:custGeom>
                <a:avLst/>
                <a:gdLst>
                  <a:gd name="connsiteX0" fmla="*/ 317183 w 320770"/>
                  <a:gd name="connsiteY0" fmla="*/ 390715 h 708183"/>
                  <a:gd name="connsiteX1" fmla="*/ 316802 w 320770"/>
                  <a:gd name="connsiteY1" fmla="*/ 393287 h 708183"/>
                  <a:gd name="connsiteX2" fmla="*/ 4858 w 320770"/>
                  <a:gd name="connsiteY2" fmla="*/ 708184 h 708183"/>
                  <a:gd name="connsiteX3" fmla="*/ 0 w 320770"/>
                  <a:gd name="connsiteY3" fmla="*/ 677894 h 708183"/>
                  <a:gd name="connsiteX4" fmla="*/ 286512 w 320770"/>
                  <a:gd name="connsiteY4" fmla="*/ 388715 h 708183"/>
                  <a:gd name="connsiteX5" fmla="*/ 286893 w 320770"/>
                  <a:gd name="connsiteY5" fmla="*/ 386334 h 708183"/>
                  <a:gd name="connsiteX6" fmla="*/ 98774 w 320770"/>
                  <a:gd name="connsiteY6" fmla="*/ 27432 h 708183"/>
                  <a:gd name="connsiteX7" fmla="*/ 112395 w 320770"/>
                  <a:gd name="connsiteY7" fmla="*/ 0 h 708183"/>
                  <a:gd name="connsiteX8" fmla="*/ 317183 w 320770"/>
                  <a:gd name="connsiteY8" fmla="*/ 390715 h 70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770" h="708183">
                    <a:moveTo>
                      <a:pt x="317183" y="390715"/>
                    </a:moveTo>
                    <a:cubicBezTo>
                      <a:pt x="317087" y="391573"/>
                      <a:pt x="316897" y="392430"/>
                      <a:pt x="316802" y="393287"/>
                    </a:cubicBezTo>
                    <a:cubicBezTo>
                      <a:pt x="292989" y="550450"/>
                      <a:pt x="161735" y="682847"/>
                      <a:pt x="4858" y="708184"/>
                    </a:cubicBezTo>
                    <a:lnTo>
                      <a:pt x="0" y="677894"/>
                    </a:lnTo>
                    <a:cubicBezTo>
                      <a:pt x="144113" y="654653"/>
                      <a:pt x="264605" y="533019"/>
                      <a:pt x="286512" y="388715"/>
                    </a:cubicBezTo>
                    <a:cubicBezTo>
                      <a:pt x="286607" y="387953"/>
                      <a:pt x="286703" y="387191"/>
                      <a:pt x="286893" y="386334"/>
                    </a:cubicBezTo>
                    <a:cubicBezTo>
                      <a:pt x="307562" y="242697"/>
                      <a:pt x="228791" y="92107"/>
                      <a:pt x="98774" y="27432"/>
                    </a:cubicBezTo>
                    <a:lnTo>
                      <a:pt x="112395" y="0"/>
                    </a:lnTo>
                    <a:cubicBezTo>
                      <a:pt x="253937" y="70390"/>
                      <a:pt x="339757" y="234410"/>
                      <a:pt x="317183" y="390715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A2ECFB62-D4EA-2148-12C4-3413773D22C0}"/>
                  </a:ext>
                </a:extLst>
              </p:cNvPr>
              <p:cNvSpPr/>
              <p:nvPr/>
            </p:nvSpPr>
            <p:spPr>
              <a:xfrm>
                <a:off x="6773137" y="4644595"/>
                <a:ext cx="201882" cy="414337"/>
              </a:xfrm>
              <a:custGeom>
                <a:avLst/>
                <a:gdLst>
                  <a:gd name="connsiteX0" fmla="*/ 199930 w 201882"/>
                  <a:gd name="connsiteY0" fmla="*/ 227362 h 414337"/>
                  <a:gd name="connsiteX1" fmla="*/ 2477 w 201882"/>
                  <a:gd name="connsiteY1" fmla="*/ 414338 h 414337"/>
                  <a:gd name="connsiteX2" fmla="*/ 0 w 201882"/>
                  <a:gd name="connsiteY2" fmla="*/ 383762 h 414337"/>
                  <a:gd name="connsiteX3" fmla="*/ 170688 w 201882"/>
                  <a:gd name="connsiteY3" fmla="*/ 213074 h 414337"/>
                  <a:gd name="connsiteX4" fmla="*/ 60293 w 201882"/>
                  <a:gd name="connsiteY4" fmla="*/ 27813 h 414337"/>
                  <a:gd name="connsiteX5" fmla="*/ 73247 w 201882"/>
                  <a:gd name="connsiteY5" fmla="*/ 0 h 414337"/>
                  <a:gd name="connsiteX6" fmla="*/ 201263 w 201882"/>
                  <a:gd name="connsiteY6" fmla="*/ 215551 h 414337"/>
                  <a:gd name="connsiteX7" fmla="*/ 199930 w 201882"/>
                  <a:gd name="connsiteY7" fmla="*/ 227362 h 41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882" h="414337">
                    <a:moveTo>
                      <a:pt x="199930" y="227362"/>
                    </a:moveTo>
                    <a:cubicBezTo>
                      <a:pt x="186023" y="323755"/>
                      <a:pt x="99822" y="406432"/>
                      <a:pt x="2477" y="414338"/>
                    </a:cubicBezTo>
                    <a:lnTo>
                      <a:pt x="0" y="383762"/>
                    </a:lnTo>
                    <a:cubicBezTo>
                      <a:pt x="87058" y="376714"/>
                      <a:pt x="163640" y="300133"/>
                      <a:pt x="170688" y="213074"/>
                    </a:cubicBezTo>
                    <a:cubicBezTo>
                      <a:pt x="176784" y="138398"/>
                      <a:pt x="130302" y="60484"/>
                      <a:pt x="60293" y="27813"/>
                    </a:cubicBezTo>
                    <a:lnTo>
                      <a:pt x="73247" y="0"/>
                    </a:lnTo>
                    <a:cubicBezTo>
                      <a:pt x="154496" y="37909"/>
                      <a:pt x="208312" y="128492"/>
                      <a:pt x="201263" y="215551"/>
                    </a:cubicBezTo>
                    <a:cubicBezTo>
                      <a:pt x="200977" y="219551"/>
                      <a:pt x="200501" y="223457"/>
                      <a:pt x="199930" y="2273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8" name="Graphic 18">
            <a:extLst>
              <a:ext uri="{FF2B5EF4-FFF2-40B4-BE49-F238E27FC236}">
                <a16:creationId xmlns:a16="http://schemas.microsoft.com/office/drawing/2014/main" id="{5BD910FF-4F50-2F46-AC75-0FC33AB238E8}"/>
              </a:ext>
            </a:extLst>
          </p:cNvPr>
          <p:cNvGrpSpPr/>
          <p:nvPr/>
        </p:nvGrpSpPr>
        <p:grpSpPr>
          <a:xfrm flipH="1">
            <a:off x="7146469" y="5963374"/>
            <a:ext cx="4829257" cy="1025180"/>
            <a:chOff x="7087429" y="5963374"/>
            <a:chExt cx="4829257" cy="1025180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9BAAEF3-D7F2-093D-CFD6-61BB12744423}"/>
                </a:ext>
              </a:extLst>
            </p:cNvPr>
            <p:cNvSpPr/>
            <p:nvPr/>
          </p:nvSpPr>
          <p:spPr>
            <a:xfrm>
              <a:off x="9710886" y="5963374"/>
              <a:ext cx="322422" cy="319853"/>
            </a:xfrm>
            <a:custGeom>
              <a:avLst/>
              <a:gdLst>
                <a:gd name="connsiteX0" fmla="*/ 21478 w 322422"/>
                <a:gd name="connsiteY0" fmla="*/ 77681 h 319853"/>
                <a:gd name="connsiteX1" fmla="*/ 32051 w 322422"/>
                <a:gd name="connsiteY1" fmla="*/ 256466 h 319853"/>
                <a:gd name="connsiteX2" fmla="*/ 201500 w 322422"/>
                <a:gd name="connsiteY2" fmla="*/ 314949 h 319853"/>
                <a:gd name="connsiteX3" fmla="*/ 322373 w 322422"/>
                <a:gd name="connsiteY3" fmla="*/ 153977 h 319853"/>
                <a:gd name="connsiteX4" fmla="*/ 21478 w 322422"/>
                <a:gd name="connsiteY4" fmla="*/ 77681 h 319853"/>
                <a:gd name="connsiteX5" fmla="*/ 178450 w 322422"/>
                <a:gd name="connsiteY5" fmla="*/ 226462 h 319853"/>
                <a:gd name="connsiteX6" fmla="*/ 105679 w 322422"/>
                <a:gd name="connsiteY6" fmla="*/ 201316 h 319853"/>
                <a:gd name="connsiteX7" fmla="*/ 101107 w 322422"/>
                <a:gd name="connsiteY7" fmla="*/ 124544 h 319853"/>
                <a:gd name="connsiteX8" fmla="*/ 230361 w 322422"/>
                <a:gd name="connsiteY8" fmla="*/ 157310 h 319853"/>
                <a:gd name="connsiteX9" fmla="*/ 178450 w 322422"/>
                <a:gd name="connsiteY9" fmla="*/ 226462 h 31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3">
                  <a:moveTo>
                    <a:pt x="21478" y="77681"/>
                  </a:moveTo>
                  <a:cubicBezTo>
                    <a:pt x="-10717" y="132260"/>
                    <a:pt x="-6335" y="206078"/>
                    <a:pt x="32051" y="256466"/>
                  </a:cubicBezTo>
                  <a:cubicBezTo>
                    <a:pt x="70341" y="306853"/>
                    <a:pt x="140254" y="330951"/>
                    <a:pt x="201500" y="314949"/>
                  </a:cubicBezTo>
                  <a:cubicBezTo>
                    <a:pt x="271509" y="296661"/>
                    <a:pt x="324278" y="226366"/>
                    <a:pt x="322373" y="153977"/>
                  </a:cubicBezTo>
                  <a:cubicBezTo>
                    <a:pt x="317991" y="-4900"/>
                    <a:pt x="101678" y="-58336"/>
                    <a:pt x="21478" y="77681"/>
                  </a:cubicBezTo>
                  <a:close/>
                  <a:moveTo>
                    <a:pt x="178450" y="226462"/>
                  </a:moveTo>
                  <a:cubicBezTo>
                    <a:pt x="152161" y="233320"/>
                    <a:pt x="122157" y="223033"/>
                    <a:pt x="105679" y="201316"/>
                  </a:cubicBezTo>
                  <a:cubicBezTo>
                    <a:pt x="89201" y="179694"/>
                    <a:pt x="87296" y="147976"/>
                    <a:pt x="101107" y="124544"/>
                  </a:cubicBezTo>
                  <a:cubicBezTo>
                    <a:pt x="135587" y="66156"/>
                    <a:pt x="228456" y="89111"/>
                    <a:pt x="230361" y="157310"/>
                  </a:cubicBezTo>
                  <a:cubicBezTo>
                    <a:pt x="231218" y="188457"/>
                    <a:pt x="208549" y="218651"/>
                    <a:pt x="178450" y="226462"/>
                  </a:cubicBezTo>
                  <a:close/>
                </a:path>
              </a:pathLst>
            </a:custGeom>
            <a:solidFill>
              <a:srgbClr val="5582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1391A7E-5D1A-B7A7-5C7C-029242F81D1E}"/>
                </a:ext>
              </a:extLst>
            </p:cNvPr>
            <p:cNvSpPr/>
            <p:nvPr/>
          </p:nvSpPr>
          <p:spPr>
            <a:xfrm>
              <a:off x="11594264" y="6668700"/>
              <a:ext cx="322422" cy="319854"/>
            </a:xfrm>
            <a:custGeom>
              <a:avLst/>
              <a:gdLst>
                <a:gd name="connsiteX0" fmla="*/ 21478 w 322422"/>
                <a:gd name="connsiteY0" fmla="*/ 77681 h 319854"/>
                <a:gd name="connsiteX1" fmla="*/ 32050 w 322422"/>
                <a:gd name="connsiteY1" fmla="*/ 256466 h 319854"/>
                <a:gd name="connsiteX2" fmla="*/ 201501 w 322422"/>
                <a:gd name="connsiteY2" fmla="*/ 314949 h 319854"/>
                <a:gd name="connsiteX3" fmla="*/ 322373 w 322422"/>
                <a:gd name="connsiteY3" fmla="*/ 153976 h 319854"/>
                <a:gd name="connsiteX4" fmla="*/ 21478 w 322422"/>
                <a:gd name="connsiteY4" fmla="*/ 77681 h 319854"/>
                <a:gd name="connsiteX5" fmla="*/ 178450 w 322422"/>
                <a:gd name="connsiteY5" fmla="*/ 226557 h 319854"/>
                <a:gd name="connsiteX6" fmla="*/ 105679 w 322422"/>
                <a:gd name="connsiteY6" fmla="*/ 201411 h 319854"/>
                <a:gd name="connsiteX7" fmla="*/ 101107 w 322422"/>
                <a:gd name="connsiteY7" fmla="*/ 124640 h 319854"/>
                <a:gd name="connsiteX8" fmla="*/ 230361 w 322422"/>
                <a:gd name="connsiteY8" fmla="*/ 157406 h 319854"/>
                <a:gd name="connsiteX9" fmla="*/ 178450 w 322422"/>
                <a:gd name="connsiteY9" fmla="*/ 226557 h 3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4">
                  <a:moveTo>
                    <a:pt x="21478" y="77681"/>
                  </a:moveTo>
                  <a:cubicBezTo>
                    <a:pt x="-10717" y="132259"/>
                    <a:pt x="-6335" y="206078"/>
                    <a:pt x="32050" y="256466"/>
                  </a:cubicBezTo>
                  <a:cubicBezTo>
                    <a:pt x="70341" y="306853"/>
                    <a:pt x="140255" y="330951"/>
                    <a:pt x="201501" y="314949"/>
                  </a:cubicBezTo>
                  <a:cubicBezTo>
                    <a:pt x="271509" y="296661"/>
                    <a:pt x="324277" y="226367"/>
                    <a:pt x="322373" y="153976"/>
                  </a:cubicBezTo>
                  <a:cubicBezTo>
                    <a:pt x="318087" y="-4900"/>
                    <a:pt x="101678" y="-58336"/>
                    <a:pt x="21478" y="77681"/>
                  </a:cubicBezTo>
                  <a:close/>
                  <a:moveTo>
                    <a:pt x="178450" y="226557"/>
                  </a:moveTo>
                  <a:cubicBezTo>
                    <a:pt x="152161" y="233415"/>
                    <a:pt x="122157" y="223128"/>
                    <a:pt x="105679" y="201411"/>
                  </a:cubicBezTo>
                  <a:cubicBezTo>
                    <a:pt x="89200" y="179694"/>
                    <a:pt x="87295" y="148071"/>
                    <a:pt x="101107" y="124640"/>
                  </a:cubicBezTo>
                  <a:cubicBezTo>
                    <a:pt x="135587" y="66251"/>
                    <a:pt x="228456" y="89207"/>
                    <a:pt x="230361" y="157406"/>
                  </a:cubicBezTo>
                  <a:cubicBezTo>
                    <a:pt x="231219" y="188457"/>
                    <a:pt x="208549" y="218651"/>
                    <a:pt x="178450" y="226557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8E609C1-6464-2BCC-7817-F7E3132BEA87}"/>
                </a:ext>
              </a:extLst>
            </p:cNvPr>
            <p:cNvSpPr/>
            <p:nvPr/>
          </p:nvSpPr>
          <p:spPr>
            <a:xfrm>
              <a:off x="9044698" y="6102520"/>
              <a:ext cx="163815" cy="162567"/>
            </a:xfrm>
            <a:custGeom>
              <a:avLst/>
              <a:gdLst>
                <a:gd name="connsiteX0" fmla="*/ 10915 w 163815"/>
                <a:gd name="connsiteY0" fmla="*/ 39501 h 162567"/>
                <a:gd name="connsiteX1" fmla="*/ 16249 w 163815"/>
                <a:gd name="connsiteY1" fmla="*/ 130369 h 162567"/>
                <a:gd name="connsiteX2" fmla="*/ 102355 w 163815"/>
                <a:gd name="connsiteY2" fmla="*/ 160087 h 162567"/>
                <a:gd name="connsiteX3" fmla="*/ 163791 w 163815"/>
                <a:gd name="connsiteY3" fmla="*/ 78267 h 162567"/>
                <a:gd name="connsiteX4" fmla="*/ 10915 w 163815"/>
                <a:gd name="connsiteY4" fmla="*/ 39501 h 162567"/>
                <a:gd name="connsiteX5" fmla="*/ 90639 w 163815"/>
                <a:gd name="connsiteY5" fmla="*/ 115034 h 162567"/>
                <a:gd name="connsiteX6" fmla="*/ 53682 w 163815"/>
                <a:gd name="connsiteY6" fmla="*/ 102270 h 162567"/>
                <a:gd name="connsiteX7" fmla="*/ 51396 w 163815"/>
                <a:gd name="connsiteY7" fmla="*/ 63218 h 162567"/>
                <a:gd name="connsiteX8" fmla="*/ 117024 w 163815"/>
                <a:gd name="connsiteY8" fmla="*/ 79886 h 162567"/>
                <a:gd name="connsiteX9" fmla="*/ 90639 w 163815"/>
                <a:gd name="connsiteY9" fmla="*/ 115034 h 16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567">
                  <a:moveTo>
                    <a:pt x="10915" y="39501"/>
                  </a:moveTo>
                  <a:cubicBezTo>
                    <a:pt x="-5468" y="67218"/>
                    <a:pt x="-3182" y="104747"/>
                    <a:pt x="16249" y="130369"/>
                  </a:cubicBezTo>
                  <a:cubicBezTo>
                    <a:pt x="35680" y="155991"/>
                    <a:pt x="71208" y="168183"/>
                    <a:pt x="102355" y="160087"/>
                  </a:cubicBezTo>
                  <a:cubicBezTo>
                    <a:pt x="137979" y="150752"/>
                    <a:pt x="164744" y="115129"/>
                    <a:pt x="163791" y="78267"/>
                  </a:cubicBezTo>
                  <a:cubicBezTo>
                    <a:pt x="161505" y="-2505"/>
                    <a:pt x="51682" y="-29651"/>
                    <a:pt x="10915" y="39501"/>
                  </a:cubicBezTo>
                  <a:close/>
                  <a:moveTo>
                    <a:pt x="90639" y="115034"/>
                  </a:moveTo>
                  <a:cubicBezTo>
                    <a:pt x="77304" y="118558"/>
                    <a:pt x="62064" y="113319"/>
                    <a:pt x="53682" y="102270"/>
                  </a:cubicBezTo>
                  <a:cubicBezTo>
                    <a:pt x="45300" y="91221"/>
                    <a:pt x="44348" y="75124"/>
                    <a:pt x="51396" y="63218"/>
                  </a:cubicBezTo>
                  <a:cubicBezTo>
                    <a:pt x="68922" y="33500"/>
                    <a:pt x="116071" y="45215"/>
                    <a:pt x="117024" y="79886"/>
                  </a:cubicBezTo>
                  <a:cubicBezTo>
                    <a:pt x="117404" y="95698"/>
                    <a:pt x="105975" y="111033"/>
                    <a:pt x="90639" y="11503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C2F4AA9-B5C0-13BD-F158-BEB79CCD72F6}"/>
                </a:ext>
              </a:extLst>
            </p:cNvPr>
            <p:cNvSpPr/>
            <p:nvPr/>
          </p:nvSpPr>
          <p:spPr>
            <a:xfrm>
              <a:off x="7087429" y="6475844"/>
              <a:ext cx="242105" cy="240219"/>
            </a:xfrm>
            <a:custGeom>
              <a:avLst/>
              <a:gdLst>
                <a:gd name="connsiteX0" fmla="*/ 16130 w 242105"/>
                <a:gd name="connsiteY0" fmla="*/ 58321 h 240219"/>
                <a:gd name="connsiteX1" fmla="*/ 24036 w 242105"/>
                <a:gd name="connsiteY1" fmla="*/ 192623 h 240219"/>
                <a:gd name="connsiteX2" fmla="*/ 151290 w 242105"/>
                <a:gd name="connsiteY2" fmla="*/ 236534 h 240219"/>
                <a:gd name="connsiteX3" fmla="*/ 242063 w 242105"/>
                <a:gd name="connsiteY3" fmla="*/ 115566 h 240219"/>
                <a:gd name="connsiteX4" fmla="*/ 16130 w 242105"/>
                <a:gd name="connsiteY4" fmla="*/ 58321 h 240219"/>
                <a:gd name="connsiteX5" fmla="*/ 134145 w 242105"/>
                <a:gd name="connsiteY5" fmla="*/ 170145 h 240219"/>
                <a:gd name="connsiteX6" fmla="*/ 79471 w 242105"/>
                <a:gd name="connsiteY6" fmla="*/ 151285 h 240219"/>
                <a:gd name="connsiteX7" fmla="*/ 76042 w 242105"/>
                <a:gd name="connsiteY7" fmla="*/ 93563 h 240219"/>
                <a:gd name="connsiteX8" fmla="*/ 173102 w 242105"/>
                <a:gd name="connsiteY8" fmla="*/ 118138 h 240219"/>
                <a:gd name="connsiteX9" fmla="*/ 134145 w 242105"/>
                <a:gd name="connsiteY9" fmla="*/ 170145 h 24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105" h="240219">
                  <a:moveTo>
                    <a:pt x="16130" y="58321"/>
                  </a:moveTo>
                  <a:cubicBezTo>
                    <a:pt x="-8063" y="99278"/>
                    <a:pt x="-4730" y="154809"/>
                    <a:pt x="24036" y="192623"/>
                  </a:cubicBezTo>
                  <a:cubicBezTo>
                    <a:pt x="52801" y="230533"/>
                    <a:pt x="105284" y="248535"/>
                    <a:pt x="151290" y="236534"/>
                  </a:cubicBezTo>
                  <a:cubicBezTo>
                    <a:pt x="203963" y="222818"/>
                    <a:pt x="243587" y="169954"/>
                    <a:pt x="242063" y="115566"/>
                  </a:cubicBezTo>
                  <a:cubicBezTo>
                    <a:pt x="238920" y="-3687"/>
                    <a:pt x="76423" y="-43787"/>
                    <a:pt x="16130" y="58321"/>
                  </a:cubicBezTo>
                  <a:close/>
                  <a:moveTo>
                    <a:pt x="134145" y="170145"/>
                  </a:moveTo>
                  <a:cubicBezTo>
                    <a:pt x="114333" y="175288"/>
                    <a:pt x="91854" y="167573"/>
                    <a:pt x="79471" y="151285"/>
                  </a:cubicBezTo>
                  <a:cubicBezTo>
                    <a:pt x="67089" y="134997"/>
                    <a:pt x="65660" y="111185"/>
                    <a:pt x="76042" y="93563"/>
                  </a:cubicBezTo>
                  <a:cubicBezTo>
                    <a:pt x="101950" y="49653"/>
                    <a:pt x="171768" y="66894"/>
                    <a:pt x="173102" y="118138"/>
                  </a:cubicBezTo>
                  <a:cubicBezTo>
                    <a:pt x="173769" y="141570"/>
                    <a:pt x="156719" y="164239"/>
                    <a:pt x="134145" y="17014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3B3FE32-CF82-153D-9CA7-94E19EF5CC41}"/>
                </a:ext>
              </a:extLst>
            </p:cNvPr>
            <p:cNvSpPr/>
            <p:nvPr/>
          </p:nvSpPr>
          <p:spPr>
            <a:xfrm>
              <a:off x="10635468" y="6160595"/>
              <a:ext cx="163815" cy="162499"/>
            </a:xfrm>
            <a:custGeom>
              <a:avLst/>
              <a:gdLst>
                <a:gd name="connsiteX0" fmla="*/ 10915 w 163815"/>
                <a:gd name="connsiteY0" fmla="*/ 39432 h 162499"/>
                <a:gd name="connsiteX1" fmla="*/ 16249 w 163815"/>
                <a:gd name="connsiteY1" fmla="*/ 130301 h 162499"/>
                <a:gd name="connsiteX2" fmla="*/ 102355 w 163815"/>
                <a:gd name="connsiteY2" fmla="*/ 160019 h 162499"/>
                <a:gd name="connsiteX3" fmla="*/ 163791 w 163815"/>
                <a:gd name="connsiteY3" fmla="*/ 78199 h 162499"/>
                <a:gd name="connsiteX4" fmla="*/ 10915 w 163815"/>
                <a:gd name="connsiteY4" fmla="*/ 39432 h 162499"/>
                <a:gd name="connsiteX5" fmla="*/ 90639 w 163815"/>
                <a:gd name="connsiteY5" fmla="*/ 115061 h 162499"/>
                <a:gd name="connsiteX6" fmla="*/ 53682 w 163815"/>
                <a:gd name="connsiteY6" fmla="*/ 102297 h 162499"/>
                <a:gd name="connsiteX7" fmla="*/ 51396 w 163815"/>
                <a:gd name="connsiteY7" fmla="*/ 63245 h 162499"/>
                <a:gd name="connsiteX8" fmla="*/ 117023 w 163815"/>
                <a:gd name="connsiteY8" fmla="*/ 79914 h 162499"/>
                <a:gd name="connsiteX9" fmla="*/ 90639 w 163815"/>
                <a:gd name="connsiteY9" fmla="*/ 115061 h 16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499">
                  <a:moveTo>
                    <a:pt x="10915" y="39432"/>
                  </a:moveTo>
                  <a:cubicBezTo>
                    <a:pt x="-5468" y="67150"/>
                    <a:pt x="-3182" y="104679"/>
                    <a:pt x="16249" y="130301"/>
                  </a:cubicBezTo>
                  <a:cubicBezTo>
                    <a:pt x="35680" y="155923"/>
                    <a:pt x="71208" y="168115"/>
                    <a:pt x="102355" y="160019"/>
                  </a:cubicBezTo>
                  <a:cubicBezTo>
                    <a:pt x="137979" y="150684"/>
                    <a:pt x="164744" y="115061"/>
                    <a:pt x="163791" y="78199"/>
                  </a:cubicBezTo>
                  <a:cubicBezTo>
                    <a:pt x="161600" y="-2478"/>
                    <a:pt x="51682" y="-29624"/>
                    <a:pt x="10915" y="39432"/>
                  </a:cubicBezTo>
                  <a:close/>
                  <a:moveTo>
                    <a:pt x="90639" y="115061"/>
                  </a:moveTo>
                  <a:cubicBezTo>
                    <a:pt x="77304" y="118585"/>
                    <a:pt x="62064" y="113346"/>
                    <a:pt x="53682" y="102297"/>
                  </a:cubicBezTo>
                  <a:cubicBezTo>
                    <a:pt x="45300" y="91248"/>
                    <a:pt x="44348" y="75151"/>
                    <a:pt x="51396" y="63245"/>
                  </a:cubicBezTo>
                  <a:cubicBezTo>
                    <a:pt x="68922" y="33527"/>
                    <a:pt x="116071" y="45243"/>
                    <a:pt x="117023" y="79914"/>
                  </a:cubicBezTo>
                  <a:cubicBezTo>
                    <a:pt x="117500" y="95725"/>
                    <a:pt x="105974" y="111060"/>
                    <a:pt x="90639" y="115061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D559AE5-E98E-162A-8BFB-90D2872D8B87}"/>
              </a:ext>
            </a:extLst>
          </p:cNvPr>
          <p:cNvGrpSpPr/>
          <p:nvPr/>
        </p:nvGrpSpPr>
        <p:grpSpPr>
          <a:xfrm>
            <a:off x="-31328" y="3237158"/>
            <a:ext cx="3028545" cy="4487666"/>
            <a:chOff x="-31328" y="735607"/>
            <a:chExt cx="5370244" cy="698921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D2474DD-451A-AB03-1A20-1ACBB6277F6B}"/>
                </a:ext>
              </a:extLst>
            </p:cNvPr>
            <p:cNvSpPr/>
            <p:nvPr/>
          </p:nvSpPr>
          <p:spPr>
            <a:xfrm>
              <a:off x="1808241" y="3421575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AD3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96C791A-7690-DAA4-7A9E-8B6DBB385373}"/>
                </a:ext>
              </a:extLst>
            </p:cNvPr>
            <p:cNvGrpSpPr/>
            <p:nvPr/>
          </p:nvGrpSpPr>
          <p:grpSpPr>
            <a:xfrm>
              <a:off x="-31328" y="735607"/>
              <a:ext cx="5370244" cy="6989217"/>
              <a:chOff x="-31328" y="735607"/>
              <a:chExt cx="5370244" cy="6989217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CF938898-CE37-F545-4B5C-37F404A8997B}"/>
                  </a:ext>
                </a:extLst>
              </p:cNvPr>
              <p:cNvSpPr/>
              <p:nvPr/>
            </p:nvSpPr>
            <p:spPr>
              <a:xfrm>
                <a:off x="0" y="762072"/>
                <a:ext cx="4417301" cy="5694226"/>
              </a:xfrm>
              <a:custGeom>
                <a:avLst/>
                <a:gdLst>
                  <a:gd name="connsiteX0" fmla="*/ 1971103 w 2641004"/>
                  <a:gd name="connsiteY0" fmla="*/ 2969823 h 3404449"/>
                  <a:gd name="connsiteX1" fmla="*/ 2009203 w 2641004"/>
                  <a:gd name="connsiteY1" fmla="*/ 2969823 h 3404449"/>
                  <a:gd name="connsiteX2" fmla="*/ 2018728 w 2641004"/>
                  <a:gd name="connsiteY2" fmla="*/ 3017448 h 3404449"/>
                  <a:gd name="connsiteX3" fmla="*/ 1977104 w 2641004"/>
                  <a:gd name="connsiteY3" fmla="*/ 3105840 h 3404449"/>
                  <a:gd name="connsiteX4" fmla="*/ 1976152 w 2641004"/>
                  <a:gd name="connsiteY4" fmla="*/ 3155275 h 3404449"/>
                  <a:gd name="connsiteX5" fmla="*/ 1999678 w 2641004"/>
                  <a:gd name="connsiteY5" fmla="*/ 3198423 h 3404449"/>
                  <a:gd name="connsiteX6" fmla="*/ 1969199 w 2641004"/>
                  <a:gd name="connsiteY6" fmla="*/ 3228332 h 3404449"/>
                  <a:gd name="connsiteX7" fmla="*/ 1963769 w 2641004"/>
                  <a:gd name="connsiteY7" fmla="*/ 3270528 h 3404449"/>
                  <a:gd name="connsiteX8" fmla="*/ 1980628 w 2641004"/>
                  <a:gd name="connsiteY8" fmla="*/ 3303294 h 3404449"/>
                  <a:gd name="connsiteX9" fmla="*/ 1959578 w 2641004"/>
                  <a:gd name="connsiteY9" fmla="*/ 3318248 h 3404449"/>
                  <a:gd name="connsiteX10" fmla="*/ 1945862 w 2641004"/>
                  <a:gd name="connsiteY10" fmla="*/ 3404449 h 3404449"/>
                  <a:gd name="connsiteX11" fmla="*/ 1838420 w 2641004"/>
                  <a:gd name="connsiteY11" fmla="*/ 3351586 h 3404449"/>
                  <a:gd name="connsiteX12" fmla="*/ 1730788 w 2641004"/>
                  <a:gd name="connsiteY12" fmla="*/ 3297483 h 3404449"/>
                  <a:gd name="connsiteX13" fmla="*/ 1504283 w 2641004"/>
                  <a:gd name="connsiteY13" fmla="*/ 3331869 h 3404449"/>
                  <a:gd name="connsiteX14" fmla="*/ 1018508 w 2641004"/>
                  <a:gd name="connsiteY14" fmla="*/ 3074694 h 3404449"/>
                  <a:gd name="connsiteX15" fmla="*/ 989838 w 2641004"/>
                  <a:gd name="connsiteY15" fmla="*/ 2908101 h 3404449"/>
                  <a:gd name="connsiteX16" fmla="*/ 1129856 w 2641004"/>
                  <a:gd name="connsiteY16" fmla="*/ 2572726 h 3404449"/>
                  <a:gd name="connsiteX17" fmla="*/ 989267 w 2641004"/>
                  <a:gd name="connsiteY17" fmla="*/ 2568726 h 3404449"/>
                  <a:gd name="connsiteX18" fmla="*/ 926211 w 2641004"/>
                  <a:gd name="connsiteY18" fmla="*/ 2483191 h 3404449"/>
                  <a:gd name="connsiteX19" fmla="*/ 839534 w 2641004"/>
                  <a:gd name="connsiteY19" fmla="*/ 2441662 h 3404449"/>
                  <a:gd name="connsiteX20" fmla="*/ 754761 w 2641004"/>
                  <a:gd name="connsiteY20" fmla="*/ 2407563 h 3404449"/>
                  <a:gd name="connsiteX21" fmla="*/ 709898 w 2641004"/>
                  <a:gd name="connsiteY21" fmla="*/ 2400228 h 3404449"/>
                  <a:gd name="connsiteX22" fmla="*/ 612172 w 2641004"/>
                  <a:gd name="connsiteY22" fmla="*/ 2381655 h 3404449"/>
                  <a:gd name="connsiteX23" fmla="*/ 472345 w 2641004"/>
                  <a:gd name="connsiteY23" fmla="*/ 2265354 h 3404449"/>
                  <a:gd name="connsiteX24" fmla="*/ 402241 w 2641004"/>
                  <a:gd name="connsiteY24" fmla="*/ 2188297 h 3404449"/>
                  <a:gd name="connsiteX25" fmla="*/ 269177 w 2641004"/>
                  <a:gd name="connsiteY25" fmla="*/ 2037040 h 3404449"/>
                  <a:gd name="connsiteX26" fmla="*/ 254603 w 2641004"/>
                  <a:gd name="connsiteY26" fmla="*/ 2010275 h 3404449"/>
                  <a:gd name="connsiteX27" fmla="*/ 190405 w 2641004"/>
                  <a:gd name="connsiteY27" fmla="*/ 1861018 h 3404449"/>
                  <a:gd name="connsiteX28" fmla="*/ 147923 w 2641004"/>
                  <a:gd name="connsiteY28" fmla="*/ 1769292 h 3404449"/>
                  <a:gd name="connsiteX29" fmla="*/ 121444 w 2641004"/>
                  <a:gd name="connsiteY29" fmla="*/ 1686615 h 3404449"/>
                  <a:gd name="connsiteX30" fmla="*/ 91916 w 2641004"/>
                  <a:gd name="connsiteY30" fmla="*/ 1632132 h 3404449"/>
                  <a:gd name="connsiteX31" fmla="*/ 27527 w 2641004"/>
                  <a:gd name="connsiteY31" fmla="*/ 1431536 h 3404449"/>
                  <a:gd name="connsiteX32" fmla="*/ 28670 w 2641004"/>
                  <a:gd name="connsiteY32" fmla="*/ 1325332 h 3404449"/>
                  <a:gd name="connsiteX33" fmla="*/ 0 w 2641004"/>
                  <a:gd name="connsiteY33" fmla="*/ 1260657 h 3404449"/>
                  <a:gd name="connsiteX34" fmla="*/ 32671 w 2641004"/>
                  <a:gd name="connsiteY34" fmla="*/ 1157787 h 3404449"/>
                  <a:gd name="connsiteX35" fmla="*/ 70295 w 2641004"/>
                  <a:gd name="connsiteY35" fmla="*/ 1049012 h 3404449"/>
                  <a:gd name="connsiteX36" fmla="*/ 90392 w 2641004"/>
                  <a:gd name="connsiteY36" fmla="*/ 985290 h 3404449"/>
                  <a:gd name="connsiteX37" fmla="*/ 94107 w 2641004"/>
                  <a:gd name="connsiteY37" fmla="*/ 941760 h 3404449"/>
                  <a:gd name="connsiteX38" fmla="*/ 154115 w 2641004"/>
                  <a:gd name="connsiteY38" fmla="*/ 730877 h 3404449"/>
                  <a:gd name="connsiteX39" fmla="*/ 180689 w 2641004"/>
                  <a:gd name="connsiteY39" fmla="*/ 691824 h 3404449"/>
                  <a:gd name="connsiteX40" fmla="*/ 198025 w 2641004"/>
                  <a:gd name="connsiteY40" fmla="*/ 649724 h 3404449"/>
                  <a:gd name="connsiteX41" fmla="*/ 212027 w 2641004"/>
                  <a:gd name="connsiteY41" fmla="*/ 576096 h 3404449"/>
                  <a:gd name="connsiteX42" fmla="*/ 285083 w 2641004"/>
                  <a:gd name="connsiteY42" fmla="*/ 409789 h 3404449"/>
                  <a:gd name="connsiteX43" fmla="*/ 304229 w 2641004"/>
                  <a:gd name="connsiteY43" fmla="*/ 402836 h 3404449"/>
                  <a:gd name="connsiteX44" fmla="*/ 362045 w 2641004"/>
                  <a:gd name="connsiteY44" fmla="*/ 401883 h 3404449"/>
                  <a:gd name="connsiteX45" fmla="*/ 392525 w 2641004"/>
                  <a:gd name="connsiteY45" fmla="*/ 395311 h 3404449"/>
                  <a:gd name="connsiteX46" fmla="*/ 418148 w 2641004"/>
                  <a:gd name="connsiteY46" fmla="*/ 378452 h 3404449"/>
                  <a:gd name="connsiteX47" fmla="*/ 437293 w 2641004"/>
                  <a:gd name="connsiteY47" fmla="*/ 373689 h 3404449"/>
                  <a:gd name="connsiteX48" fmla="*/ 456343 w 2641004"/>
                  <a:gd name="connsiteY48" fmla="*/ 371403 h 3404449"/>
                  <a:gd name="connsiteX49" fmla="*/ 533781 w 2641004"/>
                  <a:gd name="connsiteY49" fmla="*/ 304443 h 3404449"/>
                  <a:gd name="connsiteX50" fmla="*/ 575596 w 2641004"/>
                  <a:gd name="connsiteY50" fmla="*/ 263295 h 3404449"/>
                  <a:gd name="connsiteX51" fmla="*/ 599599 w 2641004"/>
                  <a:gd name="connsiteY51" fmla="*/ 260627 h 3404449"/>
                  <a:gd name="connsiteX52" fmla="*/ 627793 w 2641004"/>
                  <a:gd name="connsiteY52" fmla="*/ 260056 h 3404449"/>
                  <a:gd name="connsiteX53" fmla="*/ 647700 w 2641004"/>
                  <a:gd name="connsiteY53" fmla="*/ 233862 h 3404449"/>
                  <a:gd name="connsiteX54" fmla="*/ 810768 w 2641004"/>
                  <a:gd name="connsiteY54" fmla="*/ 135945 h 3404449"/>
                  <a:gd name="connsiteX55" fmla="*/ 837057 w 2641004"/>
                  <a:gd name="connsiteY55" fmla="*/ 140041 h 3404449"/>
                  <a:gd name="connsiteX56" fmla="*/ 958501 w 2641004"/>
                  <a:gd name="connsiteY56" fmla="*/ 119848 h 3404449"/>
                  <a:gd name="connsiteX57" fmla="*/ 997363 w 2641004"/>
                  <a:gd name="connsiteY57" fmla="*/ 94892 h 3404449"/>
                  <a:gd name="connsiteX58" fmla="*/ 1075754 w 2641004"/>
                  <a:gd name="connsiteY58" fmla="*/ 5167 h 3404449"/>
                  <a:gd name="connsiteX59" fmla="*/ 1189577 w 2641004"/>
                  <a:gd name="connsiteY59" fmla="*/ 13930 h 3404449"/>
                  <a:gd name="connsiteX60" fmla="*/ 1299305 w 2641004"/>
                  <a:gd name="connsiteY60" fmla="*/ 81653 h 3404449"/>
                  <a:gd name="connsiteX61" fmla="*/ 1360551 w 2641004"/>
                  <a:gd name="connsiteY61" fmla="*/ 66794 h 3404449"/>
                  <a:gd name="connsiteX62" fmla="*/ 1456373 w 2641004"/>
                  <a:gd name="connsiteY62" fmla="*/ 4310 h 3404449"/>
                  <a:gd name="connsiteX63" fmla="*/ 1591818 w 2641004"/>
                  <a:gd name="connsiteY63" fmla="*/ 79557 h 3404449"/>
                  <a:gd name="connsiteX64" fmla="*/ 1776413 w 2641004"/>
                  <a:gd name="connsiteY64" fmla="*/ 166044 h 3404449"/>
                  <a:gd name="connsiteX65" fmla="*/ 1820513 w 2641004"/>
                  <a:gd name="connsiteY65" fmla="*/ 170616 h 3404449"/>
                  <a:gd name="connsiteX66" fmla="*/ 2036159 w 2641004"/>
                  <a:gd name="connsiteY66" fmla="*/ 266438 h 3404449"/>
                  <a:gd name="connsiteX67" fmla="*/ 2072735 w 2641004"/>
                  <a:gd name="connsiteY67" fmla="*/ 338352 h 3404449"/>
                  <a:gd name="connsiteX68" fmla="*/ 2108740 w 2641004"/>
                  <a:gd name="connsiteY68" fmla="*/ 361974 h 3404449"/>
                  <a:gd name="connsiteX69" fmla="*/ 2198942 w 2641004"/>
                  <a:gd name="connsiteY69" fmla="*/ 385119 h 3404449"/>
                  <a:gd name="connsiteX70" fmla="*/ 2218754 w 2641004"/>
                  <a:gd name="connsiteY70" fmla="*/ 403693 h 3404449"/>
                  <a:gd name="connsiteX71" fmla="*/ 2235327 w 2641004"/>
                  <a:gd name="connsiteY71" fmla="*/ 427220 h 3404449"/>
                  <a:gd name="connsiteX72" fmla="*/ 2241709 w 2641004"/>
                  <a:gd name="connsiteY72" fmla="*/ 441507 h 3404449"/>
                  <a:gd name="connsiteX73" fmla="*/ 2248376 w 2641004"/>
                  <a:gd name="connsiteY73" fmla="*/ 460557 h 3404449"/>
                  <a:gd name="connsiteX74" fmla="*/ 2289620 w 2641004"/>
                  <a:gd name="connsiteY74" fmla="*/ 555712 h 3404449"/>
                  <a:gd name="connsiteX75" fmla="*/ 2339816 w 2641004"/>
                  <a:gd name="connsiteY75" fmla="*/ 652105 h 3404449"/>
                  <a:gd name="connsiteX76" fmla="*/ 2377250 w 2641004"/>
                  <a:gd name="connsiteY76" fmla="*/ 687443 h 3404449"/>
                  <a:gd name="connsiteX77" fmla="*/ 2416778 w 2641004"/>
                  <a:gd name="connsiteY77" fmla="*/ 863655 h 3404449"/>
                  <a:gd name="connsiteX78" fmla="*/ 2418874 w 2641004"/>
                  <a:gd name="connsiteY78" fmla="*/ 972621 h 3404449"/>
                  <a:gd name="connsiteX79" fmla="*/ 2420684 w 2641004"/>
                  <a:gd name="connsiteY79" fmla="*/ 1155787 h 3404449"/>
                  <a:gd name="connsiteX80" fmla="*/ 2475262 w 2641004"/>
                  <a:gd name="connsiteY80" fmla="*/ 1344382 h 3404449"/>
                  <a:gd name="connsiteX81" fmla="*/ 2437829 w 2641004"/>
                  <a:gd name="connsiteY81" fmla="*/ 1363527 h 3404449"/>
                  <a:gd name="connsiteX82" fmla="*/ 2586704 w 2641004"/>
                  <a:gd name="connsiteY82" fmla="*/ 1483828 h 3404449"/>
                  <a:gd name="connsiteX83" fmla="*/ 2570893 w 2641004"/>
                  <a:gd name="connsiteY83" fmla="*/ 1664041 h 3404449"/>
                  <a:gd name="connsiteX84" fmla="*/ 2562416 w 2641004"/>
                  <a:gd name="connsiteY84" fmla="*/ 1743670 h 3404449"/>
                  <a:gd name="connsiteX85" fmla="*/ 2540889 w 2641004"/>
                  <a:gd name="connsiteY85" fmla="*/ 1904166 h 3404449"/>
                  <a:gd name="connsiteX86" fmla="*/ 2549080 w 2641004"/>
                  <a:gd name="connsiteY86" fmla="*/ 2017228 h 3404449"/>
                  <a:gd name="connsiteX87" fmla="*/ 2498788 w 2641004"/>
                  <a:gd name="connsiteY87" fmla="*/ 2137815 h 3404449"/>
                  <a:gd name="connsiteX88" fmla="*/ 2472690 w 2641004"/>
                  <a:gd name="connsiteY88" fmla="*/ 2290024 h 3404449"/>
                  <a:gd name="connsiteX89" fmla="*/ 2407444 w 2641004"/>
                  <a:gd name="connsiteY89" fmla="*/ 2322790 h 3404449"/>
                  <a:gd name="connsiteX90" fmla="*/ 2334482 w 2641004"/>
                  <a:gd name="connsiteY90" fmla="*/ 2330220 h 3404449"/>
                  <a:gd name="connsiteX91" fmla="*/ 2285333 w 2641004"/>
                  <a:gd name="connsiteY91" fmla="*/ 2336697 h 3404449"/>
                  <a:gd name="connsiteX92" fmla="*/ 2192179 w 2641004"/>
                  <a:gd name="connsiteY92" fmla="*/ 2370891 h 3404449"/>
                  <a:gd name="connsiteX93" fmla="*/ 2111597 w 2641004"/>
                  <a:gd name="connsiteY93" fmla="*/ 2410896 h 3404449"/>
                  <a:gd name="connsiteX94" fmla="*/ 1940719 w 2641004"/>
                  <a:gd name="connsiteY94" fmla="*/ 2616446 h 3404449"/>
                  <a:gd name="connsiteX95" fmla="*/ 1923383 w 2641004"/>
                  <a:gd name="connsiteY95" fmla="*/ 2846284 h 3404449"/>
                  <a:gd name="connsiteX96" fmla="*/ 998125 w 2641004"/>
                  <a:gd name="connsiteY96" fmla="*/ 1961221 h 3404449"/>
                  <a:gd name="connsiteX97" fmla="*/ 1320260 w 2641004"/>
                  <a:gd name="connsiteY97" fmla="*/ 2289548 h 3404449"/>
                  <a:gd name="connsiteX98" fmla="*/ 1326928 w 2641004"/>
                  <a:gd name="connsiteY98" fmla="*/ 1639657 h 3404449"/>
                  <a:gd name="connsiteX99" fmla="*/ 998125 w 2641004"/>
                  <a:gd name="connsiteY99" fmla="*/ 1961221 h 340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641004" h="3404449">
                    <a:moveTo>
                      <a:pt x="1971103" y="2969823"/>
                    </a:moveTo>
                    <a:cubicBezTo>
                      <a:pt x="1966627" y="2978682"/>
                      <a:pt x="2005775" y="2960489"/>
                      <a:pt x="2009203" y="2969823"/>
                    </a:cubicBezTo>
                    <a:cubicBezTo>
                      <a:pt x="2012632" y="2979158"/>
                      <a:pt x="2013680" y="3008876"/>
                      <a:pt x="2018728" y="3017448"/>
                    </a:cubicBezTo>
                    <a:cubicBezTo>
                      <a:pt x="2035302" y="3045261"/>
                      <a:pt x="1974056" y="3073646"/>
                      <a:pt x="1977104" y="3105840"/>
                    </a:cubicBezTo>
                    <a:cubicBezTo>
                      <a:pt x="1978628" y="3122319"/>
                      <a:pt x="1978343" y="3138892"/>
                      <a:pt x="1976152" y="3155275"/>
                    </a:cubicBezTo>
                    <a:cubicBezTo>
                      <a:pt x="1974056" y="3170896"/>
                      <a:pt x="2000345" y="3182803"/>
                      <a:pt x="1999678" y="3198423"/>
                    </a:cubicBezTo>
                    <a:cubicBezTo>
                      <a:pt x="1999298" y="3207282"/>
                      <a:pt x="1968341" y="3219474"/>
                      <a:pt x="1969199" y="3228332"/>
                    </a:cubicBezTo>
                    <a:cubicBezTo>
                      <a:pt x="1970532" y="3242524"/>
                      <a:pt x="1968722" y="3257097"/>
                      <a:pt x="1963769" y="3270528"/>
                    </a:cubicBezTo>
                    <a:cubicBezTo>
                      <a:pt x="1961293" y="3277386"/>
                      <a:pt x="1981581" y="3296055"/>
                      <a:pt x="1980628" y="3303294"/>
                    </a:cubicBezTo>
                    <a:cubicBezTo>
                      <a:pt x="1979486" y="3312247"/>
                      <a:pt x="1958435" y="3309294"/>
                      <a:pt x="1959578" y="3318248"/>
                    </a:cubicBezTo>
                    <a:cubicBezTo>
                      <a:pt x="1963293" y="3349014"/>
                      <a:pt x="1944910" y="3375303"/>
                      <a:pt x="1945862" y="3404449"/>
                    </a:cubicBezTo>
                    <a:cubicBezTo>
                      <a:pt x="1909096" y="3390924"/>
                      <a:pt x="1873568" y="3369111"/>
                      <a:pt x="1838420" y="3351586"/>
                    </a:cubicBezTo>
                    <a:cubicBezTo>
                      <a:pt x="1802511" y="3333678"/>
                      <a:pt x="1766602" y="3315581"/>
                      <a:pt x="1730788" y="3297483"/>
                    </a:cubicBezTo>
                    <a:cubicBezTo>
                      <a:pt x="1659065" y="3261098"/>
                      <a:pt x="1575721" y="3368921"/>
                      <a:pt x="1504283" y="3331869"/>
                    </a:cubicBezTo>
                    <a:cubicBezTo>
                      <a:pt x="1361503" y="3257764"/>
                      <a:pt x="1160240" y="3150798"/>
                      <a:pt x="1018508" y="3074694"/>
                    </a:cubicBezTo>
                    <a:cubicBezTo>
                      <a:pt x="1010126" y="3070217"/>
                      <a:pt x="990695" y="2906768"/>
                      <a:pt x="989838" y="2908101"/>
                    </a:cubicBezTo>
                    <a:cubicBezTo>
                      <a:pt x="1057942" y="2807327"/>
                      <a:pt x="1091660" y="2692455"/>
                      <a:pt x="1129856" y="2572726"/>
                    </a:cubicBezTo>
                    <a:cubicBezTo>
                      <a:pt x="1079087" y="2590252"/>
                      <a:pt x="1033177" y="2596729"/>
                      <a:pt x="989267" y="2568726"/>
                    </a:cubicBezTo>
                    <a:cubicBezTo>
                      <a:pt x="956882" y="2548056"/>
                      <a:pt x="944499" y="2514624"/>
                      <a:pt x="926211" y="2483191"/>
                    </a:cubicBezTo>
                    <a:cubicBezTo>
                      <a:pt x="911257" y="2457474"/>
                      <a:pt x="860393" y="2478619"/>
                      <a:pt x="839534" y="2441662"/>
                    </a:cubicBezTo>
                    <a:cubicBezTo>
                      <a:pt x="821627" y="2409753"/>
                      <a:pt x="792385" y="2396228"/>
                      <a:pt x="754761" y="2407563"/>
                    </a:cubicBezTo>
                    <a:cubicBezTo>
                      <a:pt x="738759" y="2412420"/>
                      <a:pt x="717042" y="2411563"/>
                      <a:pt x="709898" y="2400228"/>
                    </a:cubicBezTo>
                    <a:cubicBezTo>
                      <a:pt x="682466" y="2356318"/>
                      <a:pt x="648081" y="2376511"/>
                      <a:pt x="612172" y="2381655"/>
                    </a:cubicBezTo>
                    <a:cubicBezTo>
                      <a:pt x="542449" y="2391751"/>
                      <a:pt x="470059" y="2336792"/>
                      <a:pt x="472345" y="2265354"/>
                    </a:cubicBezTo>
                    <a:cubicBezTo>
                      <a:pt x="474155" y="2207252"/>
                      <a:pt x="438055" y="2197632"/>
                      <a:pt x="402241" y="2188297"/>
                    </a:cubicBezTo>
                    <a:cubicBezTo>
                      <a:pt x="297180" y="2160865"/>
                      <a:pt x="276511" y="2140577"/>
                      <a:pt x="269177" y="2037040"/>
                    </a:cubicBezTo>
                    <a:cubicBezTo>
                      <a:pt x="268319" y="2024276"/>
                      <a:pt x="264890" y="2016847"/>
                      <a:pt x="254603" y="2010275"/>
                    </a:cubicBezTo>
                    <a:cubicBezTo>
                      <a:pt x="199739" y="1975128"/>
                      <a:pt x="186976" y="1919692"/>
                      <a:pt x="190405" y="1861018"/>
                    </a:cubicBezTo>
                    <a:cubicBezTo>
                      <a:pt x="192786" y="1820251"/>
                      <a:pt x="184499" y="1791295"/>
                      <a:pt x="147923" y="1769292"/>
                    </a:cubicBezTo>
                    <a:cubicBezTo>
                      <a:pt x="117348" y="1750909"/>
                      <a:pt x="108871" y="1721382"/>
                      <a:pt x="121444" y="1686615"/>
                    </a:cubicBezTo>
                    <a:cubicBezTo>
                      <a:pt x="131636" y="1658136"/>
                      <a:pt x="124873" y="1642896"/>
                      <a:pt x="91916" y="1632132"/>
                    </a:cubicBezTo>
                    <a:cubicBezTo>
                      <a:pt x="4667" y="1603557"/>
                      <a:pt x="-25051" y="1506688"/>
                      <a:pt x="27527" y="1431536"/>
                    </a:cubicBezTo>
                    <a:cubicBezTo>
                      <a:pt x="52673" y="1395722"/>
                      <a:pt x="57055" y="1360765"/>
                      <a:pt x="28670" y="1325332"/>
                    </a:cubicBezTo>
                    <a:cubicBezTo>
                      <a:pt x="13335" y="1306092"/>
                      <a:pt x="8287" y="1282755"/>
                      <a:pt x="0" y="1260657"/>
                    </a:cubicBezTo>
                    <a:cubicBezTo>
                      <a:pt x="1143" y="1223319"/>
                      <a:pt x="12002" y="1189029"/>
                      <a:pt x="32671" y="1157787"/>
                    </a:cubicBezTo>
                    <a:cubicBezTo>
                      <a:pt x="79153" y="1133308"/>
                      <a:pt x="101060" y="1102828"/>
                      <a:pt x="70295" y="1049012"/>
                    </a:cubicBezTo>
                    <a:cubicBezTo>
                      <a:pt x="58198" y="1027771"/>
                      <a:pt x="70390" y="1001577"/>
                      <a:pt x="90392" y="985290"/>
                    </a:cubicBezTo>
                    <a:cubicBezTo>
                      <a:pt x="108109" y="970812"/>
                      <a:pt x="110681" y="962334"/>
                      <a:pt x="94107" y="941760"/>
                    </a:cubicBezTo>
                    <a:cubicBezTo>
                      <a:pt x="31528" y="863846"/>
                      <a:pt x="60389" y="762690"/>
                      <a:pt x="154115" y="730877"/>
                    </a:cubicBezTo>
                    <a:cubicBezTo>
                      <a:pt x="177641" y="722876"/>
                      <a:pt x="184023" y="714494"/>
                      <a:pt x="180689" y="691824"/>
                    </a:cubicBezTo>
                    <a:cubicBezTo>
                      <a:pt x="178308" y="675441"/>
                      <a:pt x="184404" y="656487"/>
                      <a:pt x="198025" y="649724"/>
                    </a:cubicBezTo>
                    <a:cubicBezTo>
                      <a:pt x="237744" y="629817"/>
                      <a:pt x="224695" y="607433"/>
                      <a:pt x="212027" y="576096"/>
                    </a:cubicBezTo>
                    <a:cubicBezTo>
                      <a:pt x="186119" y="512183"/>
                      <a:pt x="213741" y="455319"/>
                      <a:pt x="285083" y="409789"/>
                    </a:cubicBezTo>
                    <a:cubicBezTo>
                      <a:pt x="291465" y="407503"/>
                      <a:pt x="297847" y="405122"/>
                      <a:pt x="304229" y="402836"/>
                    </a:cubicBezTo>
                    <a:cubicBezTo>
                      <a:pt x="323469" y="402550"/>
                      <a:pt x="342805" y="402264"/>
                      <a:pt x="362045" y="401883"/>
                    </a:cubicBezTo>
                    <a:cubicBezTo>
                      <a:pt x="373952" y="407979"/>
                      <a:pt x="387001" y="419028"/>
                      <a:pt x="392525" y="395311"/>
                    </a:cubicBezTo>
                    <a:cubicBezTo>
                      <a:pt x="401098" y="389691"/>
                      <a:pt x="409670" y="384072"/>
                      <a:pt x="418148" y="378452"/>
                    </a:cubicBezTo>
                    <a:cubicBezTo>
                      <a:pt x="424529" y="376833"/>
                      <a:pt x="430911" y="375308"/>
                      <a:pt x="437293" y="373689"/>
                    </a:cubicBezTo>
                    <a:cubicBezTo>
                      <a:pt x="443675" y="372927"/>
                      <a:pt x="450056" y="372165"/>
                      <a:pt x="456343" y="371403"/>
                    </a:cubicBezTo>
                    <a:cubicBezTo>
                      <a:pt x="496634" y="365879"/>
                      <a:pt x="525494" y="348448"/>
                      <a:pt x="533781" y="304443"/>
                    </a:cubicBezTo>
                    <a:cubicBezTo>
                      <a:pt x="537782" y="283011"/>
                      <a:pt x="559213" y="274629"/>
                      <a:pt x="575596" y="263295"/>
                    </a:cubicBezTo>
                    <a:cubicBezTo>
                      <a:pt x="583597" y="262437"/>
                      <a:pt x="591598" y="261485"/>
                      <a:pt x="599599" y="260627"/>
                    </a:cubicBezTo>
                    <a:cubicBezTo>
                      <a:pt x="609124" y="265104"/>
                      <a:pt x="618554" y="265676"/>
                      <a:pt x="627793" y="260056"/>
                    </a:cubicBezTo>
                    <a:cubicBezTo>
                      <a:pt x="647319" y="261104"/>
                      <a:pt x="644271" y="245007"/>
                      <a:pt x="647700" y="233862"/>
                    </a:cubicBezTo>
                    <a:cubicBezTo>
                      <a:pt x="672084" y="155376"/>
                      <a:pt x="732092" y="119372"/>
                      <a:pt x="810768" y="135945"/>
                    </a:cubicBezTo>
                    <a:cubicBezTo>
                      <a:pt x="819722" y="137850"/>
                      <a:pt x="834104" y="143565"/>
                      <a:pt x="837057" y="140041"/>
                    </a:cubicBezTo>
                    <a:cubicBezTo>
                      <a:pt x="872300" y="97750"/>
                      <a:pt x="914781" y="109847"/>
                      <a:pt x="958501" y="119848"/>
                    </a:cubicBezTo>
                    <a:cubicBezTo>
                      <a:pt x="976598" y="123944"/>
                      <a:pt x="992315" y="116419"/>
                      <a:pt x="997363" y="94892"/>
                    </a:cubicBezTo>
                    <a:cubicBezTo>
                      <a:pt x="1007650" y="51459"/>
                      <a:pt x="1039749" y="26503"/>
                      <a:pt x="1075754" y="5167"/>
                    </a:cubicBezTo>
                    <a:cubicBezTo>
                      <a:pt x="1114616" y="-3691"/>
                      <a:pt x="1152620" y="-1405"/>
                      <a:pt x="1189577" y="13930"/>
                    </a:cubicBezTo>
                    <a:cubicBezTo>
                      <a:pt x="1217771" y="50030"/>
                      <a:pt x="1261872" y="60603"/>
                      <a:pt x="1299305" y="81653"/>
                    </a:cubicBezTo>
                    <a:cubicBezTo>
                      <a:pt x="1321689" y="94226"/>
                      <a:pt x="1345025" y="91845"/>
                      <a:pt x="1360551" y="66794"/>
                    </a:cubicBezTo>
                    <a:cubicBezTo>
                      <a:pt x="1382649" y="30980"/>
                      <a:pt x="1417701" y="14787"/>
                      <a:pt x="1456373" y="4310"/>
                    </a:cubicBezTo>
                    <a:cubicBezTo>
                      <a:pt x="1515428" y="4500"/>
                      <a:pt x="1560767" y="29075"/>
                      <a:pt x="1591818" y="79557"/>
                    </a:cubicBezTo>
                    <a:cubicBezTo>
                      <a:pt x="1650873" y="205097"/>
                      <a:pt x="1712881" y="75366"/>
                      <a:pt x="1776413" y="166044"/>
                    </a:cubicBezTo>
                    <a:cubicBezTo>
                      <a:pt x="1789748" y="185189"/>
                      <a:pt x="1800225" y="189190"/>
                      <a:pt x="1820513" y="170616"/>
                    </a:cubicBezTo>
                    <a:cubicBezTo>
                      <a:pt x="1897190" y="94321"/>
                      <a:pt x="2040731" y="157186"/>
                      <a:pt x="2036159" y="266438"/>
                    </a:cubicBezTo>
                    <a:cubicBezTo>
                      <a:pt x="2036064" y="296537"/>
                      <a:pt x="2067687" y="310729"/>
                      <a:pt x="2072735" y="338352"/>
                    </a:cubicBezTo>
                    <a:cubicBezTo>
                      <a:pt x="2078546" y="355687"/>
                      <a:pt x="2090547" y="363879"/>
                      <a:pt x="2108740" y="361974"/>
                    </a:cubicBezTo>
                    <a:cubicBezTo>
                      <a:pt x="2141696" y="358545"/>
                      <a:pt x="2170271" y="372070"/>
                      <a:pt x="2198942" y="385119"/>
                    </a:cubicBezTo>
                    <a:cubicBezTo>
                      <a:pt x="2205514" y="391311"/>
                      <a:pt x="2212086" y="397502"/>
                      <a:pt x="2218754" y="403693"/>
                    </a:cubicBezTo>
                    <a:cubicBezTo>
                      <a:pt x="2221230" y="413694"/>
                      <a:pt x="2226564" y="421695"/>
                      <a:pt x="2235327" y="427220"/>
                    </a:cubicBezTo>
                    <a:cubicBezTo>
                      <a:pt x="2237423" y="431982"/>
                      <a:pt x="2239518" y="436745"/>
                      <a:pt x="2241709" y="441507"/>
                    </a:cubicBezTo>
                    <a:cubicBezTo>
                      <a:pt x="2239994" y="449223"/>
                      <a:pt x="2242566" y="455414"/>
                      <a:pt x="2248376" y="460557"/>
                    </a:cubicBezTo>
                    <a:cubicBezTo>
                      <a:pt x="2235899" y="503610"/>
                      <a:pt x="2282666" y="521041"/>
                      <a:pt x="2289620" y="555712"/>
                    </a:cubicBezTo>
                    <a:cubicBezTo>
                      <a:pt x="2279237" y="601908"/>
                      <a:pt x="2298383" y="632865"/>
                      <a:pt x="2339816" y="652105"/>
                    </a:cubicBezTo>
                    <a:cubicBezTo>
                      <a:pt x="2348389" y="668107"/>
                      <a:pt x="2363153" y="677061"/>
                      <a:pt x="2377250" y="687443"/>
                    </a:cubicBezTo>
                    <a:cubicBezTo>
                      <a:pt x="2437257" y="731544"/>
                      <a:pt x="2454307" y="799743"/>
                      <a:pt x="2416778" y="863655"/>
                    </a:cubicBezTo>
                    <a:cubicBezTo>
                      <a:pt x="2393728" y="902898"/>
                      <a:pt x="2397824" y="931950"/>
                      <a:pt x="2418874" y="972621"/>
                    </a:cubicBezTo>
                    <a:cubicBezTo>
                      <a:pt x="2448401" y="1029581"/>
                      <a:pt x="2436495" y="1094351"/>
                      <a:pt x="2420684" y="1155787"/>
                    </a:cubicBezTo>
                    <a:cubicBezTo>
                      <a:pt x="2394299" y="1236369"/>
                      <a:pt x="2380298" y="1310949"/>
                      <a:pt x="2475262" y="1344382"/>
                    </a:cubicBezTo>
                    <a:cubicBezTo>
                      <a:pt x="2467547" y="1359146"/>
                      <a:pt x="2447354" y="1346954"/>
                      <a:pt x="2437829" y="1363527"/>
                    </a:cubicBezTo>
                    <a:cubicBezTo>
                      <a:pt x="2473738" y="1419725"/>
                      <a:pt x="2532888" y="1448871"/>
                      <a:pt x="2586704" y="1483828"/>
                    </a:cubicBezTo>
                    <a:cubicBezTo>
                      <a:pt x="2675573" y="1537644"/>
                      <a:pt x="2644617" y="1612987"/>
                      <a:pt x="2570893" y="1664041"/>
                    </a:cubicBezTo>
                    <a:cubicBezTo>
                      <a:pt x="2519553" y="1698712"/>
                      <a:pt x="2519267" y="1698426"/>
                      <a:pt x="2562416" y="1743670"/>
                    </a:cubicBezTo>
                    <a:cubicBezTo>
                      <a:pt x="2636425" y="1817965"/>
                      <a:pt x="2637473" y="1851588"/>
                      <a:pt x="2540889" y="1904166"/>
                    </a:cubicBezTo>
                    <a:cubicBezTo>
                      <a:pt x="2601659" y="1950744"/>
                      <a:pt x="2602135" y="1957030"/>
                      <a:pt x="2549080" y="2017228"/>
                    </a:cubicBezTo>
                    <a:cubicBezTo>
                      <a:pt x="2504885" y="2045994"/>
                      <a:pt x="2486882" y="2085618"/>
                      <a:pt x="2498788" y="2137815"/>
                    </a:cubicBezTo>
                    <a:cubicBezTo>
                      <a:pt x="2510695" y="2189726"/>
                      <a:pt x="2517743" y="2252210"/>
                      <a:pt x="2472690" y="2290024"/>
                    </a:cubicBezTo>
                    <a:cubicBezTo>
                      <a:pt x="2453830" y="2305836"/>
                      <a:pt x="2431161" y="2316504"/>
                      <a:pt x="2407444" y="2322790"/>
                    </a:cubicBezTo>
                    <a:cubicBezTo>
                      <a:pt x="2382965" y="2329267"/>
                      <a:pt x="2359343" y="2329172"/>
                      <a:pt x="2334482" y="2330220"/>
                    </a:cubicBezTo>
                    <a:cubicBezTo>
                      <a:pt x="2318004" y="2330886"/>
                      <a:pt x="2301526" y="2333172"/>
                      <a:pt x="2285333" y="2336697"/>
                    </a:cubicBezTo>
                    <a:cubicBezTo>
                      <a:pt x="2252948" y="2343745"/>
                      <a:pt x="2221802" y="2356032"/>
                      <a:pt x="2192179" y="2370891"/>
                    </a:cubicBezTo>
                    <a:cubicBezTo>
                      <a:pt x="2165128" y="2384417"/>
                      <a:pt x="2137505" y="2394799"/>
                      <a:pt x="2111597" y="2410896"/>
                    </a:cubicBezTo>
                    <a:cubicBezTo>
                      <a:pt x="2035397" y="2458331"/>
                      <a:pt x="1973771" y="2533102"/>
                      <a:pt x="1940719" y="2616446"/>
                    </a:cubicBezTo>
                    <a:cubicBezTo>
                      <a:pt x="1917954" y="2673882"/>
                      <a:pt x="1923193" y="2784657"/>
                      <a:pt x="1923383" y="2846284"/>
                    </a:cubicBezTo>
                    <a:moveTo>
                      <a:pt x="998125" y="1961221"/>
                    </a:moveTo>
                    <a:cubicBezTo>
                      <a:pt x="997649" y="2145625"/>
                      <a:pt x="1138142" y="2288881"/>
                      <a:pt x="1320260" y="2289548"/>
                    </a:cubicBezTo>
                    <a:cubicBezTo>
                      <a:pt x="1753648" y="2279070"/>
                      <a:pt x="1753172" y="1654897"/>
                      <a:pt x="1326928" y="1639657"/>
                    </a:cubicBezTo>
                    <a:cubicBezTo>
                      <a:pt x="1142429" y="1638228"/>
                      <a:pt x="998601" y="1778913"/>
                      <a:pt x="998125" y="1961221"/>
                    </a:cubicBezTo>
                    <a:close/>
                  </a:path>
                </a:pathLst>
              </a:custGeom>
              <a:solidFill>
                <a:srgbClr val="AD3F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4C48C48-FD27-9DF0-A8F3-7C4C8363CC1C}"/>
                  </a:ext>
                </a:extLst>
              </p:cNvPr>
              <p:cNvSpPr/>
              <p:nvPr/>
            </p:nvSpPr>
            <p:spPr>
              <a:xfrm>
                <a:off x="228030" y="6289496"/>
                <a:ext cx="1474396" cy="1276426"/>
              </a:xfrm>
              <a:custGeom>
                <a:avLst/>
                <a:gdLst>
                  <a:gd name="connsiteX0" fmla="*/ 205709 w 881508"/>
                  <a:gd name="connsiteY0" fmla="*/ 0 h 763146"/>
                  <a:gd name="connsiteX1" fmla="*/ 416307 w 881508"/>
                  <a:gd name="connsiteY1" fmla="*/ 230696 h 763146"/>
                  <a:gd name="connsiteX2" fmla="*/ 833883 w 881508"/>
                  <a:gd name="connsiteY2" fmla="*/ 702755 h 763146"/>
                  <a:gd name="connsiteX3" fmla="*/ 881508 w 881508"/>
                  <a:gd name="connsiteY3" fmla="*/ 761619 h 763146"/>
                  <a:gd name="connsiteX4" fmla="*/ 24830 w 881508"/>
                  <a:gd name="connsiteY4" fmla="*/ 763143 h 763146"/>
                  <a:gd name="connsiteX5" fmla="*/ 5399 w 881508"/>
                  <a:gd name="connsiteY5" fmla="*/ 731330 h 763146"/>
                  <a:gd name="connsiteX6" fmla="*/ 66644 w 881508"/>
                  <a:gd name="connsiteY6" fmla="*/ 506921 h 763146"/>
                  <a:gd name="connsiteX7" fmla="*/ 73502 w 881508"/>
                  <a:gd name="connsiteY7" fmla="*/ 479107 h 763146"/>
                  <a:gd name="connsiteX8" fmla="*/ 196184 w 881508"/>
                  <a:gd name="connsiteY8" fmla="*/ 26479 h 763146"/>
                  <a:gd name="connsiteX9" fmla="*/ 205709 w 881508"/>
                  <a:gd name="connsiteY9" fmla="*/ 0 h 763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1508" h="763146">
                    <a:moveTo>
                      <a:pt x="205709" y="0"/>
                    </a:moveTo>
                    <a:cubicBezTo>
                      <a:pt x="283814" y="69628"/>
                      <a:pt x="346298" y="153638"/>
                      <a:pt x="416307" y="230696"/>
                    </a:cubicBezTo>
                    <a:cubicBezTo>
                      <a:pt x="557468" y="386239"/>
                      <a:pt x="695009" y="545021"/>
                      <a:pt x="833883" y="702755"/>
                    </a:cubicBezTo>
                    <a:cubicBezTo>
                      <a:pt x="850552" y="721709"/>
                      <a:pt x="865697" y="741997"/>
                      <a:pt x="881508" y="761619"/>
                    </a:cubicBezTo>
                    <a:cubicBezTo>
                      <a:pt x="595949" y="762095"/>
                      <a:pt x="310389" y="762572"/>
                      <a:pt x="24830" y="763143"/>
                    </a:cubicBezTo>
                    <a:cubicBezTo>
                      <a:pt x="-602" y="763238"/>
                      <a:pt x="-5365" y="761714"/>
                      <a:pt x="5399" y="731330"/>
                    </a:cubicBezTo>
                    <a:cubicBezTo>
                      <a:pt x="31116" y="658463"/>
                      <a:pt x="46928" y="581978"/>
                      <a:pt x="66644" y="506921"/>
                    </a:cubicBezTo>
                    <a:cubicBezTo>
                      <a:pt x="73979" y="498920"/>
                      <a:pt x="74360" y="489109"/>
                      <a:pt x="73502" y="479107"/>
                    </a:cubicBezTo>
                    <a:cubicBezTo>
                      <a:pt x="114365" y="328231"/>
                      <a:pt x="155227" y="177355"/>
                      <a:pt x="196184" y="26479"/>
                    </a:cubicBezTo>
                    <a:cubicBezTo>
                      <a:pt x="198566" y="17526"/>
                      <a:pt x="202471" y="8858"/>
                      <a:pt x="205709" y="0"/>
                    </a:cubicBezTo>
                    <a:close/>
                  </a:path>
                </a:pathLst>
              </a:custGeom>
              <a:solidFill>
                <a:srgbClr val="E629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D694351-E5A4-D2BA-50FE-0AB899C15B06}"/>
                  </a:ext>
                </a:extLst>
              </p:cNvPr>
              <p:cNvSpPr/>
              <p:nvPr/>
            </p:nvSpPr>
            <p:spPr>
              <a:xfrm>
                <a:off x="4300830" y="5985526"/>
                <a:ext cx="1038086" cy="1575929"/>
              </a:xfrm>
              <a:custGeom>
                <a:avLst/>
                <a:gdLst>
                  <a:gd name="connsiteX0" fmla="*/ 0 w 620648"/>
                  <a:gd name="connsiteY0" fmla="*/ 942213 h 942212"/>
                  <a:gd name="connsiteX1" fmla="*/ 49339 w 620648"/>
                  <a:gd name="connsiteY1" fmla="*/ 22288 h 942212"/>
                  <a:gd name="connsiteX2" fmla="*/ 56007 w 620648"/>
                  <a:gd name="connsiteY2" fmla="*/ 0 h 942212"/>
                  <a:gd name="connsiteX3" fmla="*/ 318135 w 620648"/>
                  <a:gd name="connsiteY3" fmla="*/ 439102 h 942212"/>
                  <a:gd name="connsiteX4" fmla="*/ 578834 w 620648"/>
                  <a:gd name="connsiteY4" fmla="*/ 868775 h 942212"/>
                  <a:gd name="connsiteX5" fmla="*/ 620649 w 620648"/>
                  <a:gd name="connsiteY5" fmla="*/ 942118 h 942212"/>
                  <a:gd name="connsiteX6" fmla="*/ 0 w 620648"/>
                  <a:gd name="connsiteY6" fmla="*/ 942213 h 942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0648" h="942212">
                    <a:moveTo>
                      <a:pt x="0" y="942213"/>
                    </a:moveTo>
                    <a:cubicBezTo>
                      <a:pt x="16383" y="635603"/>
                      <a:pt x="32671" y="328898"/>
                      <a:pt x="49339" y="22288"/>
                    </a:cubicBezTo>
                    <a:cubicBezTo>
                      <a:pt x="49721" y="14764"/>
                      <a:pt x="53721" y="7429"/>
                      <a:pt x="56007" y="0"/>
                    </a:cubicBezTo>
                    <a:cubicBezTo>
                      <a:pt x="145637" y="144970"/>
                      <a:pt x="229838" y="293370"/>
                      <a:pt x="318135" y="439102"/>
                    </a:cubicBezTo>
                    <a:cubicBezTo>
                      <a:pt x="404908" y="582358"/>
                      <a:pt x="490538" y="726376"/>
                      <a:pt x="578834" y="868775"/>
                    </a:cubicBezTo>
                    <a:cubicBezTo>
                      <a:pt x="592741" y="891254"/>
                      <a:pt x="605123" y="914781"/>
                      <a:pt x="620649" y="942118"/>
                    </a:cubicBezTo>
                    <a:cubicBezTo>
                      <a:pt x="410337" y="942213"/>
                      <a:pt x="205168" y="942213"/>
                      <a:pt x="0" y="942213"/>
                    </a:cubicBezTo>
                    <a:close/>
                  </a:path>
                </a:pathLst>
              </a:custGeom>
              <a:solidFill>
                <a:srgbClr val="2874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B760F6E-BC28-1742-E9FE-FD38F66FF19E}"/>
                  </a:ext>
                </a:extLst>
              </p:cNvPr>
              <p:cNvSpPr/>
              <p:nvPr/>
            </p:nvSpPr>
            <p:spPr>
              <a:xfrm>
                <a:off x="572096" y="5443042"/>
                <a:ext cx="3839446" cy="2120324"/>
              </a:xfrm>
              <a:custGeom>
                <a:avLst/>
                <a:gdLst>
                  <a:gd name="connsiteX0" fmla="*/ 1580007 w 2295518"/>
                  <a:gd name="connsiteY0" fmla="*/ 47732 h 1267694"/>
                  <a:gd name="connsiteX1" fmla="*/ 1381316 w 2295518"/>
                  <a:gd name="connsiteY1" fmla="*/ 399776 h 1267694"/>
                  <a:gd name="connsiteX2" fmla="*/ 600265 w 2295518"/>
                  <a:gd name="connsiteY2" fmla="*/ 18776 h 1267694"/>
                  <a:gd name="connsiteX3" fmla="*/ 0 w 2295518"/>
                  <a:gd name="connsiteY3" fmla="*/ 506075 h 1267694"/>
                  <a:gd name="connsiteX4" fmla="*/ 675703 w 2295518"/>
                  <a:gd name="connsiteY4" fmla="*/ 1267694 h 1267694"/>
                  <a:gd name="connsiteX5" fmla="*/ 2229326 w 2295518"/>
                  <a:gd name="connsiteY5" fmla="*/ 1266551 h 1267694"/>
                  <a:gd name="connsiteX6" fmla="*/ 2292287 w 2295518"/>
                  <a:gd name="connsiteY6" fmla="*/ 335673 h 1267694"/>
                  <a:gd name="connsiteX7" fmla="*/ 2186273 w 2295518"/>
                  <a:gd name="connsiteY7" fmla="*/ 284048 h 1267694"/>
                  <a:gd name="connsiteX8" fmla="*/ 1580007 w 2295518"/>
                  <a:gd name="connsiteY8" fmla="*/ 47732 h 1267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5518" h="1267694">
                    <a:moveTo>
                      <a:pt x="1580007" y="47732"/>
                    </a:moveTo>
                    <a:cubicBezTo>
                      <a:pt x="1580007" y="47732"/>
                      <a:pt x="1686116" y="323576"/>
                      <a:pt x="1381316" y="399776"/>
                    </a:cubicBezTo>
                    <a:cubicBezTo>
                      <a:pt x="1076516" y="475976"/>
                      <a:pt x="657415" y="152126"/>
                      <a:pt x="600265" y="18776"/>
                    </a:cubicBezTo>
                    <a:cubicBezTo>
                      <a:pt x="543115" y="-114574"/>
                      <a:pt x="0" y="506075"/>
                      <a:pt x="0" y="506075"/>
                    </a:cubicBezTo>
                    <a:lnTo>
                      <a:pt x="675703" y="1267694"/>
                    </a:lnTo>
                    <a:lnTo>
                      <a:pt x="2229326" y="1266551"/>
                    </a:lnTo>
                    <a:lnTo>
                      <a:pt x="2292287" y="335673"/>
                    </a:lnTo>
                    <a:cubicBezTo>
                      <a:pt x="2292287" y="335673"/>
                      <a:pt x="2324386" y="330244"/>
                      <a:pt x="2186273" y="284048"/>
                    </a:cubicBezTo>
                    <a:cubicBezTo>
                      <a:pt x="2048161" y="237851"/>
                      <a:pt x="1580007" y="47732"/>
                      <a:pt x="1580007" y="47732"/>
                    </a:cubicBezTo>
                    <a:close/>
                  </a:path>
                </a:pathLst>
              </a:custGeom>
              <a:solidFill>
                <a:srgbClr val="F9A3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2" name="Graphic 46">
                <a:extLst>
                  <a:ext uri="{FF2B5EF4-FFF2-40B4-BE49-F238E27FC236}">
                    <a16:creationId xmlns:a16="http://schemas.microsoft.com/office/drawing/2014/main" id="{91C8F405-F89C-7323-0060-57680EC5D038}"/>
                  </a:ext>
                </a:extLst>
              </p:cNvPr>
              <p:cNvGrpSpPr/>
              <p:nvPr/>
            </p:nvGrpSpPr>
            <p:grpSpPr>
              <a:xfrm>
                <a:off x="765742" y="5565954"/>
                <a:ext cx="3597995" cy="2158870"/>
                <a:chOff x="10418309" y="-2362814"/>
                <a:chExt cx="3597995" cy="2158870"/>
              </a:xfrm>
              <a:solidFill>
                <a:schemeClr val="bg1">
                  <a:alpha val="20000"/>
                </a:schemeClr>
              </a:solidFill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0C996B8-1BFA-ABAF-03FF-5ED4AA54F013}"/>
                    </a:ext>
                  </a:extLst>
                </p:cNvPr>
                <p:cNvSpPr/>
                <p:nvPr/>
              </p:nvSpPr>
              <p:spPr>
                <a:xfrm>
                  <a:off x="11182372" y="-2362814"/>
                  <a:ext cx="62723" cy="50977"/>
                </a:xfrm>
                <a:custGeom>
                  <a:avLst/>
                  <a:gdLst>
                    <a:gd name="connsiteX0" fmla="*/ 62723 w 62723"/>
                    <a:gd name="connsiteY0" fmla="*/ 0 h 50977"/>
                    <a:gd name="connsiteX1" fmla="*/ 0 w 62723"/>
                    <a:gd name="connsiteY1" fmla="*/ 26881 h 50977"/>
                    <a:gd name="connsiteX2" fmla="*/ 30514 w 62723"/>
                    <a:gd name="connsiteY2" fmla="*/ 50978 h 50977"/>
                    <a:gd name="connsiteX3" fmla="*/ 62723 w 62723"/>
                    <a:gd name="connsiteY3" fmla="*/ 0 h 50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23" h="50977">
                      <a:moveTo>
                        <a:pt x="62723" y="0"/>
                      </a:moveTo>
                      <a:cubicBezTo>
                        <a:pt x="44197" y="4844"/>
                        <a:pt x="23249" y="14167"/>
                        <a:pt x="0" y="26881"/>
                      </a:cubicBezTo>
                      <a:lnTo>
                        <a:pt x="30514" y="50978"/>
                      </a:lnTo>
                      <a:lnTo>
                        <a:pt x="6272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C2FF031B-038D-0C70-3BA0-AD2F36F1429B}"/>
                    </a:ext>
                  </a:extLst>
                </p:cNvPr>
                <p:cNvSpPr/>
                <p:nvPr/>
              </p:nvSpPr>
              <p:spPr>
                <a:xfrm>
                  <a:off x="10938380" y="-1491104"/>
                  <a:ext cx="3052495" cy="730400"/>
                </a:xfrm>
                <a:custGeom>
                  <a:avLst/>
                  <a:gdLst>
                    <a:gd name="connsiteX0" fmla="*/ 2782229 w 3052495"/>
                    <a:gd name="connsiteY0" fmla="*/ 240964 h 730400"/>
                    <a:gd name="connsiteX1" fmla="*/ 2558096 w 3052495"/>
                    <a:gd name="connsiteY1" fmla="*/ 64661 h 730400"/>
                    <a:gd name="connsiteX2" fmla="*/ 2405646 w 3052495"/>
                    <a:gd name="connsiteY2" fmla="*/ 305625 h 730400"/>
                    <a:gd name="connsiteX3" fmla="*/ 2181634 w 3052495"/>
                    <a:gd name="connsiteY3" fmla="*/ 129322 h 730400"/>
                    <a:gd name="connsiteX4" fmla="*/ 2029185 w 3052495"/>
                    <a:gd name="connsiteY4" fmla="*/ 370286 h 730400"/>
                    <a:gd name="connsiteX5" fmla="*/ 1805052 w 3052495"/>
                    <a:gd name="connsiteY5" fmla="*/ 194103 h 730400"/>
                    <a:gd name="connsiteX6" fmla="*/ 1652724 w 3052495"/>
                    <a:gd name="connsiteY6" fmla="*/ 434946 h 730400"/>
                    <a:gd name="connsiteX7" fmla="*/ 1428591 w 3052495"/>
                    <a:gd name="connsiteY7" fmla="*/ 258764 h 730400"/>
                    <a:gd name="connsiteX8" fmla="*/ 1276142 w 3052495"/>
                    <a:gd name="connsiteY8" fmla="*/ 499607 h 730400"/>
                    <a:gd name="connsiteX9" fmla="*/ 1052130 w 3052495"/>
                    <a:gd name="connsiteY9" fmla="*/ 323425 h 730400"/>
                    <a:gd name="connsiteX10" fmla="*/ 899680 w 3052495"/>
                    <a:gd name="connsiteY10" fmla="*/ 564268 h 730400"/>
                    <a:gd name="connsiteX11" fmla="*/ 675547 w 3052495"/>
                    <a:gd name="connsiteY11" fmla="*/ 388086 h 730400"/>
                    <a:gd name="connsiteX12" fmla="*/ 523219 w 3052495"/>
                    <a:gd name="connsiteY12" fmla="*/ 629050 h 730400"/>
                    <a:gd name="connsiteX13" fmla="*/ 299086 w 3052495"/>
                    <a:gd name="connsiteY13" fmla="*/ 452746 h 730400"/>
                    <a:gd name="connsiteX14" fmla="*/ 146637 w 3052495"/>
                    <a:gd name="connsiteY14" fmla="*/ 693711 h 730400"/>
                    <a:gd name="connsiteX15" fmla="*/ 0 w 3052495"/>
                    <a:gd name="connsiteY15" fmla="*/ 578314 h 730400"/>
                    <a:gd name="connsiteX16" fmla="*/ 92511 w 3052495"/>
                    <a:gd name="connsiteY16" fmla="*/ 682450 h 730400"/>
                    <a:gd name="connsiteX17" fmla="*/ 153418 w 3052495"/>
                    <a:gd name="connsiteY17" fmla="*/ 730400 h 730400"/>
                    <a:gd name="connsiteX18" fmla="*/ 305746 w 3052495"/>
                    <a:gd name="connsiteY18" fmla="*/ 489557 h 730400"/>
                    <a:gd name="connsiteX19" fmla="*/ 529879 w 3052495"/>
                    <a:gd name="connsiteY19" fmla="*/ 665739 h 730400"/>
                    <a:gd name="connsiteX20" fmla="*/ 682328 w 3052495"/>
                    <a:gd name="connsiteY20" fmla="*/ 424775 h 730400"/>
                    <a:gd name="connsiteX21" fmla="*/ 906340 w 3052495"/>
                    <a:gd name="connsiteY21" fmla="*/ 601079 h 730400"/>
                    <a:gd name="connsiteX22" fmla="*/ 1058790 w 3052495"/>
                    <a:gd name="connsiteY22" fmla="*/ 360114 h 730400"/>
                    <a:gd name="connsiteX23" fmla="*/ 1282923 w 3052495"/>
                    <a:gd name="connsiteY23" fmla="*/ 536418 h 730400"/>
                    <a:gd name="connsiteX24" fmla="*/ 1435372 w 3052495"/>
                    <a:gd name="connsiteY24" fmla="*/ 295454 h 730400"/>
                    <a:gd name="connsiteX25" fmla="*/ 1659384 w 3052495"/>
                    <a:gd name="connsiteY25" fmla="*/ 471757 h 730400"/>
                    <a:gd name="connsiteX26" fmla="*/ 1811833 w 3052495"/>
                    <a:gd name="connsiteY26" fmla="*/ 230793 h 730400"/>
                    <a:gd name="connsiteX27" fmla="*/ 2035966 w 3052495"/>
                    <a:gd name="connsiteY27" fmla="*/ 407096 h 730400"/>
                    <a:gd name="connsiteX28" fmla="*/ 2188415 w 3052495"/>
                    <a:gd name="connsiteY28" fmla="*/ 166132 h 730400"/>
                    <a:gd name="connsiteX29" fmla="*/ 2412427 w 3052495"/>
                    <a:gd name="connsiteY29" fmla="*/ 342436 h 730400"/>
                    <a:gd name="connsiteX30" fmla="*/ 2564877 w 3052495"/>
                    <a:gd name="connsiteY30" fmla="*/ 101471 h 730400"/>
                    <a:gd name="connsiteX31" fmla="*/ 2788889 w 3052495"/>
                    <a:gd name="connsiteY31" fmla="*/ 277775 h 730400"/>
                    <a:gd name="connsiteX32" fmla="*/ 2941338 w 3052495"/>
                    <a:gd name="connsiteY32" fmla="*/ 36811 h 730400"/>
                    <a:gd name="connsiteX33" fmla="*/ 3050438 w 3052495"/>
                    <a:gd name="connsiteY33" fmla="*/ 122662 h 730400"/>
                    <a:gd name="connsiteX34" fmla="*/ 3052496 w 3052495"/>
                    <a:gd name="connsiteY34" fmla="*/ 92632 h 730400"/>
                    <a:gd name="connsiteX35" fmla="*/ 2934678 w 3052495"/>
                    <a:gd name="connsiteY35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052495" h="730400">
                      <a:moveTo>
                        <a:pt x="2782229" y="240964"/>
                      </a:moveTo>
                      <a:lnTo>
                        <a:pt x="2558096" y="64661"/>
                      </a:lnTo>
                      <a:lnTo>
                        <a:pt x="2405646" y="305625"/>
                      </a:lnTo>
                      <a:lnTo>
                        <a:pt x="2181634" y="129322"/>
                      </a:lnTo>
                      <a:lnTo>
                        <a:pt x="2029185" y="370286"/>
                      </a:lnTo>
                      <a:lnTo>
                        <a:pt x="1805052" y="194103"/>
                      </a:lnTo>
                      <a:lnTo>
                        <a:pt x="1652724" y="434946"/>
                      </a:lnTo>
                      <a:lnTo>
                        <a:pt x="1428591" y="258764"/>
                      </a:lnTo>
                      <a:lnTo>
                        <a:pt x="1276142" y="499607"/>
                      </a:lnTo>
                      <a:lnTo>
                        <a:pt x="1052130" y="323425"/>
                      </a:lnTo>
                      <a:lnTo>
                        <a:pt x="899680" y="564268"/>
                      </a:lnTo>
                      <a:lnTo>
                        <a:pt x="675547" y="388086"/>
                      </a:lnTo>
                      <a:lnTo>
                        <a:pt x="523219" y="629050"/>
                      </a:lnTo>
                      <a:lnTo>
                        <a:pt x="299086" y="452746"/>
                      </a:lnTo>
                      <a:lnTo>
                        <a:pt x="146637" y="693711"/>
                      </a:lnTo>
                      <a:lnTo>
                        <a:pt x="0" y="578314"/>
                      </a:lnTo>
                      <a:lnTo>
                        <a:pt x="92511" y="682450"/>
                      </a:lnTo>
                      <a:lnTo>
                        <a:pt x="153418" y="730400"/>
                      </a:lnTo>
                      <a:lnTo>
                        <a:pt x="305746" y="489557"/>
                      </a:lnTo>
                      <a:lnTo>
                        <a:pt x="529879" y="665739"/>
                      </a:lnTo>
                      <a:lnTo>
                        <a:pt x="682328" y="424775"/>
                      </a:lnTo>
                      <a:lnTo>
                        <a:pt x="906340" y="601079"/>
                      </a:lnTo>
                      <a:lnTo>
                        <a:pt x="1058790" y="360114"/>
                      </a:lnTo>
                      <a:lnTo>
                        <a:pt x="1282923" y="536418"/>
                      </a:lnTo>
                      <a:lnTo>
                        <a:pt x="1435372" y="295454"/>
                      </a:lnTo>
                      <a:lnTo>
                        <a:pt x="1659384" y="471757"/>
                      </a:lnTo>
                      <a:lnTo>
                        <a:pt x="1811833" y="230793"/>
                      </a:lnTo>
                      <a:lnTo>
                        <a:pt x="2035966" y="407096"/>
                      </a:lnTo>
                      <a:lnTo>
                        <a:pt x="2188415" y="166132"/>
                      </a:lnTo>
                      <a:lnTo>
                        <a:pt x="2412427" y="342436"/>
                      </a:lnTo>
                      <a:lnTo>
                        <a:pt x="2564877" y="101471"/>
                      </a:lnTo>
                      <a:lnTo>
                        <a:pt x="2788889" y="277775"/>
                      </a:lnTo>
                      <a:lnTo>
                        <a:pt x="2941338" y="36811"/>
                      </a:lnTo>
                      <a:lnTo>
                        <a:pt x="3050438" y="122662"/>
                      </a:lnTo>
                      <a:lnTo>
                        <a:pt x="3052496" y="92632"/>
                      </a:lnTo>
                      <a:lnTo>
                        <a:pt x="2934678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D484BF26-2A12-D59A-FB40-AF0D0E4BA23D}"/>
                    </a:ext>
                  </a:extLst>
                </p:cNvPr>
                <p:cNvSpPr/>
                <p:nvPr/>
              </p:nvSpPr>
              <p:spPr>
                <a:xfrm>
                  <a:off x="10655883" y="-1948452"/>
                  <a:ext cx="3360421" cy="737059"/>
                </a:xfrm>
                <a:custGeom>
                  <a:avLst/>
                  <a:gdLst>
                    <a:gd name="connsiteX0" fmla="*/ 3171767 w 3360421"/>
                    <a:gd name="connsiteY0" fmla="*/ 26034 h 737059"/>
                    <a:gd name="connsiteX1" fmla="*/ 3138589 w 3360421"/>
                    <a:gd name="connsiteY1" fmla="*/ 0 h 737059"/>
                    <a:gd name="connsiteX2" fmla="*/ 3131203 w 3360421"/>
                    <a:gd name="connsiteY2" fmla="*/ 11624 h 737059"/>
                    <a:gd name="connsiteX3" fmla="*/ 2986140 w 3360421"/>
                    <a:gd name="connsiteY3" fmla="*/ 240964 h 737059"/>
                    <a:gd name="connsiteX4" fmla="*/ 2762128 w 3360421"/>
                    <a:gd name="connsiteY4" fmla="*/ 64661 h 737059"/>
                    <a:gd name="connsiteX5" fmla="*/ 2609679 w 3360421"/>
                    <a:gd name="connsiteY5" fmla="*/ 305625 h 737059"/>
                    <a:gd name="connsiteX6" fmla="*/ 2385546 w 3360421"/>
                    <a:gd name="connsiteY6" fmla="*/ 129322 h 737059"/>
                    <a:gd name="connsiteX7" fmla="*/ 2233097 w 3360421"/>
                    <a:gd name="connsiteY7" fmla="*/ 370286 h 737059"/>
                    <a:gd name="connsiteX8" fmla="*/ 2009085 w 3360421"/>
                    <a:gd name="connsiteY8" fmla="*/ 193982 h 737059"/>
                    <a:gd name="connsiteX9" fmla="*/ 1856635 w 3360421"/>
                    <a:gd name="connsiteY9" fmla="*/ 434947 h 737059"/>
                    <a:gd name="connsiteX10" fmla="*/ 1632502 w 3360421"/>
                    <a:gd name="connsiteY10" fmla="*/ 258643 h 737059"/>
                    <a:gd name="connsiteX11" fmla="*/ 1480053 w 3360421"/>
                    <a:gd name="connsiteY11" fmla="*/ 499607 h 737059"/>
                    <a:gd name="connsiteX12" fmla="*/ 1256041 w 3360421"/>
                    <a:gd name="connsiteY12" fmla="*/ 323304 h 737059"/>
                    <a:gd name="connsiteX13" fmla="*/ 1103592 w 3360421"/>
                    <a:gd name="connsiteY13" fmla="*/ 564268 h 737059"/>
                    <a:gd name="connsiteX14" fmla="*/ 879459 w 3360421"/>
                    <a:gd name="connsiteY14" fmla="*/ 388086 h 737059"/>
                    <a:gd name="connsiteX15" fmla="*/ 727131 w 3360421"/>
                    <a:gd name="connsiteY15" fmla="*/ 628929 h 737059"/>
                    <a:gd name="connsiteX16" fmla="*/ 502998 w 3360421"/>
                    <a:gd name="connsiteY16" fmla="*/ 452746 h 737059"/>
                    <a:gd name="connsiteX17" fmla="*/ 350670 w 3360421"/>
                    <a:gd name="connsiteY17" fmla="*/ 693590 h 737059"/>
                    <a:gd name="connsiteX18" fmla="*/ 126537 w 3360421"/>
                    <a:gd name="connsiteY18" fmla="*/ 517407 h 737059"/>
                    <a:gd name="connsiteX19" fmla="*/ 0 w 3360421"/>
                    <a:gd name="connsiteY19" fmla="*/ 717323 h 737059"/>
                    <a:gd name="connsiteX20" fmla="*/ 17437 w 3360421"/>
                    <a:gd name="connsiteY20" fmla="*/ 737060 h 737059"/>
                    <a:gd name="connsiteX21" fmla="*/ 133196 w 3360421"/>
                    <a:gd name="connsiteY21" fmla="*/ 554097 h 737059"/>
                    <a:gd name="connsiteX22" fmla="*/ 357329 w 3360421"/>
                    <a:gd name="connsiteY22" fmla="*/ 730400 h 737059"/>
                    <a:gd name="connsiteX23" fmla="*/ 509779 w 3360421"/>
                    <a:gd name="connsiteY23" fmla="*/ 489436 h 737059"/>
                    <a:gd name="connsiteX24" fmla="*/ 733791 w 3360421"/>
                    <a:gd name="connsiteY24" fmla="*/ 665739 h 737059"/>
                    <a:gd name="connsiteX25" fmla="*/ 886240 w 3360421"/>
                    <a:gd name="connsiteY25" fmla="*/ 424775 h 737059"/>
                    <a:gd name="connsiteX26" fmla="*/ 1110373 w 3360421"/>
                    <a:gd name="connsiteY26" fmla="*/ 601079 h 737059"/>
                    <a:gd name="connsiteX27" fmla="*/ 1262822 w 3360421"/>
                    <a:gd name="connsiteY27" fmla="*/ 360114 h 737059"/>
                    <a:gd name="connsiteX28" fmla="*/ 1486834 w 3360421"/>
                    <a:gd name="connsiteY28" fmla="*/ 536418 h 737059"/>
                    <a:gd name="connsiteX29" fmla="*/ 1639283 w 3360421"/>
                    <a:gd name="connsiteY29" fmla="*/ 295454 h 737059"/>
                    <a:gd name="connsiteX30" fmla="*/ 1863416 w 3360421"/>
                    <a:gd name="connsiteY30" fmla="*/ 471757 h 737059"/>
                    <a:gd name="connsiteX31" fmla="*/ 2015866 w 3360421"/>
                    <a:gd name="connsiteY31" fmla="*/ 230793 h 737059"/>
                    <a:gd name="connsiteX32" fmla="*/ 2239878 w 3360421"/>
                    <a:gd name="connsiteY32" fmla="*/ 406975 h 737059"/>
                    <a:gd name="connsiteX33" fmla="*/ 2392327 w 3360421"/>
                    <a:gd name="connsiteY33" fmla="*/ 166132 h 737059"/>
                    <a:gd name="connsiteX34" fmla="*/ 2616339 w 3360421"/>
                    <a:gd name="connsiteY34" fmla="*/ 342315 h 737059"/>
                    <a:gd name="connsiteX35" fmla="*/ 2768788 w 3360421"/>
                    <a:gd name="connsiteY35" fmla="*/ 101471 h 737059"/>
                    <a:gd name="connsiteX36" fmla="*/ 2992800 w 3360421"/>
                    <a:gd name="connsiteY36" fmla="*/ 277654 h 737059"/>
                    <a:gd name="connsiteX37" fmla="*/ 3145249 w 3360421"/>
                    <a:gd name="connsiteY37" fmla="*/ 36811 h 737059"/>
                    <a:gd name="connsiteX38" fmla="*/ 3358363 w 3360421"/>
                    <a:gd name="connsiteY38" fmla="*/ 204275 h 737059"/>
                    <a:gd name="connsiteX39" fmla="*/ 3360422 w 3360421"/>
                    <a:gd name="connsiteY39" fmla="*/ 174487 h 73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360421" h="737059">
                      <a:moveTo>
                        <a:pt x="3171767" y="26034"/>
                      </a:moveTo>
                      <a:lnTo>
                        <a:pt x="3138589" y="0"/>
                      </a:lnTo>
                      <a:lnTo>
                        <a:pt x="3131203" y="11624"/>
                      </a:lnTo>
                      <a:lnTo>
                        <a:pt x="2986140" y="240964"/>
                      </a:lnTo>
                      <a:lnTo>
                        <a:pt x="2762128" y="64661"/>
                      </a:lnTo>
                      <a:lnTo>
                        <a:pt x="2609679" y="305625"/>
                      </a:lnTo>
                      <a:lnTo>
                        <a:pt x="2385546" y="129322"/>
                      </a:lnTo>
                      <a:lnTo>
                        <a:pt x="2233097" y="370286"/>
                      </a:lnTo>
                      <a:lnTo>
                        <a:pt x="2009085" y="193982"/>
                      </a:lnTo>
                      <a:lnTo>
                        <a:pt x="1856635" y="434947"/>
                      </a:lnTo>
                      <a:lnTo>
                        <a:pt x="1632502" y="258643"/>
                      </a:lnTo>
                      <a:lnTo>
                        <a:pt x="1480053" y="499607"/>
                      </a:lnTo>
                      <a:lnTo>
                        <a:pt x="1256041" y="323304"/>
                      </a:lnTo>
                      <a:lnTo>
                        <a:pt x="1103592" y="564268"/>
                      </a:lnTo>
                      <a:lnTo>
                        <a:pt x="879459" y="388086"/>
                      </a:lnTo>
                      <a:lnTo>
                        <a:pt x="727131" y="628929"/>
                      </a:lnTo>
                      <a:lnTo>
                        <a:pt x="502998" y="452746"/>
                      </a:lnTo>
                      <a:lnTo>
                        <a:pt x="350670" y="693590"/>
                      </a:lnTo>
                      <a:lnTo>
                        <a:pt x="126537" y="517407"/>
                      </a:lnTo>
                      <a:lnTo>
                        <a:pt x="0" y="717323"/>
                      </a:lnTo>
                      <a:lnTo>
                        <a:pt x="17437" y="737060"/>
                      </a:lnTo>
                      <a:lnTo>
                        <a:pt x="133196" y="554097"/>
                      </a:lnTo>
                      <a:lnTo>
                        <a:pt x="357329" y="730400"/>
                      </a:lnTo>
                      <a:lnTo>
                        <a:pt x="509779" y="489436"/>
                      </a:lnTo>
                      <a:lnTo>
                        <a:pt x="733791" y="665739"/>
                      </a:lnTo>
                      <a:lnTo>
                        <a:pt x="886240" y="424775"/>
                      </a:lnTo>
                      <a:lnTo>
                        <a:pt x="1110373" y="601079"/>
                      </a:lnTo>
                      <a:lnTo>
                        <a:pt x="1262822" y="360114"/>
                      </a:lnTo>
                      <a:lnTo>
                        <a:pt x="1486834" y="536418"/>
                      </a:lnTo>
                      <a:lnTo>
                        <a:pt x="1639283" y="295454"/>
                      </a:lnTo>
                      <a:lnTo>
                        <a:pt x="1863416" y="471757"/>
                      </a:lnTo>
                      <a:lnTo>
                        <a:pt x="2015866" y="230793"/>
                      </a:lnTo>
                      <a:lnTo>
                        <a:pt x="2239878" y="406975"/>
                      </a:lnTo>
                      <a:lnTo>
                        <a:pt x="2392327" y="166132"/>
                      </a:lnTo>
                      <a:lnTo>
                        <a:pt x="2616339" y="342315"/>
                      </a:lnTo>
                      <a:lnTo>
                        <a:pt x="2768788" y="101471"/>
                      </a:lnTo>
                      <a:lnTo>
                        <a:pt x="2992800" y="277654"/>
                      </a:lnTo>
                      <a:lnTo>
                        <a:pt x="3145249" y="36811"/>
                      </a:lnTo>
                      <a:lnTo>
                        <a:pt x="3358363" y="204275"/>
                      </a:lnTo>
                      <a:lnTo>
                        <a:pt x="3360422" y="17448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47A3061B-D028-231C-D6E5-86B7054F2D1E}"/>
                    </a:ext>
                  </a:extLst>
                </p:cNvPr>
                <p:cNvSpPr/>
                <p:nvPr/>
              </p:nvSpPr>
              <p:spPr>
                <a:xfrm>
                  <a:off x="10709646" y="-1834145"/>
                  <a:ext cx="3300241" cy="730400"/>
                </a:xfrm>
                <a:custGeom>
                  <a:avLst/>
                  <a:gdLst>
                    <a:gd name="connsiteX0" fmla="*/ 2952115 w 3300241"/>
                    <a:gd name="connsiteY0" fmla="*/ 240964 h 730400"/>
                    <a:gd name="connsiteX1" fmla="*/ 2727981 w 3300241"/>
                    <a:gd name="connsiteY1" fmla="*/ 64661 h 730400"/>
                    <a:gd name="connsiteX2" fmla="*/ 2575532 w 3300241"/>
                    <a:gd name="connsiteY2" fmla="*/ 305625 h 730400"/>
                    <a:gd name="connsiteX3" fmla="*/ 2351520 w 3300241"/>
                    <a:gd name="connsiteY3" fmla="*/ 129322 h 730400"/>
                    <a:gd name="connsiteX4" fmla="*/ 2199071 w 3300241"/>
                    <a:gd name="connsiteY4" fmla="*/ 370286 h 730400"/>
                    <a:gd name="connsiteX5" fmla="*/ 1974938 w 3300241"/>
                    <a:gd name="connsiteY5" fmla="*/ 194103 h 730400"/>
                    <a:gd name="connsiteX6" fmla="*/ 1822489 w 3300241"/>
                    <a:gd name="connsiteY6" fmla="*/ 434946 h 730400"/>
                    <a:gd name="connsiteX7" fmla="*/ 1598477 w 3300241"/>
                    <a:gd name="connsiteY7" fmla="*/ 258764 h 730400"/>
                    <a:gd name="connsiteX8" fmla="*/ 1446028 w 3300241"/>
                    <a:gd name="connsiteY8" fmla="*/ 499607 h 730400"/>
                    <a:gd name="connsiteX9" fmla="*/ 1221895 w 3300241"/>
                    <a:gd name="connsiteY9" fmla="*/ 323425 h 730400"/>
                    <a:gd name="connsiteX10" fmla="*/ 1069445 w 3300241"/>
                    <a:gd name="connsiteY10" fmla="*/ 564389 h 730400"/>
                    <a:gd name="connsiteX11" fmla="*/ 845433 w 3300241"/>
                    <a:gd name="connsiteY11" fmla="*/ 388086 h 730400"/>
                    <a:gd name="connsiteX12" fmla="*/ 692984 w 3300241"/>
                    <a:gd name="connsiteY12" fmla="*/ 629050 h 730400"/>
                    <a:gd name="connsiteX13" fmla="*/ 468851 w 3300241"/>
                    <a:gd name="connsiteY13" fmla="*/ 452746 h 730400"/>
                    <a:gd name="connsiteX14" fmla="*/ 316523 w 3300241"/>
                    <a:gd name="connsiteY14" fmla="*/ 693711 h 730400"/>
                    <a:gd name="connsiteX15" fmla="*/ 92390 w 3300241"/>
                    <a:gd name="connsiteY15" fmla="*/ 517407 h 730400"/>
                    <a:gd name="connsiteX16" fmla="*/ 0 w 3300241"/>
                    <a:gd name="connsiteY16" fmla="*/ 663560 h 730400"/>
                    <a:gd name="connsiteX17" fmla="*/ 17437 w 3300241"/>
                    <a:gd name="connsiteY17" fmla="*/ 683297 h 730400"/>
                    <a:gd name="connsiteX18" fmla="*/ 99050 w 3300241"/>
                    <a:gd name="connsiteY18" fmla="*/ 554218 h 730400"/>
                    <a:gd name="connsiteX19" fmla="*/ 323183 w 3300241"/>
                    <a:gd name="connsiteY19" fmla="*/ 730400 h 730400"/>
                    <a:gd name="connsiteX20" fmla="*/ 475632 w 3300241"/>
                    <a:gd name="connsiteY20" fmla="*/ 489557 h 730400"/>
                    <a:gd name="connsiteX21" fmla="*/ 699765 w 3300241"/>
                    <a:gd name="connsiteY21" fmla="*/ 665739 h 730400"/>
                    <a:gd name="connsiteX22" fmla="*/ 852093 w 3300241"/>
                    <a:gd name="connsiteY22" fmla="*/ 424775 h 730400"/>
                    <a:gd name="connsiteX23" fmla="*/ 1076226 w 3300241"/>
                    <a:gd name="connsiteY23" fmla="*/ 601079 h 730400"/>
                    <a:gd name="connsiteX24" fmla="*/ 1228675 w 3300241"/>
                    <a:gd name="connsiteY24" fmla="*/ 360114 h 730400"/>
                    <a:gd name="connsiteX25" fmla="*/ 1452808 w 3300241"/>
                    <a:gd name="connsiteY25" fmla="*/ 536418 h 730400"/>
                    <a:gd name="connsiteX26" fmla="*/ 1605137 w 3300241"/>
                    <a:gd name="connsiteY26" fmla="*/ 295454 h 730400"/>
                    <a:gd name="connsiteX27" fmla="*/ 1829270 w 3300241"/>
                    <a:gd name="connsiteY27" fmla="*/ 471757 h 730400"/>
                    <a:gd name="connsiteX28" fmla="*/ 1981719 w 3300241"/>
                    <a:gd name="connsiteY28" fmla="*/ 230793 h 730400"/>
                    <a:gd name="connsiteX29" fmla="*/ 2205731 w 3300241"/>
                    <a:gd name="connsiteY29" fmla="*/ 407096 h 730400"/>
                    <a:gd name="connsiteX30" fmla="*/ 2358180 w 3300241"/>
                    <a:gd name="connsiteY30" fmla="*/ 166132 h 730400"/>
                    <a:gd name="connsiteX31" fmla="*/ 2582192 w 3300241"/>
                    <a:gd name="connsiteY31" fmla="*/ 342436 h 730400"/>
                    <a:gd name="connsiteX32" fmla="*/ 2734641 w 3300241"/>
                    <a:gd name="connsiteY32" fmla="*/ 101471 h 730400"/>
                    <a:gd name="connsiteX33" fmla="*/ 2958774 w 3300241"/>
                    <a:gd name="connsiteY33" fmla="*/ 277775 h 730400"/>
                    <a:gd name="connsiteX34" fmla="*/ 3111223 w 3300241"/>
                    <a:gd name="connsiteY34" fmla="*/ 36811 h 730400"/>
                    <a:gd name="connsiteX35" fmla="*/ 3298183 w 3300241"/>
                    <a:gd name="connsiteY35" fmla="*/ 183932 h 730400"/>
                    <a:gd name="connsiteX36" fmla="*/ 3300241 w 3300241"/>
                    <a:gd name="connsiteY36" fmla="*/ 154023 h 730400"/>
                    <a:gd name="connsiteX37" fmla="*/ 3104564 w 3300241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300241" h="730400">
                      <a:moveTo>
                        <a:pt x="2952115" y="240964"/>
                      </a:moveTo>
                      <a:lnTo>
                        <a:pt x="2727981" y="64661"/>
                      </a:lnTo>
                      <a:lnTo>
                        <a:pt x="2575532" y="305625"/>
                      </a:lnTo>
                      <a:lnTo>
                        <a:pt x="2351520" y="129322"/>
                      </a:lnTo>
                      <a:lnTo>
                        <a:pt x="2199071" y="370286"/>
                      </a:lnTo>
                      <a:lnTo>
                        <a:pt x="1974938" y="194103"/>
                      </a:lnTo>
                      <a:lnTo>
                        <a:pt x="1822489" y="434946"/>
                      </a:lnTo>
                      <a:lnTo>
                        <a:pt x="1598477" y="258764"/>
                      </a:lnTo>
                      <a:lnTo>
                        <a:pt x="1446028" y="499607"/>
                      </a:lnTo>
                      <a:lnTo>
                        <a:pt x="1221895" y="323425"/>
                      </a:lnTo>
                      <a:lnTo>
                        <a:pt x="1069445" y="564389"/>
                      </a:lnTo>
                      <a:lnTo>
                        <a:pt x="845433" y="388086"/>
                      </a:lnTo>
                      <a:lnTo>
                        <a:pt x="692984" y="629050"/>
                      </a:lnTo>
                      <a:lnTo>
                        <a:pt x="468851" y="452746"/>
                      </a:lnTo>
                      <a:lnTo>
                        <a:pt x="316523" y="693711"/>
                      </a:lnTo>
                      <a:lnTo>
                        <a:pt x="92390" y="517407"/>
                      </a:lnTo>
                      <a:lnTo>
                        <a:pt x="0" y="663560"/>
                      </a:lnTo>
                      <a:lnTo>
                        <a:pt x="17437" y="683297"/>
                      </a:lnTo>
                      <a:lnTo>
                        <a:pt x="99050" y="554218"/>
                      </a:lnTo>
                      <a:lnTo>
                        <a:pt x="323183" y="730400"/>
                      </a:lnTo>
                      <a:lnTo>
                        <a:pt x="475632" y="489557"/>
                      </a:lnTo>
                      <a:lnTo>
                        <a:pt x="699765" y="665739"/>
                      </a:lnTo>
                      <a:lnTo>
                        <a:pt x="852093" y="424775"/>
                      </a:lnTo>
                      <a:lnTo>
                        <a:pt x="1076226" y="601079"/>
                      </a:lnTo>
                      <a:lnTo>
                        <a:pt x="1228675" y="360114"/>
                      </a:lnTo>
                      <a:lnTo>
                        <a:pt x="1452808" y="536418"/>
                      </a:lnTo>
                      <a:lnTo>
                        <a:pt x="1605137" y="295454"/>
                      </a:lnTo>
                      <a:lnTo>
                        <a:pt x="1829270" y="471757"/>
                      </a:lnTo>
                      <a:lnTo>
                        <a:pt x="1981719" y="230793"/>
                      </a:lnTo>
                      <a:lnTo>
                        <a:pt x="2205731" y="407096"/>
                      </a:lnTo>
                      <a:lnTo>
                        <a:pt x="2358180" y="166132"/>
                      </a:lnTo>
                      <a:lnTo>
                        <a:pt x="2582192" y="342436"/>
                      </a:lnTo>
                      <a:lnTo>
                        <a:pt x="2734641" y="101471"/>
                      </a:lnTo>
                      <a:lnTo>
                        <a:pt x="2958774" y="277775"/>
                      </a:lnTo>
                      <a:lnTo>
                        <a:pt x="3111223" y="36811"/>
                      </a:lnTo>
                      <a:lnTo>
                        <a:pt x="3298183" y="183932"/>
                      </a:lnTo>
                      <a:lnTo>
                        <a:pt x="3300241" y="154023"/>
                      </a:lnTo>
                      <a:lnTo>
                        <a:pt x="3104564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C73049C7-461E-FECB-50CF-743C694EB3B2}"/>
                    </a:ext>
                  </a:extLst>
                </p:cNvPr>
                <p:cNvSpPr/>
                <p:nvPr/>
              </p:nvSpPr>
              <p:spPr>
                <a:xfrm>
                  <a:off x="10523655" y="-1809201"/>
                  <a:ext cx="67930" cy="84034"/>
                </a:xfrm>
                <a:custGeom>
                  <a:avLst/>
                  <a:gdLst>
                    <a:gd name="connsiteX0" fmla="*/ 67930 w 67930"/>
                    <a:gd name="connsiteY0" fmla="*/ 0 h 84034"/>
                    <a:gd name="connsiteX1" fmla="*/ 0 w 67930"/>
                    <a:gd name="connsiteY1" fmla="*/ 72410 h 84034"/>
                    <a:gd name="connsiteX2" fmla="*/ 14773 w 67930"/>
                    <a:gd name="connsiteY2" fmla="*/ 84035 h 84034"/>
                    <a:gd name="connsiteX3" fmla="*/ 67930 w 67930"/>
                    <a:gd name="connsiteY3" fmla="*/ 0 h 8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930" h="84034">
                      <a:moveTo>
                        <a:pt x="67930" y="0"/>
                      </a:moveTo>
                      <a:cubicBezTo>
                        <a:pt x="43955" y="25307"/>
                        <a:pt x="21190" y="49525"/>
                        <a:pt x="0" y="72410"/>
                      </a:cubicBezTo>
                      <a:lnTo>
                        <a:pt x="14773" y="84035"/>
                      </a:lnTo>
                      <a:lnTo>
                        <a:pt x="6793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ECCFA25C-69BC-3C4E-2B00-09349C7A2A2E}"/>
                    </a:ext>
                  </a:extLst>
                </p:cNvPr>
                <p:cNvSpPr/>
                <p:nvPr/>
              </p:nvSpPr>
              <p:spPr>
                <a:xfrm>
                  <a:off x="10720907" y="-2132142"/>
                  <a:ext cx="978629" cy="342314"/>
                </a:xfrm>
                <a:custGeom>
                  <a:avLst/>
                  <a:gdLst>
                    <a:gd name="connsiteX0" fmla="*/ 346553 w 978629"/>
                    <a:gd name="connsiteY0" fmla="*/ 101471 h 342314"/>
                    <a:gd name="connsiteX1" fmla="*/ 570565 w 978629"/>
                    <a:gd name="connsiteY1" fmla="*/ 277654 h 342314"/>
                    <a:gd name="connsiteX2" fmla="*/ 723014 w 978629"/>
                    <a:gd name="connsiteY2" fmla="*/ 36811 h 342314"/>
                    <a:gd name="connsiteX3" fmla="*/ 947147 w 978629"/>
                    <a:gd name="connsiteY3" fmla="*/ 212993 h 342314"/>
                    <a:gd name="connsiteX4" fmla="*/ 978630 w 978629"/>
                    <a:gd name="connsiteY4" fmla="*/ 163226 h 342314"/>
                    <a:gd name="connsiteX5" fmla="*/ 957681 w 978629"/>
                    <a:gd name="connsiteY5" fmla="*/ 148938 h 342314"/>
                    <a:gd name="connsiteX6" fmla="*/ 940366 w 978629"/>
                    <a:gd name="connsiteY6" fmla="*/ 176303 h 342314"/>
                    <a:gd name="connsiteX7" fmla="*/ 716233 w 978629"/>
                    <a:gd name="connsiteY7" fmla="*/ 0 h 342314"/>
                    <a:gd name="connsiteX8" fmla="*/ 563905 w 978629"/>
                    <a:gd name="connsiteY8" fmla="*/ 240964 h 342314"/>
                    <a:gd name="connsiteX9" fmla="*/ 339772 w 978629"/>
                    <a:gd name="connsiteY9" fmla="*/ 64661 h 342314"/>
                    <a:gd name="connsiteX10" fmla="*/ 187444 w 978629"/>
                    <a:gd name="connsiteY10" fmla="*/ 305625 h 342314"/>
                    <a:gd name="connsiteX11" fmla="*/ 17679 w 978629"/>
                    <a:gd name="connsiteY11" fmla="*/ 172065 h 342314"/>
                    <a:gd name="connsiteX12" fmla="*/ 0 w 978629"/>
                    <a:gd name="connsiteY12" fmla="*/ 189744 h 342314"/>
                    <a:gd name="connsiteX13" fmla="*/ 194103 w 978629"/>
                    <a:gd name="connsiteY13" fmla="*/ 342315 h 342314"/>
                    <a:gd name="connsiteX14" fmla="*/ 346553 w 978629"/>
                    <a:gd name="connsiteY14" fmla="*/ 101471 h 342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8629" h="342314">
                      <a:moveTo>
                        <a:pt x="346553" y="101471"/>
                      </a:moveTo>
                      <a:lnTo>
                        <a:pt x="570565" y="277654"/>
                      </a:lnTo>
                      <a:lnTo>
                        <a:pt x="723014" y="36811"/>
                      </a:lnTo>
                      <a:lnTo>
                        <a:pt x="947147" y="212993"/>
                      </a:lnTo>
                      <a:lnTo>
                        <a:pt x="978630" y="163226"/>
                      </a:lnTo>
                      <a:cubicBezTo>
                        <a:pt x="971485" y="158504"/>
                        <a:pt x="964583" y="153781"/>
                        <a:pt x="957681" y="148938"/>
                      </a:cubicBezTo>
                      <a:lnTo>
                        <a:pt x="940366" y="176303"/>
                      </a:lnTo>
                      <a:lnTo>
                        <a:pt x="716233" y="0"/>
                      </a:lnTo>
                      <a:lnTo>
                        <a:pt x="563905" y="240964"/>
                      </a:lnTo>
                      <a:lnTo>
                        <a:pt x="339772" y="64661"/>
                      </a:lnTo>
                      <a:lnTo>
                        <a:pt x="187444" y="305625"/>
                      </a:lnTo>
                      <a:lnTo>
                        <a:pt x="17679" y="172065"/>
                      </a:lnTo>
                      <a:cubicBezTo>
                        <a:pt x="11745" y="177999"/>
                        <a:pt x="5933" y="183811"/>
                        <a:pt x="0" y="189744"/>
                      </a:cubicBezTo>
                      <a:lnTo>
                        <a:pt x="194103" y="342315"/>
                      </a:lnTo>
                      <a:lnTo>
                        <a:pt x="346553" y="10147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1E2301C8-9969-D178-DDD1-127A5AF810FB}"/>
                    </a:ext>
                  </a:extLst>
                </p:cNvPr>
                <p:cNvSpPr/>
                <p:nvPr/>
              </p:nvSpPr>
              <p:spPr>
                <a:xfrm>
                  <a:off x="12884015" y="-2291130"/>
                  <a:ext cx="20827" cy="27607"/>
                </a:xfrm>
                <a:custGeom>
                  <a:avLst/>
                  <a:gdLst>
                    <a:gd name="connsiteX0" fmla="*/ 20827 w 20827"/>
                    <a:gd name="connsiteY0" fmla="*/ 8355 h 27607"/>
                    <a:gd name="connsiteX1" fmla="*/ 0 w 20827"/>
                    <a:gd name="connsiteY1" fmla="*/ 0 h 27607"/>
                    <a:gd name="connsiteX2" fmla="*/ 8718 w 20827"/>
                    <a:gd name="connsiteY2" fmla="*/ 27608 h 27607"/>
                    <a:gd name="connsiteX3" fmla="*/ 20827 w 20827"/>
                    <a:gd name="connsiteY3" fmla="*/ 8355 h 2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7" h="27607">
                      <a:moveTo>
                        <a:pt x="20827" y="8355"/>
                      </a:moveTo>
                      <a:cubicBezTo>
                        <a:pt x="8355" y="3269"/>
                        <a:pt x="1090" y="363"/>
                        <a:pt x="0" y="0"/>
                      </a:cubicBezTo>
                      <a:cubicBezTo>
                        <a:pt x="363" y="1332"/>
                        <a:pt x="4117" y="11261"/>
                        <a:pt x="8718" y="27608"/>
                      </a:cubicBezTo>
                      <a:lnTo>
                        <a:pt x="20827" y="83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4986E9D-0723-CD65-053D-E98F51C5FE0B}"/>
                    </a:ext>
                  </a:extLst>
                </p:cNvPr>
                <p:cNvSpPr/>
                <p:nvPr/>
              </p:nvSpPr>
              <p:spPr>
                <a:xfrm>
                  <a:off x="11112867" y="-2358697"/>
                  <a:ext cx="208270" cy="161167"/>
                </a:xfrm>
                <a:custGeom>
                  <a:avLst/>
                  <a:gdLst>
                    <a:gd name="connsiteX0" fmla="*/ 208271 w 208270"/>
                    <a:gd name="connsiteY0" fmla="*/ 21311 h 161167"/>
                    <a:gd name="connsiteX1" fmla="*/ 191682 w 208270"/>
                    <a:gd name="connsiteY1" fmla="*/ 0 h 161167"/>
                    <a:gd name="connsiteX2" fmla="*/ 112975 w 208270"/>
                    <a:gd name="connsiteY2" fmla="*/ 124478 h 161167"/>
                    <a:gd name="connsiteX3" fmla="*/ 21311 w 208270"/>
                    <a:gd name="connsiteY3" fmla="*/ 52310 h 161167"/>
                    <a:gd name="connsiteX4" fmla="*/ 0 w 208270"/>
                    <a:gd name="connsiteY4" fmla="*/ 66961 h 161167"/>
                    <a:gd name="connsiteX5" fmla="*/ 119756 w 208270"/>
                    <a:gd name="connsiteY5" fmla="*/ 161168 h 161167"/>
                    <a:gd name="connsiteX6" fmla="*/ 208271 w 208270"/>
                    <a:gd name="connsiteY6" fmla="*/ 21311 h 161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8270" h="161167">
                      <a:moveTo>
                        <a:pt x="208271" y="21311"/>
                      </a:moveTo>
                      <a:cubicBezTo>
                        <a:pt x="204275" y="11867"/>
                        <a:pt x="198584" y="4844"/>
                        <a:pt x="191682" y="0"/>
                      </a:cubicBezTo>
                      <a:lnTo>
                        <a:pt x="112975" y="124478"/>
                      </a:lnTo>
                      <a:lnTo>
                        <a:pt x="21311" y="52310"/>
                      </a:lnTo>
                      <a:cubicBezTo>
                        <a:pt x="14409" y="56911"/>
                        <a:pt x="7265" y="61876"/>
                        <a:pt x="0" y="66961"/>
                      </a:cubicBezTo>
                      <a:lnTo>
                        <a:pt x="119756" y="161168"/>
                      </a:lnTo>
                      <a:lnTo>
                        <a:pt x="208271" y="213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547CA3CF-E341-75A9-D94A-7DAA090FC3CC}"/>
                    </a:ext>
                  </a:extLst>
                </p:cNvPr>
                <p:cNvSpPr/>
                <p:nvPr/>
              </p:nvSpPr>
              <p:spPr>
                <a:xfrm>
                  <a:off x="10817050" y="-1605411"/>
                  <a:ext cx="3180122" cy="730400"/>
                </a:xfrm>
                <a:custGeom>
                  <a:avLst/>
                  <a:gdLst>
                    <a:gd name="connsiteX0" fmla="*/ 2883942 w 3180122"/>
                    <a:gd name="connsiteY0" fmla="*/ 240964 h 730400"/>
                    <a:gd name="connsiteX1" fmla="*/ 2659809 w 3180122"/>
                    <a:gd name="connsiteY1" fmla="*/ 64661 h 730400"/>
                    <a:gd name="connsiteX2" fmla="*/ 2507360 w 3180122"/>
                    <a:gd name="connsiteY2" fmla="*/ 305625 h 730400"/>
                    <a:gd name="connsiteX3" fmla="*/ 2283348 w 3180122"/>
                    <a:gd name="connsiteY3" fmla="*/ 129322 h 730400"/>
                    <a:gd name="connsiteX4" fmla="*/ 2130899 w 3180122"/>
                    <a:gd name="connsiteY4" fmla="*/ 370286 h 730400"/>
                    <a:gd name="connsiteX5" fmla="*/ 1906766 w 3180122"/>
                    <a:gd name="connsiteY5" fmla="*/ 193982 h 730400"/>
                    <a:gd name="connsiteX6" fmla="*/ 1754438 w 3180122"/>
                    <a:gd name="connsiteY6" fmla="*/ 434946 h 730400"/>
                    <a:gd name="connsiteX7" fmla="*/ 1530305 w 3180122"/>
                    <a:gd name="connsiteY7" fmla="*/ 258643 h 730400"/>
                    <a:gd name="connsiteX8" fmla="*/ 1377855 w 3180122"/>
                    <a:gd name="connsiteY8" fmla="*/ 499607 h 730400"/>
                    <a:gd name="connsiteX9" fmla="*/ 1153843 w 3180122"/>
                    <a:gd name="connsiteY9" fmla="*/ 323304 h 730400"/>
                    <a:gd name="connsiteX10" fmla="*/ 1001394 w 3180122"/>
                    <a:gd name="connsiteY10" fmla="*/ 564268 h 730400"/>
                    <a:gd name="connsiteX11" fmla="*/ 777261 w 3180122"/>
                    <a:gd name="connsiteY11" fmla="*/ 388086 h 730400"/>
                    <a:gd name="connsiteX12" fmla="*/ 624812 w 3180122"/>
                    <a:gd name="connsiteY12" fmla="*/ 628929 h 730400"/>
                    <a:gd name="connsiteX13" fmla="*/ 400800 w 3180122"/>
                    <a:gd name="connsiteY13" fmla="*/ 452746 h 730400"/>
                    <a:gd name="connsiteX14" fmla="*/ 248351 w 3180122"/>
                    <a:gd name="connsiteY14" fmla="*/ 693590 h 730400"/>
                    <a:gd name="connsiteX15" fmla="*/ 24339 w 3180122"/>
                    <a:gd name="connsiteY15" fmla="*/ 517407 h 730400"/>
                    <a:gd name="connsiteX16" fmla="*/ 0 w 3180122"/>
                    <a:gd name="connsiteY16" fmla="*/ 555913 h 730400"/>
                    <a:gd name="connsiteX17" fmla="*/ 17437 w 3180122"/>
                    <a:gd name="connsiteY17" fmla="*/ 575529 h 730400"/>
                    <a:gd name="connsiteX18" fmla="*/ 30998 w 3180122"/>
                    <a:gd name="connsiteY18" fmla="*/ 554097 h 730400"/>
                    <a:gd name="connsiteX19" fmla="*/ 255131 w 3180122"/>
                    <a:gd name="connsiteY19" fmla="*/ 730400 h 730400"/>
                    <a:gd name="connsiteX20" fmla="*/ 407460 w 3180122"/>
                    <a:gd name="connsiteY20" fmla="*/ 489436 h 730400"/>
                    <a:gd name="connsiteX21" fmla="*/ 631593 w 3180122"/>
                    <a:gd name="connsiteY21" fmla="*/ 665739 h 730400"/>
                    <a:gd name="connsiteX22" fmla="*/ 784042 w 3180122"/>
                    <a:gd name="connsiteY22" fmla="*/ 424775 h 730400"/>
                    <a:gd name="connsiteX23" fmla="*/ 1008054 w 3180122"/>
                    <a:gd name="connsiteY23" fmla="*/ 601079 h 730400"/>
                    <a:gd name="connsiteX24" fmla="*/ 1160503 w 3180122"/>
                    <a:gd name="connsiteY24" fmla="*/ 360114 h 730400"/>
                    <a:gd name="connsiteX25" fmla="*/ 1384636 w 3180122"/>
                    <a:gd name="connsiteY25" fmla="*/ 536418 h 730400"/>
                    <a:gd name="connsiteX26" fmla="*/ 1537085 w 3180122"/>
                    <a:gd name="connsiteY26" fmla="*/ 295454 h 730400"/>
                    <a:gd name="connsiteX27" fmla="*/ 1761097 w 3180122"/>
                    <a:gd name="connsiteY27" fmla="*/ 471757 h 730400"/>
                    <a:gd name="connsiteX28" fmla="*/ 1913547 w 3180122"/>
                    <a:gd name="connsiteY28" fmla="*/ 230793 h 730400"/>
                    <a:gd name="connsiteX29" fmla="*/ 2137680 w 3180122"/>
                    <a:gd name="connsiteY29" fmla="*/ 406975 h 730400"/>
                    <a:gd name="connsiteX30" fmla="*/ 2290008 w 3180122"/>
                    <a:gd name="connsiteY30" fmla="*/ 166132 h 730400"/>
                    <a:gd name="connsiteX31" fmla="*/ 2514141 w 3180122"/>
                    <a:gd name="connsiteY31" fmla="*/ 342315 h 730400"/>
                    <a:gd name="connsiteX32" fmla="*/ 2666590 w 3180122"/>
                    <a:gd name="connsiteY32" fmla="*/ 101471 h 730400"/>
                    <a:gd name="connsiteX33" fmla="*/ 2890602 w 3180122"/>
                    <a:gd name="connsiteY33" fmla="*/ 277654 h 730400"/>
                    <a:gd name="connsiteX34" fmla="*/ 3043051 w 3180122"/>
                    <a:gd name="connsiteY34" fmla="*/ 36811 h 730400"/>
                    <a:gd name="connsiteX35" fmla="*/ 3178064 w 3180122"/>
                    <a:gd name="connsiteY35" fmla="*/ 143004 h 730400"/>
                    <a:gd name="connsiteX36" fmla="*/ 3180122 w 3180122"/>
                    <a:gd name="connsiteY36" fmla="*/ 112975 h 730400"/>
                    <a:gd name="connsiteX37" fmla="*/ 3036391 w 3180122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180122" h="730400">
                      <a:moveTo>
                        <a:pt x="2883942" y="240964"/>
                      </a:moveTo>
                      <a:lnTo>
                        <a:pt x="2659809" y="64661"/>
                      </a:lnTo>
                      <a:lnTo>
                        <a:pt x="2507360" y="305625"/>
                      </a:lnTo>
                      <a:lnTo>
                        <a:pt x="2283348" y="129322"/>
                      </a:lnTo>
                      <a:lnTo>
                        <a:pt x="2130899" y="370286"/>
                      </a:lnTo>
                      <a:lnTo>
                        <a:pt x="1906766" y="193982"/>
                      </a:lnTo>
                      <a:lnTo>
                        <a:pt x="1754438" y="434946"/>
                      </a:lnTo>
                      <a:lnTo>
                        <a:pt x="1530305" y="258643"/>
                      </a:lnTo>
                      <a:lnTo>
                        <a:pt x="1377855" y="499607"/>
                      </a:lnTo>
                      <a:lnTo>
                        <a:pt x="1153843" y="323304"/>
                      </a:lnTo>
                      <a:lnTo>
                        <a:pt x="1001394" y="564268"/>
                      </a:lnTo>
                      <a:lnTo>
                        <a:pt x="777261" y="388086"/>
                      </a:lnTo>
                      <a:lnTo>
                        <a:pt x="624812" y="628929"/>
                      </a:lnTo>
                      <a:lnTo>
                        <a:pt x="400800" y="452746"/>
                      </a:lnTo>
                      <a:lnTo>
                        <a:pt x="248351" y="693590"/>
                      </a:lnTo>
                      <a:lnTo>
                        <a:pt x="24339" y="517407"/>
                      </a:lnTo>
                      <a:lnTo>
                        <a:pt x="0" y="555913"/>
                      </a:lnTo>
                      <a:lnTo>
                        <a:pt x="17437" y="575529"/>
                      </a:lnTo>
                      <a:lnTo>
                        <a:pt x="30998" y="554097"/>
                      </a:lnTo>
                      <a:lnTo>
                        <a:pt x="255131" y="730400"/>
                      </a:lnTo>
                      <a:lnTo>
                        <a:pt x="407460" y="489436"/>
                      </a:lnTo>
                      <a:lnTo>
                        <a:pt x="631593" y="665739"/>
                      </a:lnTo>
                      <a:lnTo>
                        <a:pt x="784042" y="424775"/>
                      </a:lnTo>
                      <a:lnTo>
                        <a:pt x="1008054" y="601079"/>
                      </a:lnTo>
                      <a:lnTo>
                        <a:pt x="1160503" y="360114"/>
                      </a:lnTo>
                      <a:lnTo>
                        <a:pt x="1384636" y="536418"/>
                      </a:lnTo>
                      <a:lnTo>
                        <a:pt x="1537085" y="295454"/>
                      </a:lnTo>
                      <a:lnTo>
                        <a:pt x="1761097" y="471757"/>
                      </a:lnTo>
                      <a:lnTo>
                        <a:pt x="1913547" y="230793"/>
                      </a:lnTo>
                      <a:lnTo>
                        <a:pt x="2137680" y="406975"/>
                      </a:lnTo>
                      <a:lnTo>
                        <a:pt x="2290008" y="166132"/>
                      </a:lnTo>
                      <a:lnTo>
                        <a:pt x="2514141" y="342315"/>
                      </a:lnTo>
                      <a:lnTo>
                        <a:pt x="2666590" y="101471"/>
                      </a:lnTo>
                      <a:lnTo>
                        <a:pt x="2890602" y="277654"/>
                      </a:lnTo>
                      <a:lnTo>
                        <a:pt x="3043051" y="36811"/>
                      </a:lnTo>
                      <a:lnTo>
                        <a:pt x="3178064" y="143004"/>
                      </a:lnTo>
                      <a:lnTo>
                        <a:pt x="3180122" y="112975"/>
                      </a:lnTo>
                      <a:lnTo>
                        <a:pt x="3036391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1849F79-3EAB-328A-9556-AF62D917F425}"/>
                    </a:ext>
                  </a:extLst>
                </p:cNvPr>
                <p:cNvSpPr/>
                <p:nvPr/>
              </p:nvSpPr>
              <p:spPr>
                <a:xfrm>
                  <a:off x="10776486" y="-2221141"/>
                  <a:ext cx="642611" cy="317007"/>
                </a:xfrm>
                <a:custGeom>
                  <a:avLst/>
                  <a:gdLst>
                    <a:gd name="connsiteX0" fmla="*/ 271236 w 642611"/>
                    <a:gd name="connsiteY0" fmla="*/ 76043 h 317007"/>
                    <a:gd name="connsiteX1" fmla="*/ 495369 w 642611"/>
                    <a:gd name="connsiteY1" fmla="*/ 252346 h 317007"/>
                    <a:gd name="connsiteX2" fmla="*/ 642612 w 642611"/>
                    <a:gd name="connsiteY2" fmla="*/ 19495 h 317007"/>
                    <a:gd name="connsiteX3" fmla="*/ 625054 w 642611"/>
                    <a:gd name="connsiteY3" fmla="*/ 0 h 317007"/>
                    <a:gd name="connsiteX4" fmla="*/ 488709 w 642611"/>
                    <a:gd name="connsiteY4" fmla="*/ 215536 h 317007"/>
                    <a:gd name="connsiteX5" fmla="*/ 264576 w 642611"/>
                    <a:gd name="connsiteY5" fmla="*/ 39353 h 317007"/>
                    <a:gd name="connsiteX6" fmla="*/ 112127 w 642611"/>
                    <a:gd name="connsiteY6" fmla="*/ 280197 h 317007"/>
                    <a:gd name="connsiteX7" fmla="*/ 17800 w 642611"/>
                    <a:gd name="connsiteY7" fmla="*/ 205970 h 317007"/>
                    <a:gd name="connsiteX8" fmla="*/ 0 w 642611"/>
                    <a:gd name="connsiteY8" fmla="*/ 223528 h 317007"/>
                    <a:gd name="connsiteX9" fmla="*/ 118908 w 642611"/>
                    <a:gd name="connsiteY9" fmla="*/ 317007 h 317007"/>
                    <a:gd name="connsiteX10" fmla="*/ 271236 w 642611"/>
                    <a:gd name="connsiteY10" fmla="*/ 76043 h 31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2611" h="317007">
                      <a:moveTo>
                        <a:pt x="271236" y="76043"/>
                      </a:moveTo>
                      <a:lnTo>
                        <a:pt x="495369" y="252346"/>
                      </a:lnTo>
                      <a:lnTo>
                        <a:pt x="642612" y="19495"/>
                      </a:lnTo>
                      <a:cubicBezTo>
                        <a:pt x="636557" y="12956"/>
                        <a:pt x="630624" y="6418"/>
                        <a:pt x="625054" y="0"/>
                      </a:cubicBezTo>
                      <a:lnTo>
                        <a:pt x="488709" y="215536"/>
                      </a:lnTo>
                      <a:lnTo>
                        <a:pt x="264576" y="39353"/>
                      </a:lnTo>
                      <a:lnTo>
                        <a:pt x="112127" y="280197"/>
                      </a:lnTo>
                      <a:lnTo>
                        <a:pt x="17800" y="205970"/>
                      </a:lnTo>
                      <a:cubicBezTo>
                        <a:pt x="11867" y="211782"/>
                        <a:pt x="5933" y="217594"/>
                        <a:pt x="0" y="223528"/>
                      </a:cubicBezTo>
                      <a:lnTo>
                        <a:pt x="118908" y="317007"/>
                      </a:lnTo>
                      <a:lnTo>
                        <a:pt x="271236" y="7604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011EBC3D-268F-BD15-937F-EC12DD73FE19}"/>
                    </a:ext>
                  </a:extLst>
                </p:cNvPr>
                <p:cNvSpPr/>
                <p:nvPr/>
              </p:nvSpPr>
              <p:spPr>
                <a:xfrm>
                  <a:off x="10418309" y="-1903407"/>
                  <a:ext cx="1413818" cy="406975"/>
                </a:xfrm>
                <a:custGeom>
                  <a:avLst/>
                  <a:gdLst>
                    <a:gd name="connsiteX0" fmla="*/ 311922 w 1413818"/>
                    <a:gd name="connsiteY0" fmla="*/ 166011 h 406975"/>
                    <a:gd name="connsiteX1" fmla="*/ 535934 w 1413818"/>
                    <a:gd name="connsiteY1" fmla="*/ 342315 h 406975"/>
                    <a:gd name="connsiteX2" fmla="*/ 688383 w 1413818"/>
                    <a:gd name="connsiteY2" fmla="*/ 101350 h 406975"/>
                    <a:gd name="connsiteX3" fmla="*/ 912516 w 1413818"/>
                    <a:gd name="connsiteY3" fmla="*/ 277654 h 406975"/>
                    <a:gd name="connsiteX4" fmla="*/ 1064965 w 1413818"/>
                    <a:gd name="connsiteY4" fmla="*/ 36690 h 406975"/>
                    <a:gd name="connsiteX5" fmla="*/ 1288977 w 1413818"/>
                    <a:gd name="connsiteY5" fmla="*/ 212993 h 406975"/>
                    <a:gd name="connsiteX6" fmla="*/ 1413818 w 1413818"/>
                    <a:gd name="connsiteY6" fmla="*/ 15741 h 406975"/>
                    <a:gd name="connsiteX7" fmla="*/ 1391659 w 1413818"/>
                    <a:gd name="connsiteY7" fmla="*/ 3269 h 406975"/>
                    <a:gd name="connsiteX8" fmla="*/ 1282317 w 1413818"/>
                    <a:gd name="connsiteY8" fmla="*/ 176182 h 406975"/>
                    <a:gd name="connsiteX9" fmla="*/ 1058184 w 1413818"/>
                    <a:gd name="connsiteY9" fmla="*/ 0 h 406975"/>
                    <a:gd name="connsiteX10" fmla="*/ 905735 w 1413818"/>
                    <a:gd name="connsiteY10" fmla="*/ 240843 h 406975"/>
                    <a:gd name="connsiteX11" fmla="*/ 681723 w 1413818"/>
                    <a:gd name="connsiteY11" fmla="*/ 64661 h 406975"/>
                    <a:gd name="connsiteX12" fmla="*/ 529274 w 1413818"/>
                    <a:gd name="connsiteY12" fmla="*/ 305504 h 406975"/>
                    <a:gd name="connsiteX13" fmla="*/ 305262 w 1413818"/>
                    <a:gd name="connsiteY13" fmla="*/ 129322 h 406975"/>
                    <a:gd name="connsiteX14" fmla="*/ 152812 w 1413818"/>
                    <a:gd name="connsiteY14" fmla="*/ 370165 h 406975"/>
                    <a:gd name="connsiteX15" fmla="*/ 16710 w 1413818"/>
                    <a:gd name="connsiteY15" fmla="*/ 263123 h 406975"/>
                    <a:gd name="connsiteX16" fmla="*/ 0 w 1413818"/>
                    <a:gd name="connsiteY16" fmla="*/ 281650 h 406975"/>
                    <a:gd name="connsiteX17" fmla="*/ 159472 w 1413818"/>
                    <a:gd name="connsiteY17" fmla="*/ 406975 h 406975"/>
                    <a:gd name="connsiteX18" fmla="*/ 311922 w 1413818"/>
                    <a:gd name="connsiteY18" fmla="*/ 166011 h 406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13818" h="406975">
                      <a:moveTo>
                        <a:pt x="311922" y="166011"/>
                      </a:moveTo>
                      <a:lnTo>
                        <a:pt x="535934" y="342315"/>
                      </a:lnTo>
                      <a:lnTo>
                        <a:pt x="688383" y="101350"/>
                      </a:lnTo>
                      <a:lnTo>
                        <a:pt x="912516" y="277654"/>
                      </a:lnTo>
                      <a:lnTo>
                        <a:pt x="1064965" y="36690"/>
                      </a:lnTo>
                      <a:lnTo>
                        <a:pt x="1288977" y="212993"/>
                      </a:lnTo>
                      <a:lnTo>
                        <a:pt x="1413818" y="15741"/>
                      </a:lnTo>
                      <a:cubicBezTo>
                        <a:pt x="1406432" y="11624"/>
                        <a:pt x="1399046" y="7386"/>
                        <a:pt x="1391659" y="3269"/>
                      </a:cubicBezTo>
                      <a:lnTo>
                        <a:pt x="1282317" y="176182"/>
                      </a:lnTo>
                      <a:lnTo>
                        <a:pt x="1058184" y="0"/>
                      </a:lnTo>
                      <a:lnTo>
                        <a:pt x="905735" y="240843"/>
                      </a:lnTo>
                      <a:lnTo>
                        <a:pt x="681723" y="64661"/>
                      </a:lnTo>
                      <a:lnTo>
                        <a:pt x="529274" y="305504"/>
                      </a:lnTo>
                      <a:lnTo>
                        <a:pt x="305262" y="129322"/>
                      </a:lnTo>
                      <a:lnTo>
                        <a:pt x="152812" y="370165"/>
                      </a:lnTo>
                      <a:lnTo>
                        <a:pt x="16710" y="263123"/>
                      </a:lnTo>
                      <a:cubicBezTo>
                        <a:pt x="10898" y="269662"/>
                        <a:pt x="5207" y="275837"/>
                        <a:pt x="0" y="281650"/>
                      </a:cubicBezTo>
                      <a:lnTo>
                        <a:pt x="159472" y="406975"/>
                      </a:lnTo>
                      <a:lnTo>
                        <a:pt x="311922" y="166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E73C1C8-A5D7-0717-9E38-0CCC1E210485}"/>
                    </a:ext>
                  </a:extLst>
                </p:cNvPr>
                <p:cNvSpPr/>
                <p:nvPr/>
              </p:nvSpPr>
              <p:spPr>
                <a:xfrm>
                  <a:off x="12040761" y="-1788980"/>
                  <a:ext cx="52552" cy="33904"/>
                </a:xfrm>
                <a:custGeom>
                  <a:avLst/>
                  <a:gdLst>
                    <a:gd name="connsiteX0" fmla="*/ 52552 w 52552"/>
                    <a:gd name="connsiteY0" fmla="*/ 19011 h 33904"/>
                    <a:gd name="connsiteX1" fmla="*/ 0 w 52552"/>
                    <a:gd name="connsiteY1" fmla="*/ 0 h 33904"/>
                    <a:gd name="connsiteX2" fmla="*/ 43107 w 52552"/>
                    <a:gd name="connsiteY2" fmla="*/ 33905 h 33904"/>
                    <a:gd name="connsiteX3" fmla="*/ 52552 w 52552"/>
                    <a:gd name="connsiteY3" fmla="*/ 19011 h 33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552" h="33904">
                      <a:moveTo>
                        <a:pt x="52552" y="19011"/>
                      </a:moveTo>
                      <a:cubicBezTo>
                        <a:pt x="34994" y="13077"/>
                        <a:pt x="17437" y="6781"/>
                        <a:pt x="0" y="0"/>
                      </a:cubicBezTo>
                      <a:lnTo>
                        <a:pt x="43107" y="33905"/>
                      </a:lnTo>
                      <a:lnTo>
                        <a:pt x="52552" y="19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DCE081B-1E51-9781-82E9-42817AA619D1}"/>
                    </a:ext>
                  </a:extLst>
                </p:cNvPr>
                <p:cNvSpPr/>
                <p:nvPr/>
              </p:nvSpPr>
              <p:spPr>
                <a:xfrm>
                  <a:off x="12835701" y="-1900864"/>
                  <a:ext cx="11503" cy="16346"/>
                </a:xfrm>
                <a:custGeom>
                  <a:avLst/>
                  <a:gdLst>
                    <a:gd name="connsiteX0" fmla="*/ 11503 w 11503"/>
                    <a:gd name="connsiteY0" fmla="*/ 0 h 16346"/>
                    <a:gd name="connsiteX1" fmla="*/ 0 w 11503"/>
                    <a:gd name="connsiteY1" fmla="*/ 15378 h 16346"/>
                    <a:gd name="connsiteX2" fmla="*/ 1211 w 11503"/>
                    <a:gd name="connsiteY2" fmla="*/ 16347 h 16346"/>
                    <a:gd name="connsiteX3" fmla="*/ 11503 w 11503"/>
                    <a:gd name="connsiteY3" fmla="*/ 0 h 1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503" h="16346">
                      <a:moveTo>
                        <a:pt x="11503" y="0"/>
                      </a:moveTo>
                      <a:cubicBezTo>
                        <a:pt x="7871" y="5207"/>
                        <a:pt x="3996" y="10292"/>
                        <a:pt x="0" y="15378"/>
                      </a:cubicBezTo>
                      <a:lnTo>
                        <a:pt x="1211" y="16347"/>
                      </a:lnTo>
                      <a:lnTo>
                        <a:pt x="1150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5C2E3379-5BE4-840C-4F59-ED69DF8DA758}"/>
                    </a:ext>
                  </a:extLst>
                </p:cNvPr>
                <p:cNvSpPr/>
                <p:nvPr/>
              </p:nvSpPr>
              <p:spPr>
                <a:xfrm>
                  <a:off x="12864762" y="-2162171"/>
                  <a:ext cx="454562" cy="233577"/>
                </a:xfrm>
                <a:custGeom>
                  <a:avLst/>
                  <a:gdLst>
                    <a:gd name="connsiteX0" fmla="*/ 348611 w 454562"/>
                    <a:gd name="connsiteY0" fmla="*/ 212993 h 233577"/>
                    <a:gd name="connsiteX1" fmla="*/ 454563 w 454562"/>
                    <a:gd name="connsiteY1" fmla="*/ 45408 h 233577"/>
                    <a:gd name="connsiteX2" fmla="*/ 430709 w 454562"/>
                    <a:gd name="connsiteY2" fmla="*/ 35963 h 233577"/>
                    <a:gd name="connsiteX3" fmla="*/ 341830 w 454562"/>
                    <a:gd name="connsiteY3" fmla="*/ 176303 h 233577"/>
                    <a:gd name="connsiteX4" fmla="*/ 117818 w 454562"/>
                    <a:gd name="connsiteY4" fmla="*/ 0 h 233577"/>
                    <a:gd name="connsiteX5" fmla="*/ 40322 w 454562"/>
                    <a:gd name="connsiteY5" fmla="*/ 122420 h 233577"/>
                    <a:gd name="connsiteX6" fmla="*/ 0 w 454562"/>
                    <a:gd name="connsiteY6" fmla="*/ 233578 h 233577"/>
                    <a:gd name="connsiteX7" fmla="*/ 124478 w 454562"/>
                    <a:gd name="connsiteY7" fmla="*/ 36811 h 233577"/>
                    <a:gd name="connsiteX8" fmla="*/ 348611 w 454562"/>
                    <a:gd name="connsiteY8" fmla="*/ 212993 h 233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4562" h="233577">
                      <a:moveTo>
                        <a:pt x="348611" y="212993"/>
                      </a:moveTo>
                      <a:lnTo>
                        <a:pt x="454563" y="45408"/>
                      </a:lnTo>
                      <a:cubicBezTo>
                        <a:pt x="446571" y="42260"/>
                        <a:pt x="438579" y="39111"/>
                        <a:pt x="430709" y="35963"/>
                      </a:cubicBezTo>
                      <a:lnTo>
                        <a:pt x="341830" y="176303"/>
                      </a:lnTo>
                      <a:lnTo>
                        <a:pt x="117818" y="0"/>
                      </a:lnTo>
                      <a:lnTo>
                        <a:pt x="40322" y="122420"/>
                      </a:lnTo>
                      <a:cubicBezTo>
                        <a:pt x="33299" y="159351"/>
                        <a:pt x="20706" y="197131"/>
                        <a:pt x="0" y="233578"/>
                      </a:cubicBezTo>
                      <a:lnTo>
                        <a:pt x="124478" y="36811"/>
                      </a:lnTo>
                      <a:lnTo>
                        <a:pt x="348611" y="21299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C29B9ADE-503C-6460-580B-1536E852C636}"/>
                    </a:ext>
                  </a:extLst>
                </p:cNvPr>
                <p:cNvSpPr/>
                <p:nvPr/>
              </p:nvSpPr>
              <p:spPr>
                <a:xfrm>
                  <a:off x="12878324" y="-382306"/>
                  <a:ext cx="66961" cy="35115"/>
                </a:xfrm>
                <a:custGeom>
                  <a:avLst/>
                  <a:gdLst>
                    <a:gd name="connsiteX0" fmla="*/ 0 w 66961"/>
                    <a:gd name="connsiteY0" fmla="*/ 35116 h 35115"/>
                    <a:gd name="connsiteX1" fmla="*/ 66962 w 66961"/>
                    <a:gd name="connsiteY1" fmla="*/ 35116 h 35115"/>
                    <a:gd name="connsiteX2" fmla="*/ 22280 w 66961"/>
                    <a:gd name="connsiteY2" fmla="*/ 0 h 35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961" h="35115">
                      <a:moveTo>
                        <a:pt x="0" y="35116"/>
                      </a:moveTo>
                      <a:lnTo>
                        <a:pt x="66962" y="35116"/>
                      </a:lnTo>
                      <a:lnTo>
                        <a:pt x="2228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66BE50F-B0F8-C805-18FE-A758A6714B42}"/>
                    </a:ext>
                  </a:extLst>
                </p:cNvPr>
                <p:cNvSpPr/>
                <p:nvPr/>
              </p:nvSpPr>
              <p:spPr>
                <a:xfrm>
                  <a:off x="13214221" y="-511627"/>
                  <a:ext cx="709572" cy="277653"/>
                </a:xfrm>
                <a:custGeom>
                  <a:avLst/>
                  <a:gdLst>
                    <a:gd name="connsiteX0" fmla="*/ 663560 w 709572"/>
                    <a:gd name="connsiteY0" fmla="*/ 176303 h 277653"/>
                    <a:gd name="connsiteX1" fmla="*/ 647576 w 709572"/>
                    <a:gd name="connsiteY1" fmla="*/ 163710 h 277653"/>
                    <a:gd name="connsiteX2" fmla="*/ 439427 w 709572"/>
                    <a:gd name="connsiteY2" fmla="*/ 0 h 277653"/>
                    <a:gd name="connsiteX3" fmla="*/ 335655 w 709572"/>
                    <a:gd name="connsiteY3" fmla="*/ 163952 h 277653"/>
                    <a:gd name="connsiteX4" fmla="*/ 286977 w 709572"/>
                    <a:gd name="connsiteY4" fmla="*/ 240964 h 277653"/>
                    <a:gd name="connsiteX5" fmla="*/ 189260 w 709572"/>
                    <a:gd name="connsiteY5" fmla="*/ 164074 h 277653"/>
                    <a:gd name="connsiteX6" fmla="*/ 62965 w 709572"/>
                    <a:gd name="connsiteY6" fmla="*/ 64661 h 277653"/>
                    <a:gd name="connsiteX7" fmla="*/ 0 w 709572"/>
                    <a:gd name="connsiteY7" fmla="*/ 164195 h 277653"/>
                    <a:gd name="connsiteX8" fmla="*/ 29909 w 709572"/>
                    <a:gd name="connsiteY8" fmla="*/ 164195 h 277653"/>
                    <a:gd name="connsiteX9" fmla="*/ 69625 w 709572"/>
                    <a:gd name="connsiteY9" fmla="*/ 101471 h 277653"/>
                    <a:gd name="connsiteX10" fmla="*/ 149301 w 709572"/>
                    <a:gd name="connsiteY10" fmla="*/ 164074 h 277653"/>
                    <a:gd name="connsiteX11" fmla="*/ 293758 w 709572"/>
                    <a:gd name="connsiteY11" fmla="*/ 277654 h 277653"/>
                    <a:gd name="connsiteX12" fmla="*/ 365684 w 709572"/>
                    <a:gd name="connsiteY12" fmla="*/ 163952 h 277653"/>
                    <a:gd name="connsiteX13" fmla="*/ 446208 w 709572"/>
                    <a:gd name="connsiteY13" fmla="*/ 36811 h 277653"/>
                    <a:gd name="connsiteX14" fmla="*/ 607617 w 709572"/>
                    <a:gd name="connsiteY14" fmla="*/ 163831 h 277653"/>
                    <a:gd name="connsiteX15" fmla="*/ 670220 w 709572"/>
                    <a:gd name="connsiteY15" fmla="*/ 212993 h 277653"/>
                    <a:gd name="connsiteX16" fmla="*/ 701339 w 709572"/>
                    <a:gd name="connsiteY16" fmla="*/ 163710 h 277653"/>
                    <a:gd name="connsiteX17" fmla="*/ 705940 w 709572"/>
                    <a:gd name="connsiteY17" fmla="*/ 156566 h 277653"/>
                    <a:gd name="connsiteX18" fmla="*/ 709573 w 709572"/>
                    <a:gd name="connsiteY18" fmla="*/ 103651 h 277653"/>
                    <a:gd name="connsiteX19" fmla="*/ 671552 w 709572"/>
                    <a:gd name="connsiteY19" fmla="*/ 163710 h 277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09572" h="277653">
                      <a:moveTo>
                        <a:pt x="663560" y="176303"/>
                      </a:moveTo>
                      <a:lnTo>
                        <a:pt x="647576" y="163710"/>
                      </a:lnTo>
                      <a:lnTo>
                        <a:pt x="439427" y="0"/>
                      </a:lnTo>
                      <a:lnTo>
                        <a:pt x="335655" y="163952"/>
                      </a:lnTo>
                      <a:lnTo>
                        <a:pt x="286977" y="240964"/>
                      </a:lnTo>
                      <a:lnTo>
                        <a:pt x="189260" y="164074"/>
                      </a:lnTo>
                      <a:lnTo>
                        <a:pt x="62965" y="64661"/>
                      </a:lnTo>
                      <a:lnTo>
                        <a:pt x="0" y="164195"/>
                      </a:lnTo>
                      <a:lnTo>
                        <a:pt x="29909" y="164195"/>
                      </a:lnTo>
                      <a:lnTo>
                        <a:pt x="69625" y="101471"/>
                      </a:lnTo>
                      <a:lnTo>
                        <a:pt x="149301" y="164074"/>
                      </a:lnTo>
                      <a:lnTo>
                        <a:pt x="293758" y="277654"/>
                      </a:lnTo>
                      <a:lnTo>
                        <a:pt x="365684" y="163952"/>
                      </a:lnTo>
                      <a:lnTo>
                        <a:pt x="446208" y="36811"/>
                      </a:lnTo>
                      <a:lnTo>
                        <a:pt x="607617" y="163831"/>
                      </a:lnTo>
                      <a:lnTo>
                        <a:pt x="670220" y="212993"/>
                      </a:lnTo>
                      <a:lnTo>
                        <a:pt x="701339" y="163710"/>
                      </a:lnTo>
                      <a:lnTo>
                        <a:pt x="705940" y="156566"/>
                      </a:lnTo>
                      <a:lnTo>
                        <a:pt x="709573" y="103651"/>
                      </a:lnTo>
                      <a:lnTo>
                        <a:pt x="671552" y="16371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E5D737FB-02B9-FDBE-C1BD-8DB2A91D9F6D}"/>
                    </a:ext>
                  </a:extLst>
                </p:cNvPr>
                <p:cNvSpPr/>
                <p:nvPr/>
              </p:nvSpPr>
              <p:spPr>
                <a:xfrm>
                  <a:off x="13641902" y="-397320"/>
                  <a:ext cx="94327" cy="49645"/>
                </a:xfrm>
                <a:custGeom>
                  <a:avLst/>
                  <a:gdLst>
                    <a:gd name="connsiteX0" fmla="*/ 0 w 94327"/>
                    <a:gd name="connsiteY0" fmla="*/ 49646 h 49645"/>
                    <a:gd name="connsiteX1" fmla="*/ 30030 w 94327"/>
                    <a:gd name="connsiteY1" fmla="*/ 49525 h 49645"/>
                    <a:gd name="connsiteX2" fmla="*/ 38143 w 94327"/>
                    <a:gd name="connsiteY2" fmla="*/ 36811 h 49645"/>
                    <a:gd name="connsiteX3" fmla="*/ 54369 w 94327"/>
                    <a:gd name="connsiteY3" fmla="*/ 49525 h 49645"/>
                    <a:gd name="connsiteX4" fmla="*/ 94327 w 94327"/>
                    <a:gd name="connsiteY4" fmla="*/ 49525 h 49645"/>
                    <a:gd name="connsiteX5" fmla="*/ 31362 w 94327"/>
                    <a:gd name="connsiteY5" fmla="*/ 0 h 49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327" h="49645">
                      <a:moveTo>
                        <a:pt x="0" y="49646"/>
                      </a:moveTo>
                      <a:lnTo>
                        <a:pt x="30030" y="49525"/>
                      </a:lnTo>
                      <a:lnTo>
                        <a:pt x="38143" y="36811"/>
                      </a:lnTo>
                      <a:lnTo>
                        <a:pt x="54369" y="49525"/>
                      </a:lnTo>
                      <a:lnTo>
                        <a:pt x="94327" y="49525"/>
                      </a:lnTo>
                      <a:lnTo>
                        <a:pt x="31362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5E603C42-42EC-977C-2D4B-5B55630A7A09}"/>
                    </a:ext>
                  </a:extLst>
                </p:cNvPr>
                <p:cNvSpPr/>
                <p:nvPr/>
              </p:nvSpPr>
              <p:spPr>
                <a:xfrm>
                  <a:off x="11227779" y="-1148063"/>
                  <a:ext cx="2743965" cy="665739"/>
                </a:xfrm>
                <a:custGeom>
                  <a:avLst/>
                  <a:gdLst>
                    <a:gd name="connsiteX0" fmla="*/ 299449 w 2743965"/>
                    <a:gd name="connsiteY0" fmla="*/ 665739 h 665739"/>
                    <a:gd name="connsiteX1" fmla="*/ 451899 w 2743965"/>
                    <a:gd name="connsiteY1" fmla="*/ 424775 h 665739"/>
                    <a:gd name="connsiteX2" fmla="*/ 675911 w 2743965"/>
                    <a:gd name="connsiteY2" fmla="*/ 601079 h 665739"/>
                    <a:gd name="connsiteX3" fmla="*/ 828360 w 2743965"/>
                    <a:gd name="connsiteY3" fmla="*/ 360114 h 665739"/>
                    <a:gd name="connsiteX4" fmla="*/ 1052493 w 2743965"/>
                    <a:gd name="connsiteY4" fmla="*/ 536418 h 665739"/>
                    <a:gd name="connsiteX5" fmla="*/ 1204942 w 2743965"/>
                    <a:gd name="connsiteY5" fmla="*/ 295454 h 665739"/>
                    <a:gd name="connsiteX6" fmla="*/ 1428954 w 2743965"/>
                    <a:gd name="connsiteY6" fmla="*/ 471757 h 665739"/>
                    <a:gd name="connsiteX7" fmla="*/ 1581403 w 2743965"/>
                    <a:gd name="connsiteY7" fmla="*/ 230793 h 665739"/>
                    <a:gd name="connsiteX8" fmla="*/ 1805536 w 2743965"/>
                    <a:gd name="connsiteY8" fmla="*/ 407096 h 665739"/>
                    <a:gd name="connsiteX9" fmla="*/ 1957865 w 2743965"/>
                    <a:gd name="connsiteY9" fmla="*/ 166132 h 665739"/>
                    <a:gd name="connsiteX10" fmla="*/ 2181998 w 2743965"/>
                    <a:gd name="connsiteY10" fmla="*/ 342436 h 665739"/>
                    <a:gd name="connsiteX11" fmla="*/ 2334326 w 2743965"/>
                    <a:gd name="connsiteY11" fmla="*/ 101471 h 665739"/>
                    <a:gd name="connsiteX12" fmla="*/ 2558459 w 2743965"/>
                    <a:gd name="connsiteY12" fmla="*/ 277775 h 665739"/>
                    <a:gd name="connsiteX13" fmla="*/ 2710908 w 2743965"/>
                    <a:gd name="connsiteY13" fmla="*/ 36811 h 665739"/>
                    <a:gd name="connsiteX14" fmla="*/ 2741907 w 2743965"/>
                    <a:gd name="connsiteY14" fmla="*/ 61270 h 665739"/>
                    <a:gd name="connsiteX15" fmla="*/ 2743965 w 2743965"/>
                    <a:gd name="connsiteY15" fmla="*/ 31241 h 665739"/>
                    <a:gd name="connsiteX16" fmla="*/ 2704248 w 2743965"/>
                    <a:gd name="connsiteY16" fmla="*/ 0 h 665739"/>
                    <a:gd name="connsiteX17" fmla="*/ 2551799 w 2743965"/>
                    <a:gd name="connsiteY17" fmla="*/ 240964 h 665739"/>
                    <a:gd name="connsiteX18" fmla="*/ 2327666 w 2743965"/>
                    <a:gd name="connsiteY18" fmla="*/ 64661 h 665739"/>
                    <a:gd name="connsiteX19" fmla="*/ 2175217 w 2743965"/>
                    <a:gd name="connsiteY19" fmla="*/ 305625 h 665739"/>
                    <a:gd name="connsiteX20" fmla="*/ 1951205 w 2743965"/>
                    <a:gd name="connsiteY20" fmla="*/ 129322 h 665739"/>
                    <a:gd name="connsiteX21" fmla="*/ 1798756 w 2743965"/>
                    <a:gd name="connsiteY21" fmla="*/ 370286 h 665739"/>
                    <a:gd name="connsiteX22" fmla="*/ 1574623 w 2743965"/>
                    <a:gd name="connsiteY22" fmla="*/ 194103 h 665739"/>
                    <a:gd name="connsiteX23" fmla="*/ 1422294 w 2743965"/>
                    <a:gd name="connsiteY23" fmla="*/ 434946 h 665739"/>
                    <a:gd name="connsiteX24" fmla="*/ 1198161 w 2743965"/>
                    <a:gd name="connsiteY24" fmla="*/ 258764 h 665739"/>
                    <a:gd name="connsiteX25" fmla="*/ 1045712 w 2743965"/>
                    <a:gd name="connsiteY25" fmla="*/ 499607 h 665739"/>
                    <a:gd name="connsiteX26" fmla="*/ 821700 w 2743965"/>
                    <a:gd name="connsiteY26" fmla="*/ 323425 h 665739"/>
                    <a:gd name="connsiteX27" fmla="*/ 669251 w 2743965"/>
                    <a:gd name="connsiteY27" fmla="*/ 564268 h 665739"/>
                    <a:gd name="connsiteX28" fmla="*/ 445118 w 2743965"/>
                    <a:gd name="connsiteY28" fmla="*/ 388086 h 665739"/>
                    <a:gd name="connsiteX29" fmla="*/ 292669 w 2743965"/>
                    <a:gd name="connsiteY29" fmla="*/ 628929 h 665739"/>
                    <a:gd name="connsiteX30" fmla="*/ 68657 w 2743965"/>
                    <a:gd name="connsiteY30" fmla="*/ 452746 h 665739"/>
                    <a:gd name="connsiteX31" fmla="*/ 0 w 2743965"/>
                    <a:gd name="connsiteY31" fmla="*/ 561241 h 665739"/>
                    <a:gd name="connsiteX32" fmla="*/ 17437 w 2743965"/>
                    <a:gd name="connsiteY32" fmla="*/ 580978 h 665739"/>
                    <a:gd name="connsiteX33" fmla="*/ 75316 w 274396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743965" h="665739">
                      <a:moveTo>
                        <a:pt x="299449" y="665739"/>
                      </a:moveTo>
                      <a:lnTo>
                        <a:pt x="451899" y="424775"/>
                      </a:lnTo>
                      <a:lnTo>
                        <a:pt x="675911" y="601079"/>
                      </a:lnTo>
                      <a:lnTo>
                        <a:pt x="828360" y="360114"/>
                      </a:lnTo>
                      <a:lnTo>
                        <a:pt x="1052493" y="536418"/>
                      </a:lnTo>
                      <a:lnTo>
                        <a:pt x="1204942" y="295454"/>
                      </a:lnTo>
                      <a:lnTo>
                        <a:pt x="1428954" y="471757"/>
                      </a:lnTo>
                      <a:lnTo>
                        <a:pt x="1581403" y="230793"/>
                      </a:lnTo>
                      <a:lnTo>
                        <a:pt x="1805536" y="407096"/>
                      </a:lnTo>
                      <a:lnTo>
                        <a:pt x="1957865" y="166132"/>
                      </a:lnTo>
                      <a:lnTo>
                        <a:pt x="2181998" y="342436"/>
                      </a:lnTo>
                      <a:lnTo>
                        <a:pt x="2334326" y="101471"/>
                      </a:lnTo>
                      <a:lnTo>
                        <a:pt x="2558459" y="277775"/>
                      </a:lnTo>
                      <a:lnTo>
                        <a:pt x="2710908" y="36811"/>
                      </a:lnTo>
                      <a:lnTo>
                        <a:pt x="2741907" y="61270"/>
                      </a:lnTo>
                      <a:lnTo>
                        <a:pt x="2743965" y="31241"/>
                      </a:lnTo>
                      <a:lnTo>
                        <a:pt x="2704248" y="0"/>
                      </a:lnTo>
                      <a:lnTo>
                        <a:pt x="2551799" y="240964"/>
                      </a:lnTo>
                      <a:lnTo>
                        <a:pt x="2327666" y="64661"/>
                      </a:lnTo>
                      <a:lnTo>
                        <a:pt x="2175217" y="305625"/>
                      </a:lnTo>
                      <a:lnTo>
                        <a:pt x="1951205" y="129322"/>
                      </a:lnTo>
                      <a:lnTo>
                        <a:pt x="1798756" y="370286"/>
                      </a:lnTo>
                      <a:lnTo>
                        <a:pt x="1574623" y="194103"/>
                      </a:lnTo>
                      <a:lnTo>
                        <a:pt x="1422294" y="434946"/>
                      </a:lnTo>
                      <a:lnTo>
                        <a:pt x="1198161" y="258764"/>
                      </a:lnTo>
                      <a:lnTo>
                        <a:pt x="1045712" y="499607"/>
                      </a:lnTo>
                      <a:lnTo>
                        <a:pt x="821700" y="323425"/>
                      </a:lnTo>
                      <a:lnTo>
                        <a:pt x="669251" y="564268"/>
                      </a:lnTo>
                      <a:lnTo>
                        <a:pt x="445118" y="388086"/>
                      </a:lnTo>
                      <a:lnTo>
                        <a:pt x="292669" y="628929"/>
                      </a:lnTo>
                      <a:lnTo>
                        <a:pt x="68657" y="452746"/>
                      </a:lnTo>
                      <a:lnTo>
                        <a:pt x="0" y="561241"/>
                      </a:lnTo>
                      <a:lnTo>
                        <a:pt x="17437" y="580978"/>
                      </a:lnTo>
                      <a:lnTo>
                        <a:pt x="75316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D7304D2-D78A-C049-5493-268A3FAEC929}"/>
                    </a:ext>
                  </a:extLst>
                </p:cNvPr>
                <p:cNvSpPr/>
                <p:nvPr/>
              </p:nvSpPr>
              <p:spPr>
                <a:xfrm>
                  <a:off x="11174016" y="-1262370"/>
                  <a:ext cx="2804145" cy="665739"/>
                </a:xfrm>
                <a:custGeom>
                  <a:avLst/>
                  <a:gdLst>
                    <a:gd name="connsiteX0" fmla="*/ 333596 w 2804145"/>
                    <a:gd name="connsiteY0" fmla="*/ 665739 h 665739"/>
                    <a:gd name="connsiteX1" fmla="*/ 485924 w 2804145"/>
                    <a:gd name="connsiteY1" fmla="*/ 424775 h 665739"/>
                    <a:gd name="connsiteX2" fmla="*/ 710057 w 2804145"/>
                    <a:gd name="connsiteY2" fmla="*/ 601079 h 665739"/>
                    <a:gd name="connsiteX3" fmla="*/ 862507 w 2804145"/>
                    <a:gd name="connsiteY3" fmla="*/ 360114 h 665739"/>
                    <a:gd name="connsiteX4" fmla="*/ 1086640 w 2804145"/>
                    <a:gd name="connsiteY4" fmla="*/ 536418 h 665739"/>
                    <a:gd name="connsiteX5" fmla="*/ 1238968 w 2804145"/>
                    <a:gd name="connsiteY5" fmla="*/ 295454 h 665739"/>
                    <a:gd name="connsiteX6" fmla="*/ 1463101 w 2804145"/>
                    <a:gd name="connsiteY6" fmla="*/ 471636 h 665739"/>
                    <a:gd name="connsiteX7" fmla="*/ 1615550 w 2804145"/>
                    <a:gd name="connsiteY7" fmla="*/ 230793 h 665739"/>
                    <a:gd name="connsiteX8" fmla="*/ 1839683 w 2804145"/>
                    <a:gd name="connsiteY8" fmla="*/ 406975 h 665739"/>
                    <a:gd name="connsiteX9" fmla="*/ 1992011 w 2804145"/>
                    <a:gd name="connsiteY9" fmla="*/ 166132 h 665739"/>
                    <a:gd name="connsiteX10" fmla="*/ 2216023 w 2804145"/>
                    <a:gd name="connsiteY10" fmla="*/ 342314 h 665739"/>
                    <a:gd name="connsiteX11" fmla="*/ 2368473 w 2804145"/>
                    <a:gd name="connsiteY11" fmla="*/ 101471 h 665739"/>
                    <a:gd name="connsiteX12" fmla="*/ 2592606 w 2804145"/>
                    <a:gd name="connsiteY12" fmla="*/ 277654 h 665739"/>
                    <a:gd name="connsiteX13" fmla="*/ 2745055 w 2804145"/>
                    <a:gd name="connsiteY13" fmla="*/ 36811 h 665739"/>
                    <a:gd name="connsiteX14" fmla="*/ 2802087 w 2804145"/>
                    <a:gd name="connsiteY14" fmla="*/ 81613 h 665739"/>
                    <a:gd name="connsiteX15" fmla="*/ 2804146 w 2804145"/>
                    <a:gd name="connsiteY15" fmla="*/ 51704 h 665739"/>
                    <a:gd name="connsiteX16" fmla="*/ 2738395 w 2804145"/>
                    <a:gd name="connsiteY16" fmla="*/ 0 h 665739"/>
                    <a:gd name="connsiteX17" fmla="*/ 2585946 w 2804145"/>
                    <a:gd name="connsiteY17" fmla="*/ 240964 h 665739"/>
                    <a:gd name="connsiteX18" fmla="*/ 2361813 w 2804145"/>
                    <a:gd name="connsiteY18" fmla="*/ 64661 h 665739"/>
                    <a:gd name="connsiteX19" fmla="*/ 2209364 w 2804145"/>
                    <a:gd name="connsiteY19" fmla="*/ 305625 h 665739"/>
                    <a:gd name="connsiteX20" fmla="*/ 1985352 w 2804145"/>
                    <a:gd name="connsiteY20" fmla="*/ 129322 h 665739"/>
                    <a:gd name="connsiteX21" fmla="*/ 1832902 w 2804145"/>
                    <a:gd name="connsiteY21" fmla="*/ 370286 h 665739"/>
                    <a:gd name="connsiteX22" fmla="*/ 1608769 w 2804145"/>
                    <a:gd name="connsiteY22" fmla="*/ 193982 h 665739"/>
                    <a:gd name="connsiteX23" fmla="*/ 1456320 w 2804145"/>
                    <a:gd name="connsiteY23" fmla="*/ 434946 h 665739"/>
                    <a:gd name="connsiteX24" fmla="*/ 1232308 w 2804145"/>
                    <a:gd name="connsiteY24" fmla="*/ 258643 h 665739"/>
                    <a:gd name="connsiteX25" fmla="*/ 1079859 w 2804145"/>
                    <a:gd name="connsiteY25" fmla="*/ 499607 h 665739"/>
                    <a:gd name="connsiteX26" fmla="*/ 855726 w 2804145"/>
                    <a:gd name="connsiteY26" fmla="*/ 323304 h 665739"/>
                    <a:gd name="connsiteX27" fmla="*/ 703277 w 2804145"/>
                    <a:gd name="connsiteY27" fmla="*/ 564268 h 665739"/>
                    <a:gd name="connsiteX28" fmla="*/ 479265 w 2804145"/>
                    <a:gd name="connsiteY28" fmla="*/ 388086 h 665739"/>
                    <a:gd name="connsiteX29" fmla="*/ 326815 w 2804145"/>
                    <a:gd name="connsiteY29" fmla="*/ 628929 h 665739"/>
                    <a:gd name="connsiteX30" fmla="*/ 102682 w 2804145"/>
                    <a:gd name="connsiteY30" fmla="*/ 452746 h 665739"/>
                    <a:gd name="connsiteX31" fmla="*/ 0 w 2804145"/>
                    <a:gd name="connsiteY31" fmla="*/ 615125 h 665739"/>
                    <a:gd name="connsiteX32" fmla="*/ 17558 w 2804145"/>
                    <a:gd name="connsiteY32" fmla="*/ 634741 h 665739"/>
                    <a:gd name="connsiteX33" fmla="*/ 109463 w 280414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804145" h="665739">
                      <a:moveTo>
                        <a:pt x="333596" y="665739"/>
                      </a:moveTo>
                      <a:lnTo>
                        <a:pt x="485924" y="424775"/>
                      </a:lnTo>
                      <a:lnTo>
                        <a:pt x="710057" y="601079"/>
                      </a:lnTo>
                      <a:lnTo>
                        <a:pt x="862507" y="360114"/>
                      </a:lnTo>
                      <a:lnTo>
                        <a:pt x="1086640" y="536418"/>
                      </a:lnTo>
                      <a:lnTo>
                        <a:pt x="1238968" y="295454"/>
                      </a:lnTo>
                      <a:lnTo>
                        <a:pt x="1463101" y="471636"/>
                      </a:lnTo>
                      <a:lnTo>
                        <a:pt x="1615550" y="230793"/>
                      </a:lnTo>
                      <a:lnTo>
                        <a:pt x="1839683" y="406975"/>
                      </a:lnTo>
                      <a:lnTo>
                        <a:pt x="1992011" y="166132"/>
                      </a:lnTo>
                      <a:lnTo>
                        <a:pt x="2216023" y="342314"/>
                      </a:lnTo>
                      <a:lnTo>
                        <a:pt x="2368473" y="101471"/>
                      </a:lnTo>
                      <a:lnTo>
                        <a:pt x="2592606" y="277654"/>
                      </a:lnTo>
                      <a:lnTo>
                        <a:pt x="2745055" y="36811"/>
                      </a:lnTo>
                      <a:lnTo>
                        <a:pt x="2802087" y="81613"/>
                      </a:lnTo>
                      <a:lnTo>
                        <a:pt x="2804146" y="51704"/>
                      </a:lnTo>
                      <a:lnTo>
                        <a:pt x="2738395" y="0"/>
                      </a:lnTo>
                      <a:lnTo>
                        <a:pt x="2585946" y="240964"/>
                      </a:lnTo>
                      <a:lnTo>
                        <a:pt x="2361813" y="64661"/>
                      </a:lnTo>
                      <a:lnTo>
                        <a:pt x="2209364" y="305625"/>
                      </a:lnTo>
                      <a:lnTo>
                        <a:pt x="1985352" y="129322"/>
                      </a:lnTo>
                      <a:lnTo>
                        <a:pt x="1832902" y="370286"/>
                      </a:lnTo>
                      <a:lnTo>
                        <a:pt x="1608769" y="193982"/>
                      </a:lnTo>
                      <a:lnTo>
                        <a:pt x="1456320" y="434946"/>
                      </a:lnTo>
                      <a:lnTo>
                        <a:pt x="1232308" y="258643"/>
                      </a:lnTo>
                      <a:lnTo>
                        <a:pt x="1079859" y="499607"/>
                      </a:lnTo>
                      <a:lnTo>
                        <a:pt x="855726" y="323304"/>
                      </a:lnTo>
                      <a:lnTo>
                        <a:pt x="703277" y="564268"/>
                      </a:lnTo>
                      <a:lnTo>
                        <a:pt x="479265" y="388086"/>
                      </a:lnTo>
                      <a:lnTo>
                        <a:pt x="326815" y="628929"/>
                      </a:lnTo>
                      <a:lnTo>
                        <a:pt x="102682" y="452746"/>
                      </a:lnTo>
                      <a:lnTo>
                        <a:pt x="0" y="615125"/>
                      </a:lnTo>
                      <a:lnTo>
                        <a:pt x="17558" y="634741"/>
                      </a:lnTo>
                      <a:lnTo>
                        <a:pt x="109463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15A7715-1ABE-7CF6-835C-A283751689FC}"/>
                    </a:ext>
                  </a:extLst>
                </p:cNvPr>
                <p:cNvSpPr/>
                <p:nvPr/>
              </p:nvSpPr>
              <p:spPr>
                <a:xfrm>
                  <a:off x="11687064" y="-740361"/>
                  <a:ext cx="2258767" cy="536417"/>
                </a:xfrm>
                <a:custGeom>
                  <a:avLst/>
                  <a:gdLst>
                    <a:gd name="connsiteX0" fmla="*/ 1927351 w 2258767"/>
                    <a:gd name="connsiteY0" fmla="*/ 0 h 536417"/>
                    <a:gd name="connsiteX1" fmla="*/ 1774901 w 2258767"/>
                    <a:gd name="connsiteY1" fmla="*/ 240964 h 536417"/>
                    <a:gd name="connsiteX2" fmla="*/ 1550768 w 2258767"/>
                    <a:gd name="connsiteY2" fmla="*/ 64661 h 536417"/>
                    <a:gd name="connsiteX3" fmla="*/ 1398319 w 2258767"/>
                    <a:gd name="connsiteY3" fmla="*/ 305625 h 536417"/>
                    <a:gd name="connsiteX4" fmla="*/ 1174307 w 2258767"/>
                    <a:gd name="connsiteY4" fmla="*/ 129443 h 536417"/>
                    <a:gd name="connsiteX5" fmla="*/ 1021858 w 2258767"/>
                    <a:gd name="connsiteY5" fmla="*/ 370286 h 536417"/>
                    <a:gd name="connsiteX6" fmla="*/ 797725 w 2258767"/>
                    <a:gd name="connsiteY6" fmla="*/ 194103 h 536417"/>
                    <a:gd name="connsiteX7" fmla="*/ 671430 w 2258767"/>
                    <a:gd name="connsiteY7" fmla="*/ 393535 h 536417"/>
                    <a:gd name="connsiteX8" fmla="*/ 645276 w 2258767"/>
                    <a:gd name="connsiteY8" fmla="*/ 434946 h 536417"/>
                    <a:gd name="connsiteX9" fmla="*/ 592724 w 2258767"/>
                    <a:gd name="connsiteY9" fmla="*/ 393656 h 536417"/>
                    <a:gd name="connsiteX10" fmla="*/ 421264 w 2258767"/>
                    <a:gd name="connsiteY10" fmla="*/ 258764 h 536417"/>
                    <a:gd name="connsiteX11" fmla="*/ 335776 w 2258767"/>
                    <a:gd name="connsiteY11" fmla="*/ 393777 h 536417"/>
                    <a:gd name="connsiteX12" fmla="*/ 268814 w 2258767"/>
                    <a:gd name="connsiteY12" fmla="*/ 499607 h 536417"/>
                    <a:gd name="connsiteX13" fmla="*/ 134407 w 2258767"/>
                    <a:gd name="connsiteY13" fmla="*/ 394019 h 536417"/>
                    <a:gd name="connsiteX14" fmla="*/ 44681 w 2258767"/>
                    <a:gd name="connsiteY14" fmla="*/ 323425 h 536417"/>
                    <a:gd name="connsiteX15" fmla="*/ 0 w 2258767"/>
                    <a:gd name="connsiteY15" fmla="*/ 394140 h 536417"/>
                    <a:gd name="connsiteX16" fmla="*/ 30030 w 2258767"/>
                    <a:gd name="connsiteY16" fmla="*/ 394019 h 536417"/>
                    <a:gd name="connsiteX17" fmla="*/ 51462 w 2258767"/>
                    <a:gd name="connsiteY17" fmla="*/ 360114 h 536417"/>
                    <a:gd name="connsiteX18" fmla="*/ 94569 w 2258767"/>
                    <a:gd name="connsiteY18" fmla="*/ 394019 h 536417"/>
                    <a:gd name="connsiteX19" fmla="*/ 275595 w 2258767"/>
                    <a:gd name="connsiteY19" fmla="*/ 536418 h 536417"/>
                    <a:gd name="connsiteX20" fmla="*/ 365805 w 2258767"/>
                    <a:gd name="connsiteY20" fmla="*/ 393777 h 536417"/>
                    <a:gd name="connsiteX21" fmla="*/ 428044 w 2258767"/>
                    <a:gd name="connsiteY21" fmla="*/ 295454 h 536417"/>
                    <a:gd name="connsiteX22" fmla="*/ 552886 w 2258767"/>
                    <a:gd name="connsiteY22" fmla="*/ 393656 h 536417"/>
                    <a:gd name="connsiteX23" fmla="*/ 652056 w 2258767"/>
                    <a:gd name="connsiteY23" fmla="*/ 471757 h 536417"/>
                    <a:gd name="connsiteX24" fmla="*/ 701581 w 2258767"/>
                    <a:gd name="connsiteY24" fmla="*/ 393535 h 536417"/>
                    <a:gd name="connsiteX25" fmla="*/ 804506 w 2258767"/>
                    <a:gd name="connsiteY25" fmla="*/ 230793 h 536417"/>
                    <a:gd name="connsiteX26" fmla="*/ 1011202 w 2258767"/>
                    <a:gd name="connsiteY26" fmla="*/ 393292 h 536417"/>
                    <a:gd name="connsiteX27" fmla="*/ 1028639 w 2258767"/>
                    <a:gd name="connsiteY27" fmla="*/ 407096 h 536417"/>
                    <a:gd name="connsiteX28" fmla="*/ 1037357 w 2258767"/>
                    <a:gd name="connsiteY28" fmla="*/ 393292 h 536417"/>
                    <a:gd name="connsiteX29" fmla="*/ 1181088 w 2258767"/>
                    <a:gd name="connsiteY29" fmla="*/ 166132 h 536417"/>
                    <a:gd name="connsiteX30" fmla="*/ 1405100 w 2258767"/>
                    <a:gd name="connsiteY30" fmla="*/ 342436 h 536417"/>
                    <a:gd name="connsiteX31" fmla="*/ 1557549 w 2258767"/>
                    <a:gd name="connsiteY31" fmla="*/ 101471 h 536417"/>
                    <a:gd name="connsiteX32" fmla="*/ 1781561 w 2258767"/>
                    <a:gd name="connsiteY32" fmla="*/ 277775 h 536417"/>
                    <a:gd name="connsiteX33" fmla="*/ 1934010 w 2258767"/>
                    <a:gd name="connsiteY33" fmla="*/ 36811 h 536417"/>
                    <a:gd name="connsiteX34" fmla="*/ 2158022 w 2258767"/>
                    <a:gd name="connsiteY34" fmla="*/ 213114 h 536417"/>
                    <a:gd name="connsiteX35" fmla="*/ 2255135 w 2258767"/>
                    <a:gd name="connsiteY35" fmla="*/ 59575 h 536417"/>
                    <a:gd name="connsiteX36" fmla="*/ 2258767 w 2258767"/>
                    <a:gd name="connsiteY36" fmla="*/ 6539 h 536417"/>
                    <a:gd name="connsiteX37" fmla="*/ 2151363 w 2258767"/>
                    <a:gd name="connsiteY37" fmla="*/ 176303 h 536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258767" h="536417">
                      <a:moveTo>
                        <a:pt x="1927351" y="0"/>
                      </a:moveTo>
                      <a:lnTo>
                        <a:pt x="1774901" y="240964"/>
                      </a:lnTo>
                      <a:lnTo>
                        <a:pt x="1550768" y="64661"/>
                      </a:lnTo>
                      <a:lnTo>
                        <a:pt x="1398319" y="305625"/>
                      </a:lnTo>
                      <a:lnTo>
                        <a:pt x="1174307" y="129443"/>
                      </a:lnTo>
                      <a:lnTo>
                        <a:pt x="1021858" y="370286"/>
                      </a:lnTo>
                      <a:lnTo>
                        <a:pt x="797725" y="194103"/>
                      </a:lnTo>
                      <a:lnTo>
                        <a:pt x="671430" y="393535"/>
                      </a:lnTo>
                      <a:lnTo>
                        <a:pt x="645276" y="434946"/>
                      </a:lnTo>
                      <a:lnTo>
                        <a:pt x="592724" y="393656"/>
                      </a:lnTo>
                      <a:lnTo>
                        <a:pt x="421264" y="258764"/>
                      </a:lnTo>
                      <a:lnTo>
                        <a:pt x="335776" y="393777"/>
                      </a:lnTo>
                      <a:lnTo>
                        <a:pt x="268814" y="499607"/>
                      </a:lnTo>
                      <a:lnTo>
                        <a:pt x="134407" y="394019"/>
                      </a:lnTo>
                      <a:lnTo>
                        <a:pt x="44681" y="323425"/>
                      </a:lnTo>
                      <a:lnTo>
                        <a:pt x="0" y="394140"/>
                      </a:lnTo>
                      <a:lnTo>
                        <a:pt x="30030" y="394019"/>
                      </a:lnTo>
                      <a:lnTo>
                        <a:pt x="51462" y="360114"/>
                      </a:lnTo>
                      <a:lnTo>
                        <a:pt x="94569" y="394019"/>
                      </a:lnTo>
                      <a:lnTo>
                        <a:pt x="275595" y="536418"/>
                      </a:lnTo>
                      <a:lnTo>
                        <a:pt x="365805" y="393777"/>
                      </a:lnTo>
                      <a:lnTo>
                        <a:pt x="428044" y="295454"/>
                      </a:lnTo>
                      <a:lnTo>
                        <a:pt x="552886" y="393656"/>
                      </a:lnTo>
                      <a:lnTo>
                        <a:pt x="652056" y="471757"/>
                      </a:lnTo>
                      <a:lnTo>
                        <a:pt x="701581" y="393535"/>
                      </a:lnTo>
                      <a:lnTo>
                        <a:pt x="804506" y="230793"/>
                      </a:lnTo>
                      <a:lnTo>
                        <a:pt x="1011202" y="393292"/>
                      </a:lnTo>
                      <a:lnTo>
                        <a:pt x="1028639" y="407096"/>
                      </a:lnTo>
                      <a:lnTo>
                        <a:pt x="1037357" y="393292"/>
                      </a:lnTo>
                      <a:lnTo>
                        <a:pt x="1181088" y="166132"/>
                      </a:lnTo>
                      <a:lnTo>
                        <a:pt x="1405100" y="342436"/>
                      </a:lnTo>
                      <a:lnTo>
                        <a:pt x="1557549" y="101471"/>
                      </a:lnTo>
                      <a:lnTo>
                        <a:pt x="1781561" y="277775"/>
                      </a:lnTo>
                      <a:lnTo>
                        <a:pt x="1934010" y="36811"/>
                      </a:lnTo>
                      <a:lnTo>
                        <a:pt x="2158022" y="213114"/>
                      </a:lnTo>
                      <a:lnTo>
                        <a:pt x="2255135" y="59575"/>
                      </a:lnTo>
                      <a:lnTo>
                        <a:pt x="2258767" y="6539"/>
                      </a:lnTo>
                      <a:lnTo>
                        <a:pt x="2151363" y="17630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C09151F3-EA8B-A7BB-BE6B-EC396879D141}"/>
                    </a:ext>
                  </a:extLst>
                </p:cNvPr>
                <p:cNvSpPr/>
                <p:nvPr/>
              </p:nvSpPr>
              <p:spPr>
                <a:xfrm>
                  <a:off x="11335184" y="-896564"/>
                  <a:ext cx="2621666" cy="642974"/>
                </a:xfrm>
                <a:custGeom>
                  <a:avLst/>
                  <a:gdLst>
                    <a:gd name="connsiteX0" fmla="*/ 2259494 w 2621666"/>
                    <a:gd name="connsiteY0" fmla="*/ 41896 h 642974"/>
                    <a:gd name="connsiteX1" fmla="*/ 2107045 w 2621666"/>
                    <a:gd name="connsiteY1" fmla="*/ 282861 h 642974"/>
                    <a:gd name="connsiteX2" fmla="*/ 1883033 w 2621666"/>
                    <a:gd name="connsiteY2" fmla="*/ 106557 h 642974"/>
                    <a:gd name="connsiteX3" fmla="*/ 1730583 w 2621666"/>
                    <a:gd name="connsiteY3" fmla="*/ 347521 h 642974"/>
                    <a:gd name="connsiteX4" fmla="*/ 1506450 w 2621666"/>
                    <a:gd name="connsiteY4" fmla="*/ 171218 h 642974"/>
                    <a:gd name="connsiteX5" fmla="*/ 1354122 w 2621666"/>
                    <a:gd name="connsiteY5" fmla="*/ 412182 h 642974"/>
                    <a:gd name="connsiteX6" fmla="*/ 1129989 w 2621666"/>
                    <a:gd name="connsiteY6" fmla="*/ 235879 h 642974"/>
                    <a:gd name="connsiteX7" fmla="*/ 977540 w 2621666"/>
                    <a:gd name="connsiteY7" fmla="*/ 476843 h 642974"/>
                    <a:gd name="connsiteX8" fmla="*/ 753528 w 2621666"/>
                    <a:gd name="connsiteY8" fmla="*/ 300539 h 642974"/>
                    <a:gd name="connsiteX9" fmla="*/ 601079 w 2621666"/>
                    <a:gd name="connsiteY9" fmla="*/ 541504 h 642974"/>
                    <a:gd name="connsiteX10" fmla="*/ 376946 w 2621666"/>
                    <a:gd name="connsiteY10" fmla="*/ 365200 h 642974"/>
                    <a:gd name="connsiteX11" fmla="*/ 259854 w 2621666"/>
                    <a:gd name="connsiteY11" fmla="*/ 550343 h 642974"/>
                    <a:gd name="connsiteX12" fmla="*/ 224617 w 2621666"/>
                    <a:gd name="connsiteY12" fmla="*/ 606164 h 642974"/>
                    <a:gd name="connsiteX13" fmla="*/ 153660 w 2621666"/>
                    <a:gd name="connsiteY13" fmla="*/ 550464 h 642974"/>
                    <a:gd name="connsiteX14" fmla="*/ 484 w 2621666"/>
                    <a:gd name="connsiteY14" fmla="*/ 429982 h 642974"/>
                    <a:gd name="connsiteX15" fmla="*/ 0 w 2621666"/>
                    <a:gd name="connsiteY15" fmla="*/ 430829 h 642974"/>
                    <a:gd name="connsiteX16" fmla="*/ 88878 w 2621666"/>
                    <a:gd name="connsiteY16" fmla="*/ 530969 h 642974"/>
                    <a:gd name="connsiteX17" fmla="*/ 113701 w 2621666"/>
                    <a:gd name="connsiteY17" fmla="*/ 550464 h 642974"/>
                    <a:gd name="connsiteX18" fmla="*/ 231277 w 2621666"/>
                    <a:gd name="connsiteY18" fmla="*/ 642975 h 642974"/>
                    <a:gd name="connsiteX19" fmla="*/ 289884 w 2621666"/>
                    <a:gd name="connsiteY19" fmla="*/ 550343 h 642974"/>
                    <a:gd name="connsiteX20" fmla="*/ 383726 w 2621666"/>
                    <a:gd name="connsiteY20" fmla="*/ 402011 h 642974"/>
                    <a:gd name="connsiteX21" fmla="*/ 571897 w 2621666"/>
                    <a:gd name="connsiteY21" fmla="*/ 550101 h 642974"/>
                    <a:gd name="connsiteX22" fmla="*/ 607738 w 2621666"/>
                    <a:gd name="connsiteY22" fmla="*/ 578314 h 642974"/>
                    <a:gd name="connsiteX23" fmla="*/ 625659 w 2621666"/>
                    <a:gd name="connsiteY23" fmla="*/ 550101 h 642974"/>
                    <a:gd name="connsiteX24" fmla="*/ 760188 w 2621666"/>
                    <a:gd name="connsiteY24" fmla="*/ 337350 h 642974"/>
                    <a:gd name="connsiteX25" fmla="*/ 984321 w 2621666"/>
                    <a:gd name="connsiteY25" fmla="*/ 513532 h 642974"/>
                    <a:gd name="connsiteX26" fmla="*/ 1136770 w 2621666"/>
                    <a:gd name="connsiteY26" fmla="*/ 272689 h 642974"/>
                    <a:gd name="connsiteX27" fmla="*/ 1360782 w 2621666"/>
                    <a:gd name="connsiteY27" fmla="*/ 448872 h 642974"/>
                    <a:gd name="connsiteX28" fmla="*/ 1513231 w 2621666"/>
                    <a:gd name="connsiteY28" fmla="*/ 208028 h 642974"/>
                    <a:gd name="connsiteX29" fmla="*/ 1737364 w 2621666"/>
                    <a:gd name="connsiteY29" fmla="*/ 384211 h 642974"/>
                    <a:gd name="connsiteX30" fmla="*/ 1889813 w 2621666"/>
                    <a:gd name="connsiteY30" fmla="*/ 143368 h 642974"/>
                    <a:gd name="connsiteX31" fmla="*/ 2113825 w 2621666"/>
                    <a:gd name="connsiteY31" fmla="*/ 319550 h 642974"/>
                    <a:gd name="connsiteX32" fmla="*/ 2266275 w 2621666"/>
                    <a:gd name="connsiteY32" fmla="*/ 78707 h 642974"/>
                    <a:gd name="connsiteX33" fmla="*/ 2490287 w 2621666"/>
                    <a:gd name="connsiteY33" fmla="*/ 254889 h 642974"/>
                    <a:gd name="connsiteX34" fmla="*/ 2618034 w 2621666"/>
                    <a:gd name="connsiteY34" fmla="*/ 52915 h 642974"/>
                    <a:gd name="connsiteX35" fmla="*/ 2621667 w 2621666"/>
                    <a:gd name="connsiteY35" fmla="*/ 0 h 642974"/>
                    <a:gd name="connsiteX36" fmla="*/ 2483627 w 2621666"/>
                    <a:gd name="connsiteY36" fmla="*/ 218200 h 642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2621666" h="642974">
                      <a:moveTo>
                        <a:pt x="2259494" y="41896"/>
                      </a:moveTo>
                      <a:lnTo>
                        <a:pt x="2107045" y="282861"/>
                      </a:lnTo>
                      <a:lnTo>
                        <a:pt x="1883033" y="106557"/>
                      </a:lnTo>
                      <a:lnTo>
                        <a:pt x="1730583" y="347521"/>
                      </a:lnTo>
                      <a:lnTo>
                        <a:pt x="1506450" y="171218"/>
                      </a:lnTo>
                      <a:lnTo>
                        <a:pt x="1354122" y="412182"/>
                      </a:lnTo>
                      <a:lnTo>
                        <a:pt x="1129989" y="235879"/>
                      </a:lnTo>
                      <a:lnTo>
                        <a:pt x="977540" y="476843"/>
                      </a:lnTo>
                      <a:lnTo>
                        <a:pt x="753528" y="300539"/>
                      </a:lnTo>
                      <a:lnTo>
                        <a:pt x="601079" y="541504"/>
                      </a:lnTo>
                      <a:lnTo>
                        <a:pt x="376946" y="365200"/>
                      </a:lnTo>
                      <a:lnTo>
                        <a:pt x="259854" y="550343"/>
                      </a:lnTo>
                      <a:lnTo>
                        <a:pt x="224617" y="606164"/>
                      </a:lnTo>
                      <a:lnTo>
                        <a:pt x="153660" y="550464"/>
                      </a:lnTo>
                      <a:lnTo>
                        <a:pt x="484" y="429982"/>
                      </a:lnTo>
                      <a:lnTo>
                        <a:pt x="0" y="430829"/>
                      </a:lnTo>
                      <a:lnTo>
                        <a:pt x="88878" y="530969"/>
                      </a:lnTo>
                      <a:lnTo>
                        <a:pt x="113701" y="550464"/>
                      </a:lnTo>
                      <a:lnTo>
                        <a:pt x="231277" y="642975"/>
                      </a:lnTo>
                      <a:lnTo>
                        <a:pt x="289884" y="550343"/>
                      </a:lnTo>
                      <a:lnTo>
                        <a:pt x="383726" y="402011"/>
                      </a:lnTo>
                      <a:lnTo>
                        <a:pt x="571897" y="550101"/>
                      </a:lnTo>
                      <a:lnTo>
                        <a:pt x="607738" y="578314"/>
                      </a:lnTo>
                      <a:lnTo>
                        <a:pt x="625659" y="550101"/>
                      </a:lnTo>
                      <a:lnTo>
                        <a:pt x="760188" y="337350"/>
                      </a:lnTo>
                      <a:lnTo>
                        <a:pt x="984321" y="513532"/>
                      </a:lnTo>
                      <a:lnTo>
                        <a:pt x="1136770" y="272689"/>
                      </a:lnTo>
                      <a:lnTo>
                        <a:pt x="1360782" y="448872"/>
                      </a:lnTo>
                      <a:lnTo>
                        <a:pt x="1513231" y="208028"/>
                      </a:lnTo>
                      <a:lnTo>
                        <a:pt x="1737364" y="384211"/>
                      </a:lnTo>
                      <a:lnTo>
                        <a:pt x="1889813" y="143368"/>
                      </a:lnTo>
                      <a:lnTo>
                        <a:pt x="2113825" y="319550"/>
                      </a:lnTo>
                      <a:lnTo>
                        <a:pt x="2266275" y="78707"/>
                      </a:lnTo>
                      <a:lnTo>
                        <a:pt x="2490287" y="254889"/>
                      </a:lnTo>
                      <a:lnTo>
                        <a:pt x="2618034" y="52915"/>
                      </a:lnTo>
                      <a:lnTo>
                        <a:pt x="2621667" y="0"/>
                      </a:lnTo>
                      <a:lnTo>
                        <a:pt x="2483627" y="21820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7D442DA-2912-3FAA-BDFD-FEAA129F841B}"/>
                    </a:ext>
                  </a:extLst>
                </p:cNvPr>
                <p:cNvSpPr/>
                <p:nvPr/>
              </p:nvSpPr>
              <p:spPr>
                <a:xfrm>
                  <a:off x="10691285" y="-1870548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C999F5C3-789D-FE1C-EC69-988C632313A4}"/>
                    </a:ext>
                  </a:extLst>
                </p:cNvPr>
                <p:cNvSpPr/>
                <p:nvPr/>
              </p:nvSpPr>
              <p:spPr>
                <a:xfrm>
                  <a:off x="11068230" y="-1935330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3DC46A6E-6D08-143B-E087-B0B6C27E9A43}"/>
                    </a:ext>
                  </a:extLst>
                </p:cNvPr>
                <p:cNvSpPr/>
                <p:nvPr/>
              </p:nvSpPr>
              <p:spPr>
                <a:xfrm>
                  <a:off x="11445055" y="-2000022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8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458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7EDC5665-002C-6634-600E-DA01360E4869}"/>
                    </a:ext>
                  </a:extLst>
                </p:cNvPr>
                <p:cNvSpPr/>
                <p:nvPr/>
              </p:nvSpPr>
              <p:spPr>
                <a:xfrm>
                  <a:off x="12952231" y="-2258997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228617C-F168-2052-4691-C98BF3F5D69D}"/>
                    </a:ext>
                  </a:extLst>
                </p:cNvPr>
                <p:cNvSpPr/>
                <p:nvPr/>
              </p:nvSpPr>
              <p:spPr>
                <a:xfrm>
                  <a:off x="10750012" y="-152956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8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7353DEC-930A-8983-F628-B03F24B1EF11}"/>
                    </a:ext>
                  </a:extLst>
                </p:cNvPr>
                <p:cNvSpPr/>
                <p:nvPr/>
              </p:nvSpPr>
              <p:spPr>
                <a:xfrm>
                  <a:off x="11126837" y="-1594227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712" y="-1740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832129BC-1E99-0F6A-ABD6-BC07D383EED5}"/>
                    </a:ext>
                  </a:extLst>
                </p:cNvPr>
                <p:cNvSpPr/>
                <p:nvPr/>
              </p:nvSpPr>
              <p:spPr>
                <a:xfrm>
                  <a:off x="11503661" y="-1659008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83EA0177-C9B9-6144-27A5-FD25BA74EA11}"/>
                    </a:ext>
                  </a:extLst>
                </p:cNvPr>
                <p:cNvSpPr/>
                <p:nvPr/>
              </p:nvSpPr>
              <p:spPr>
                <a:xfrm>
                  <a:off x="11880364" y="-1723669"/>
                  <a:ext cx="44835" cy="44831"/>
                </a:xfrm>
                <a:custGeom>
                  <a:avLst/>
                  <a:gdLst>
                    <a:gd name="connsiteX0" fmla="*/ 26232 w 44835"/>
                    <a:gd name="connsiteY0" fmla="*/ 44516 h 44831"/>
                    <a:gd name="connsiteX1" fmla="*/ 44516 w 44835"/>
                    <a:gd name="connsiteY1" fmla="*/ 18603 h 44831"/>
                    <a:gd name="connsiteX2" fmla="*/ 18603 w 44835"/>
                    <a:gd name="connsiteY2" fmla="*/ 319 h 44831"/>
                    <a:gd name="connsiteX3" fmla="*/ 319 w 44835"/>
                    <a:gd name="connsiteY3" fmla="*/ 26232 h 44831"/>
                    <a:gd name="connsiteX4" fmla="*/ 26232 w 44835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341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1392B180-4B64-7C90-2787-946EC29877B7}"/>
                    </a:ext>
                  </a:extLst>
                </p:cNvPr>
                <p:cNvSpPr/>
                <p:nvPr/>
              </p:nvSpPr>
              <p:spPr>
                <a:xfrm>
                  <a:off x="13010959" y="-1917890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C3B7F171-9375-3830-2668-D3F48BD51DC9}"/>
                    </a:ext>
                  </a:extLst>
                </p:cNvPr>
                <p:cNvSpPr/>
                <p:nvPr/>
              </p:nvSpPr>
              <p:spPr>
                <a:xfrm>
                  <a:off x="13387662" y="-1982675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47174CCA-3E39-ED9B-12E4-FBC63EB3D952}"/>
                    </a:ext>
                  </a:extLst>
                </p:cNvPr>
                <p:cNvSpPr/>
                <p:nvPr/>
              </p:nvSpPr>
              <p:spPr>
                <a:xfrm>
                  <a:off x="10808497" y="-1188462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DA4082B5-1595-4A32-B00F-1328BFB0C02B}"/>
                    </a:ext>
                  </a:extLst>
                </p:cNvPr>
                <p:cNvSpPr/>
                <p:nvPr/>
              </p:nvSpPr>
              <p:spPr>
                <a:xfrm>
                  <a:off x="11185322" y="-1253244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01083F6F-DA63-AE0E-676C-54F5969C3239}"/>
                    </a:ext>
                  </a:extLst>
                </p:cNvPr>
                <p:cNvSpPr/>
                <p:nvPr/>
              </p:nvSpPr>
              <p:spPr>
                <a:xfrm>
                  <a:off x="11562146" y="-131790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EE74F11-3B7D-BF39-A6AD-6A02924A02AE}"/>
                    </a:ext>
                  </a:extLst>
                </p:cNvPr>
                <p:cNvSpPr/>
                <p:nvPr/>
              </p:nvSpPr>
              <p:spPr>
                <a:xfrm>
                  <a:off x="11938971" y="-138268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B8B0122-0A32-07CA-DFFB-4CAF909505DC}"/>
                    </a:ext>
                  </a:extLst>
                </p:cNvPr>
                <p:cNvSpPr/>
                <p:nvPr/>
              </p:nvSpPr>
              <p:spPr>
                <a:xfrm>
                  <a:off x="12315795" y="-144734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40C7022-760E-A1EC-3838-C80576E22EC4}"/>
                    </a:ext>
                  </a:extLst>
                </p:cNvPr>
                <p:cNvSpPr/>
                <p:nvPr/>
              </p:nvSpPr>
              <p:spPr>
                <a:xfrm>
                  <a:off x="12692620" y="-1512129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2F28D74-CF43-223C-AD31-385C5555C4D1}"/>
                    </a:ext>
                  </a:extLst>
                </p:cNvPr>
                <p:cNvSpPr/>
                <p:nvPr/>
              </p:nvSpPr>
              <p:spPr>
                <a:xfrm>
                  <a:off x="13069444" y="-157691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2FB72DEF-E549-D1A7-56E2-E87C8394997F}"/>
                    </a:ext>
                  </a:extLst>
                </p:cNvPr>
                <p:cNvSpPr/>
                <p:nvPr/>
              </p:nvSpPr>
              <p:spPr>
                <a:xfrm>
                  <a:off x="13446269" y="-1641572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E4BDBE1-3A9B-5D00-0B3A-CE2EBA2B4EBF}"/>
                    </a:ext>
                  </a:extLst>
                </p:cNvPr>
                <p:cNvSpPr/>
                <p:nvPr/>
              </p:nvSpPr>
              <p:spPr>
                <a:xfrm>
                  <a:off x="13823093" y="-1706354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499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B6811CD-4DD8-85BA-9DB3-1E742E11B891}"/>
                    </a:ext>
                  </a:extLst>
                </p:cNvPr>
                <p:cNvSpPr/>
                <p:nvPr/>
              </p:nvSpPr>
              <p:spPr>
                <a:xfrm>
                  <a:off x="11243928" y="-912140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0ABACE3B-01D7-D0D1-AA97-ABBCFEE51D47}"/>
                    </a:ext>
                  </a:extLst>
                </p:cNvPr>
                <p:cNvSpPr/>
                <p:nvPr/>
              </p:nvSpPr>
              <p:spPr>
                <a:xfrm>
                  <a:off x="11620753" y="-976922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0024814-C3AD-3DAF-F6FD-1088987C26B3}"/>
                    </a:ext>
                  </a:extLst>
                </p:cNvPr>
                <p:cNvSpPr/>
                <p:nvPr/>
              </p:nvSpPr>
              <p:spPr>
                <a:xfrm>
                  <a:off x="11997577" y="-1041583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784D83F0-5558-8D75-9DA3-2EB69D0B54A9}"/>
                    </a:ext>
                  </a:extLst>
                </p:cNvPr>
                <p:cNvSpPr/>
                <p:nvPr/>
              </p:nvSpPr>
              <p:spPr>
                <a:xfrm>
                  <a:off x="12374402" y="-110636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59ACB33-A798-EEE7-0439-4257DABEA4F1}"/>
                    </a:ext>
                  </a:extLst>
                </p:cNvPr>
                <p:cNvSpPr/>
                <p:nvPr/>
              </p:nvSpPr>
              <p:spPr>
                <a:xfrm>
                  <a:off x="12751226" y="-1171026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7F54C291-752B-8D31-DC42-A56809DF35AD}"/>
                    </a:ext>
                  </a:extLst>
                </p:cNvPr>
                <p:cNvSpPr/>
                <p:nvPr/>
              </p:nvSpPr>
              <p:spPr>
                <a:xfrm>
                  <a:off x="13128051" y="-123580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6ECC6B28-4647-1D8F-4CAB-554E481DFA37}"/>
                    </a:ext>
                  </a:extLst>
                </p:cNvPr>
                <p:cNvSpPr/>
                <p:nvPr/>
              </p:nvSpPr>
              <p:spPr>
                <a:xfrm>
                  <a:off x="13504875" y="-1300468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43A266F8-917E-D9CE-80E5-120A9AE67D5B}"/>
                    </a:ext>
                  </a:extLst>
                </p:cNvPr>
                <p:cNvSpPr/>
                <p:nvPr/>
              </p:nvSpPr>
              <p:spPr>
                <a:xfrm>
                  <a:off x="13881699" y="-1365250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3BD1FDE-9378-347C-164C-0C45E6919A68}"/>
                    </a:ext>
                  </a:extLst>
                </p:cNvPr>
                <p:cNvSpPr/>
                <p:nvPr/>
              </p:nvSpPr>
              <p:spPr>
                <a:xfrm>
                  <a:off x="11302535" y="-571037"/>
                  <a:ext cx="44831" cy="44835"/>
                </a:xfrm>
                <a:custGeom>
                  <a:avLst/>
                  <a:gdLst>
                    <a:gd name="connsiteX0" fmla="*/ 44516 w 44831"/>
                    <a:gd name="connsiteY0" fmla="*/ 18603 h 44835"/>
                    <a:gd name="connsiteX1" fmla="*/ 18603 w 44831"/>
                    <a:gd name="connsiteY1" fmla="*/ 319 h 44835"/>
                    <a:gd name="connsiteX2" fmla="*/ 319 w 44831"/>
                    <a:gd name="connsiteY2" fmla="*/ 26232 h 44835"/>
                    <a:gd name="connsiteX3" fmla="*/ 26232 w 44831"/>
                    <a:gd name="connsiteY3" fmla="*/ 44516 h 44835"/>
                    <a:gd name="connsiteX4" fmla="*/ 44516 w 44831"/>
                    <a:gd name="connsiteY4" fmla="*/ 18603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1" h="44835">
                      <a:moveTo>
                        <a:pt x="44516" y="18603"/>
                      </a:move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ubicBezTo>
                        <a:pt x="38341" y="42336"/>
                        <a:pt x="46574" y="30712"/>
                        <a:pt x="44516" y="18603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2AFA9CDD-60CA-39DC-49A4-545A7B79E4A5}"/>
                    </a:ext>
                  </a:extLst>
                </p:cNvPr>
                <p:cNvSpPr/>
                <p:nvPr/>
              </p:nvSpPr>
              <p:spPr>
                <a:xfrm>
                  <a:off x="11679359" y="-635818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2802E5BB-7777-5F83-56F1-D403C7788B84}"/>
                    </a:ext>
                  </a:extLst>
                </p:cNvPr>
                <p:cNvSpPr/>
                <p:nvPr/>
              </p:nvSpPr>
              <p:spPr>
                <a:xfrm>
                  <a:off x="12056183" y="-700510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9"/>
                        <a:pt x="-1739" y="14033"/>
                        <a:pt x="319" y="26263"/>
                      </a:cubicBezTo>
                      <a:cubicBezTo>
                        <a:pt x="2377" y="38493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336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B6B276F-9BDA-F73F-9250-3EA18B4C1929}"/>
                    </a:ext>
                  </a:extLst>
                </p:cNvPr>
                <p:cNvSpPr/>
                <p:nvPr/>
              </p:nvSpPr>
              <p:spPr>
                <a:xfrm>
                  <a:off x="12433008" y="-765261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03B59C17-9CB6-75D1-BBD0-13EC23648471}"/>
                    </a:ext>
                  </a:extLst>
                </p:cNvPr>
                <p:cNvSpPr/>
                <p:nvPr/>
              </p:nvSpPr>
              <p:spPr>
                <a:xfrm>
                  <a:off x="12809832" y="-829953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457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036693CE-AAFD-6F38-39F5-DC805657735B}"/>
                    </a:ext>
                  </a:extLst>
                </p:cNvPr>
                <p:cNvSpPr/>
                <p:nvPr/>
              </p:nvSpPr>
              <p:spPr>
                <a:xfrm>
                  <a:off x="13186657" y="-894704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139C2E4A-6E90-6366-6EA5-220A522EB199}"/>
                    </a:ext>
                  </a:extLst>
                </p:cNvPr>
                <p:cNvSpPr/>
                <p:nvPr/>
              </p:nvSpPr>
              <p:spPr>
                <a:xfrm>
                  <a:off x="13563481" y="-95948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40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833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B63F044A-18A1-546F-21C8-4D0DBD7A49BD}"/>
                    </a:ext>
                  </a:extLst>
                </p:cNvPr>
                <p:cNvSpPr/>
                <p:nvPr/>
              </p:nvSpPr>
              <p:spPr>
                <a:xfrm>
                  <a:off x="13940306" y="-1024146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3EB4785B-F769-F1CB-9DFC-913CCEC9FFBA}"/>
                    </a:ext>
                  </a:extLst>
                </p:cNvPr>
                <p:cNvSpPr/>
                <p:nvPr/>
              </p:nvSpPr>
              <p:spPr>
                <a:xfrm>
                  <a:off x="12114790" y="-359497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5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9D74FEBF-5D7D-1D05-16B6-77572B240DE6}"/>
                    </a:ext>
                  </a:extLst>
                </p:cNvPr>
                <p:cNvSpPr/>
                <p:nvPr/>
              </p:nvSpPr>
              <p:spPr>
                <a:xfrm>
                  <a:off x="12491614" y="-424188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336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330CBB3E-7AB7-F313-5632-330CF0002237}"/>
                    </a:ext>
                  </a:extLst>
                </p:cNvPr>
                <p:cNvSpPr/>
                <p:nvPr/>
              </p:nvSpPr>
              <p:spPr>
                <a:xfrm>
                  <a:off x="12868318" y="-488939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123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C279438D-4FDD-3B06-A5DF-B1C1579D57C1}"/>
                    </a:ext>
                  </a:extLst>
                </p:cNvPr>
                <p:cNvSpPr/>
                <p:nvPr/>
              </p:nvSpPr>
              <p:spPr>
                <a:xfrm>
                  <a:off x="13245142" y="-55372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ED9B6970-4635-1504-DFEB-F61DDC5E5BFC}"/>
                    </a:ext>
                  </a:extLst>
                </p:cNvPr>
                <p:cNvSpPr/>
                <p:nvPr/>
              </p:nvSpPr>
              <p:spPr>
                <a:xfrm>
                  <a:off x="13621967" y="-618382"/>
                  <a:ext cx="44834" cy="44834"/>
                </a:xfrm>
                <a:custGeom>
                  <a:avLst/>
                  <a:gdLst>
                    <a:gd name="connsiteX0" fmla="*/ 26232 w 44834"/>
                    <a:gd name="connsiteY0" fmla="*/ 44516 h 44834"/>
                    <a:gd name="connsiteX1" fmla="*/ 44516 w 44834"/>
                    <a:gd name="connsiteY1" fmla="*/ 18603 h 44834"/>
                    <a:gd name="connsiteX2" fmla="*/ 18603 w 44834"/>
                    <a:gd name="connsiteY2" fmla="*/ 319 h 44834"/>
                    <a:gd name="connsiteX3" fmla="*/ 319 w 44834"/>
                    <a:gd name="connsiteY3" fmla="*/ 26232 h 44834"/>
                    <a:gd name="connsiteX4" fmla="*/ 26232 w 44834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26232" y="44516"/>
                      </a:moveTo>
                      <a:cubicBezTo>
                        <a:pt x="38461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8BAF3F9D-7C98-2056-A4B4-F243E36D0D7A}"/>
                    </a:ext>
                  </a:extLst>
                </p:cNvPr>
                <p:cNvSpPr/>
                <p:nvPr/>
              </p:nvSpPr>
              <p:spPr>
                <a:xfrm>
                  <a:off x="11175106" y="-21733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5E8C41D2-8D68-C07A-FF81-790922F30875}"/>
                    </a:ext>
                  </a:extLst>
                </p:cNvPr>
                <p:cNvSpPr/>
                <p:nvPr/>
              </p:nvSpPr>
              <p:spPr>
                <a:xfrm>
                  <a:off x="10480306" y="-1700828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FC21911D-3311-0E78-00B3-7021C84E9640}"/>
                    </a:ext>
                  </a:extLst>
                </p:cNvPr>
                <p:cNvSpPr/>
                <p:nvPr/>
              </p:nvSpPr>
              <p:spPr>
                <a:xfrm>
                  <a:off x="10857130" y="-1765610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0F8911FF-7F6C-D78A-1EA0-DAB31044C5DD}"/>
                    </a:ext>
                  </a:extLst>
                </p:cNvPr>
                <p:cNvSpPr/>
                <p:nvPr/>
              </p:nvSpPr>
              <p:spPr>
                <a:xfrm>
                  <a:off x="11234076" y="-1830270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3A713125-A24C-AFEE-BB4C-E249A5D8F670}"/>
                    </a:ext>
                  </a:extLst>
                </p:cNvPr>
                <p:cNvSpPr/>
                <p:nvPr/>
              </p:nvSpPr>
              <p:spPr>
                <a:xfrm>
                  <a:off x="11610900" y="-1895052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2321E80D-69D8-D2BC-8BC1-337B12BC9551}"/>
                    </a:ext>
                  </a:extLst>
                </p:cNvPr>
                <p:cNvSpPr/>
                <p:nvPr/>
              </p:nvSpPr>
              <p:spPr>
                <a:xfrm>
                  <a:off x="13118319" y="-2153937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9F5227D5-53B5-36BB-6242-B068CE04A363}"/>
                    </a:ext>
                  </a:extLst>
                </p:cNvPr>
                <p:cNvSpPr/>
                <p:nvPr/>
              </p:nvSpPr>
              <p:spPr>
                <a:xfrm>
                  <a:off x="10539276" y="-135778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6B111C40-30B4-7CCB-DAAB-DD540E764E1E}"/>
                    </a:ext>
                  </a:extLst>
                </p:cNvPr>
                <p:cNvSpPr/>
                <p:nvPr/>
              </p:nvSpPr>
              <p:spPr>
                <a:xfrm>
                  <a:off x="10916100" y="-1422569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47860CD8-3136-DAF2-418C-6BC241B06DEB}"/>
                    </a:ext>
                  </a:extLst>
                </p:cNvPr>
                <p:cNvSpPr/>
                <p:nvPr/>
              </p:nvSpPr>
              <p:spPr>
                <a:xfrm>
                  <a:off x="11292924" y="-148722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23CDAB84-38D1-2EF8-D263-FF582A2081F3}"/>
                    </a:ext>
                  </a:extLst>
                </p:cNvPr>
                <p:cNvSpPr/>
                <p:nvPr/>
              </p:nvSpPr>
              <p:spPr>
                <a:xfrm>
                  <a:off x="11669749" y="-15520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08A93DEF-3E47-6A07-1032-316D810B76D3}"/>
                    </a:ext>
                  </a:extLst>
                </p:cNvPr>
                <p:cNvSpPr/>
                <p:nvPr/>
              </p:nvSpPr>
              <p:spPr>
                <a:xfrm>
                  <a:off x="12046694" y="-1616672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99459121-C085-C4B6-5D7E-94506C54C37C}"/>
                    </a:ext>
                  </a:extLst>
                </p:cNvPr>
                <p:cNvSpPr/>
                <p:nvPr/>
              </p:nvSpPr>
              <p:spPr>
                <a:xfrm>
                  <a:off x="12423519" y="-168145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E64AD2C5-45EF-ECF6-6DC5-82E1CC5CEB6A}"/>
                    </a:ext>
                  </a:extLst>
                </p:cNvPr>
                <p:cNvSpPr/>
                <p:nvPr/>
              </p:nvSpPr>
              <p:spPr>
                <a:xfrm>
                  <a:off x="12800343" y="-1746115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12B0FDEB-63CD-3BDE-0A7F-3BCA5F44A5DE}"/>
                    </a:ext>
                  </a:extLst>
                </p:cNvPr>
                <p:cNvSpPr/>
                <p:nvPr/>
              </p:nvSpPr>
              <p:spPr>
                <a:xfrm>
                  <a:off x="13177168" y="-181089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F27BDC63-2A95-CB2C-74F8-E7BB22421DFD}"/>
                    </a:ext>
                  </a:extLst>
                </p:cNvPr>
                <p:cNvSpPr/>
                <p:nvPr/>
              </p:nvSpPr>
              <p:spPr>
                <a:xfrm>
                  <a:off x="13554113" y="-1875678"/>
                  <a:ext cx="127747" cy="81855"/>
                </a:xfrm>
                <a:custGeom>
                  <a:avLst/>
                  <a:gdLst>
                    <a:gd name="connsiteX0" fmla="*/ 127748 w 127747"/>
                    <a:gd name="connsiteY0" fmla="*/ 0 h 81855"/>
                    <a:gd name="connsiteX1" fmla="*/ 0 w 127747"/>
                    <a:gd name="connsiteY1" fmla="*/ 22038 h 81855"/>
                    <a:gd name="connsiteX2" fmla="*/ 75922 w 127747"/>
                    <a:gd name="connsiteY2" fmla="*/ 81855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127748" y="0"/>
                      </a:moveTo>
                      <a:lnTo>
                        <a:pt x="0" y="22038"/>
                      </a:lnTo>
                      <a:lnTo>
                        <a:pt x="75922" y="818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DC1A1F7-C2EC-BE72-FA3A-424FC8C0634A}"/>
                    </a:ext>
                  </a:extLst>
                </p:cNvPr>
                <p:cNvSpPr/>
                <p:nvPr/>
              </p:nvSpPr>
              <p:spPr>
                <a:xfrm>
                  <a:off x="10975070" y="-1079528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5922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5922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32C86EB4-122D-8122-3B5E-F1CAAE2076FE}"/>
                    </a:ext>
                  </a:extLst>
                </p:cNvPr>
                <p:cNvSpPr/>
                <p:nvPr/>
              </p:nvSpPr>
              <p:spPr>
                <a:xfrm>
                  <a:off x="11351894" y="-1144188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1DD99D8C-606E-B265-680D-533F12944A79}"/>
                    </a:ext>
                  </a:extLst>
                </p:cNvPr>
                <p:cNvSpPr/>
                <p:nvPr/>
              </p:nvSpPr>
              <p:spPr>
                <a:xfrm>
                  <a:off x="11728719" y="-120897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0A7ABF66-A39A-4F07-86D7-135FBDEAEDC0}"/>
                    </a:ext>
                  </a:extLst>
                </p:cNvPr>
                <p:cNvSpPr/>
                <p:nvPr/>
              </p:nvSpPr>
              <p:spPr>
                <a:xfrm>
                  <a:off x="12105543" y="-1273631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7D90AD14-3B75-1AE9-206F-5C538C45FA62}"/>
                    </a:ext>
                  </a:extLst>
                </p:cNvPr>
                <p:cNvSpPr/>
                <p:nvPr/>
              </p:nvSpPr>
              <p:spPr>
                <a:xfrm>
                  <a:off x="12482367" y="-1338413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0574DAD9-A48B-0C7E-2E93-9843D8D464D9}"/>
                    </a:ext>
                  </a:extLst>
                </p:cNvPr>
                <p:cNvSpPr/>
                <p:nvPr/>
              </p:nvSpPr>
              <p:spPr>
                <a:xfrm>
                  <a:off x="12859313" y="-1403195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FF2450E9-E3F2-0252-DB40-6624B02829F8}"/>
                    </a:ext>
                  </a:extLst>
                </p:cNvPr>
                <p:cNvSpPr/>
                <p:nvPr/>
              </p:nvSpPr>
              <p:spPr>
                <a:xfrm>
                  <a:off x="13236137" y="-1467855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54CEE255-F26F-4940-8F00-7B5C7C4F26AE}"/>
                    </a:ext>
                  </a:extLst>
                </p:cNvPr>
                <p:cNvSpPr/>
                <p:nvPr/>
              </p:nvSpPr>
              <p:spPr>
                <a:xfrm>
                  <a:off x="13612962" y="-153263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2038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2038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FA0A251-6819-D0A5-A9E7-33ACF1C8A35F}"/>
                    </a:ext>
                  </a:extLst>
                </p:cNvPr>
                <p:cNvSpPr/>
                <p:nvPr/>
              </p:nvSpPr>
              <p:spPr>
                <a:xfrm>
                  <a:off x="11033918" y="-736487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B914296A-AE03-6A44-52E2-57097EC830AE}"/>
                    </a:ext>
                  </a:extLst>
                </p:cNvPr>
                <p:cNvSpPr/>
                <p:nvPr/>
              </p:nvSpPr>
              <p:spPr>
                <a:xfrm>
                  <a:off x="11410743" y="-80114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843A60D5-1F46-5906-9F28-F814B20309F4}"/>
                    </a:ext>
                  </a:extLst>
                </p:cNvPr>
                <p:cNvSpPr/>
                <p:nvPr/>
              </p:nvSpPr>
              <p:spPr>
                <a:xfrm>
                  <a:off x="11787688" y="-865929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88EEBD79-CAAE-9B6E-39CE-CA8E82AE219F}"/>
                    </a:ext>
                  </a:extLst>
                </p:cNvPr>
                <p:cNvSpPr/>
                <p:nvPr/>
              </p:nvSpPr>
              <p:spPr>
                <a:xfrm>
                  <a:off x="12164513" y="-93059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0C5D79FC-65DE-18E0-C129-88512DF00B32}"/>
                    </a:ext>
                  </a:extLst>
                </p:cNvPr>
                <p:cNvSpPr/>
                <p:nvPr/>
              </p:nvSpPr>
              <p:spPr>
                <a:xfrm>
                  <a:off x="12541337" y="-99537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D21119C0-F08E-1C4C-BD3B-ED7CFEFF6CEB}"/>
                    </a:ext>
                  </a:extLst>
                </p:cNvPr>
                <p:cNvSpPr/>
                <p:nvPr/>
              </p:nvSpPr>
              <p:spPr>
                <a:xfrm>
                  <a:off x="12918162" y="-1060154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15942C83-31B4-F28A-0382-0B083B3CF759}"/>
                    </a:ext>
                  </a:extLst>
                </p:cNvPr>
                <p:cNvSpPr/>
                <p:nvPr/>
              </p:nvSpPr>
              <p:spPr>
                <a:xfrm>
                  <a:off x="13295107" y="-1124814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0F9C9C49-7A93-8E36-2C74-4808BDC8BFF8}"/>
                    </a:ext>
                  </a:extLst>
                </p:cNvPr>
                <p:cNvSpPr/>
                <p:nvPr/>
              </p:nvSpPr>
              <p:spPr>
                <a:xfrm>
                  <a:off x="13671932" y="-1189596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A352F9B-8CAA-0AD8-FA0E-63B06AC2E6F4}"/>
                    </a:ext>
                  </a:extLst>
                </p:cNvPr>
                <p:cNvSpPr/>
                <p:nvPr/>
              </p:nvSpPr>
              <p:spPr>
                <a:xfrm>
                  <a:off x="11469712" y="-45810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427AA95A-580B-86B9-A516-CCBFD8320647}"/>
                    </a:ext>
                  </a:extLst>
                </p:cNvPr>
                <p:cNvSpPr/>
                <p:nvPr/>
              </p:nvSpPr>
              <p:spPr>
                <a:xfrm>
                  <a:off x="11846537" y="-522888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86451646-DE8A-DE51-C9D4-97D814DCB002}"/>
                    </a:ext>
                  </a:extLst>
                </p:cNvPr>
                <p:cNvSpPr/>
                <p:nvPr/>
              </p:nvSpPr>
              <p:spPr>
                <a:xfrm>
                  <a:off x="12223361" y="-58754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AD5BA873-BB4D-991B-710C-B05C7C08C306}"/>
                    </a:ext>
                  </a:extLst>
                </p:cNvPr>
                <p:cNvSpPr/>
                <p:nvPr/>
              </p:nvSpPr>
              <p:spPr>
                <a:xfrm>
                  <a:off x="12600307" y="-65233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ADF08604-0CA2-C602-7A6A-77A4752BB244}"/>
                    </a:ext>
                  </a:extLst>
                </p:cNvPr>
                <p:cNvSpPr/>
                <p:nvPr/>
              </p:nvSpPr>
              <p:spPr>
                <a:xfrm>
                  <a:off x="12977131" y="-717113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691F1F6A-1CAA-31A5-E34D-B4792C71AF42}"/>
                    </a:ext>
                  </a:extLst>
                </p:cNvPr>
                <p:cNvSpPr/>
                <p:nvPr/>
              </p:nvSpPr>
              <p:spPr>
                <a:xfrm>
                  <a:off x="13353956" y="-781773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5944ED09-57CF-0409-EB64-A75C7803F461}"/>
                    </a:ext>
                  </a:extLst>
                </p:cNvPr>
                <p:cNvSpPr/>
                <p:nvPr/>
              </p:nvSpPr>
              <p:spPr>
                <a:xfrm>
                  <a:off x="13730780" y="-846555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8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8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3359DBAC-E55D-0496-3DAB-E8E8954B7F2D}"/>
                    </a:ext>
                  </a:extLst>
                </p:cNvPr>
                <p:cNvSpPr/>
                <p:nvPr/>
              </p:nvSpPr>
              <p:spPr>
                <a:xfrm>
                  <a:off x="13036101" y="-374071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87F6C8E3-8643-99F8-1D32-B3AA416DABB9}"/>
                    </a:ext>
                  </a:extLst>
                </p:cNvPr>
                <p:cNvSpPr/>
                <p:nvPr/>
              </p:nvSpPr>
              <p:spPr>
                <a:xfrm>
                  <a:off x="13412925" y="-43873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85A06975-02FA-063A-1CF5-F5F90EC43EBB}"/>
                    </a:ext>
                  </a:extLst>
                </p:cNvPr>
                <p:cNvSpPr/>
                <p:nvPr/>
              </p:nvSpPr>
              <p:spPr>
                <a:xfrm>
                  <a:off x="13789750" y="-50351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16" name="Graphic 115">
                <a:extLst>
                  <a:ext uri="{FF2B5EF4-FFF2-40B4-BE49-F238E27FC236}">
                    <a16:creationId xmlns:a16="http://schemas.microsoft.com/office/drawing/2014/main" id="{80BD36A0-6634-620E-74B7-6A3562469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31328" y="735607"/>
                <a:ext cx="4120384" cy="4377908"/>
              </a:xfrm>
              <a:prstGeom prst="rect">
                <a:avLst/>
              </a:prstGeom>
            </p:spPr>
          </p:pic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2DF6859-E173-E54A-DDD2-881F23048358}"/>
                </a:ext>
              </a:extLst>
            </p:cNvPr>
            <p:cNvSpPr/>
            <p:nvPr/>
          </p:nvSpPr>
          <p:spPr>
            <a:xfrm>
              <a:off x="1279306" y="3181350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5A1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E63DE72-BD24-DBBA-EF52-05D072F593E0}"/>
              </a:ext>
            </a:extLst>
          </p:cNvPr>
          <p:cNvGrpSpPr/>
          <p:nvPr/>
        </p:nvGrpSpPr>
        <p:grpSpPr>
          <a:xfrm>
            <a:off x="798275" y="4991393"/>
            <a:ext cx="743748" cy="727138"/>
            <a:chOff x="1669444" y="3504517"/>
            <a:chExt cx="1086050" cy="1087017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DEFBE13-5600-0586-58F9-4A1042B9F696}"/>
                </a:ext>
              </a:extLst>
            </p:cNvPr>
            <p:cNvSpPr/>
            <p:nvPr/>
          </p:nvSpPr>
          <p:spPr>
            <a:xfrm>
              <a:off x="1669444" y="3504517"/>
              <a:ext cx="1086050" cy="1087017"/>
            </a:xfrm>
            <a:custGeom>
              <a:avLst/>
              <a:gdLst>
                <a:gd name="connsiteX0" fmla="*/ 2 w 649325"/>
                <a:gd name="connsiteY0" fmla="*/ 321575 h 649903"/>
                <a:gd name="connsiteX1" fmla="*/ 328805 w 649325"/>
                <a:gd name="connsiteY1" fmla="*/ 11 h 649903"/>
                <a:gd name="connsiteX2" fmla="*/ 649321 w 649325"/>
                <a:gd name="connsiteY2" fmla="*/ 330528 h 649903"/>
                <a:gd name="connsiteX3" fmla="*/ 322137 w 649325"/>
                <a:gd name="connsiteY3" fmla="*/ 649902 h 649903"/>
                <a:gd name="connsiteX4" fmla="*/ 2 w 649325"/>
                <a:gd name="connsiteY4" fmla="*/ 321575 h 649903"/>
                <a:gd name="connsiteX5" fmla="*/ 325566 w 649325"/>
                <a:gd name="connsiteY5" fmla="*/ 554271 h 649903"/>
                <a:gd name="connsiteX6" fmla="*/ 554262 w 649325"/>
                <a:gd name="connsiteY6" fmla="*/ 325289 h 649903"/>
                <a:gd name="connsiteX7" fmla="*/ 325757 w 649325"/>
                <a:gd name="connsiteY7" fmla="*/ 96213 h 649903"/>
                <a:gd name="connsiteX8" fmla="*/ 95823 w 649325"/>
                <a:gd name="connsiteY8" fmla="*/ 327480 h 649903"/>
                <a:gd name="connsiteX9" fmla="*/ 325566 w 649325"/>
                <a:gd name="connsiteY9" fmla="*/ 554271 h 64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325" h="649903">
                  <a:moveTo>
                    <a:pt x="2" y="321575"/>
                  </a:moveTo>
                  <a:cubicBezTo>
                    <a:pt x="478" y="139266"/>
                    <a:pt x="144401" y="-1418"/>
                    <a:pt x="328805" y="11"/>
                  </a:cubicBezTo>
                  <a:cubicBezTo>
                    <a:pt x="510732" y="1344"/>
                    <a:pt x="650274" y="145267"/>
                    <a:pt x="649321" y="330528"/>
                  </a:cubicBezTo>
                  <a:cubicBezTo>
                    <a:pt x="648369" y="509027"/>
                    <a:pt x="503493" y="650473"/>
                    <a:pt x="322137" y="649902"/>
                  </a:cubicBezTo>
                  <a:cubicBezTo>
                    <a:pt x="140019" y="649235"/>
                    <a:pt x="-570" y="505979"/>
                    <a:pt x="2" y="321575"/>
                  </a:cubicBezTo>
                  <a:close/>
                  <a:moveTo>
                    <a:pt x="325566" y="554271"/>
                  </a:moveTo>
                  <a:cubicBezTo>
                    <a:pt x="453678" y="554080"/>
                    <a:pt x="554357" y="453306"/>
                    <a:pt x="554262" y="325289"/>
                  </a:cubicBezTo>
                  <a:cubicBezTo>
                    <a:pt x="554166" y="196416"/>
                    <a:pt x="454440" y="96404"/>
                    <a:pt x="325757" y="96213"/>
                  </a:cubicBezTo>
                  <a:cubicBezTo>
                    <a:pt x="193264" y="96023"/>
                    <a:pt x="95537" y="194321"/>
                    <a:pt x="95823" y="327480"/>
                  </a:cubicBezTo>
                  <a:cubicBezTo>
                    <a:pt x="96204" y="456639"/>
                    <a:pt x="195264" y="554461"/>
                    <a:pt x="325566" y="554271"/>
                  </a:cubicBezTo>
                  <a:close/>
                </a:path>
              </a:pathLst>
            </a:custGeom>
            <a:solidFill>
              <a:srgbClr val="E6292B"/>
            </a:solidFill>
            <a:ln w="9525" cap="flat">
              <a:solidFill>
                <a:srgbClr val="E6292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A3EE8C3-4493-AE0B-4150-68FAF3F85F1E}"/>
                </a:ext>
              </a:extLst>
            </p:cNvPr>
            <p:cNvSpPr/>
            <p:nvPr/>
          </p:nvSpPr>
          <p:spPr>
            <a:xfrm>
              <a:off x="1829715" y="3665442"/>
              <a:ext cx="766778" cy="766139"/>
            </a:xfrm>
            <a:custGeom>
              <a:avLst/>
              <a:gdLst>
                <a:gd name="connsiteX0" fmla="*/ 229744 w 458439"/>
                <a:gd name="connsiteY0" fmla="*/ 458058 h 458057"/>
                <a:gd name="connsiteX1" fmla="*/ 1 w 458439"/>
                <a:gd name="connsiteY1" fmla="*/ 231267 h 458057"/>
                <a:gd name="connsiteX2" fmla="*/ 229935 w 458439"/>
                <a:gd name="connsiteY2" fmla="*/ 0 h 458057"/>
                <a:gd name="connsiteX3" fmla="*/ 458439 w 458439"/>
                <a:gd name="connsiteY3" fmla="*/ 229077 h 458057"/>
                <a:gd name="connsiteX4" fmla="*/ 229744 w 458439"/>
                <a:gd name="connsiteY4" fmla="*/ 458058 h 458057"/>
                <a:gd name="connsiteX5" fmla="*/ 226982 w 458439"/>
                <a:gd name="connsiteY5" fmla="*/ 371952 h 458057"/>
                <a:gd name="connsiteX6" fmla="*/ 371476 w 458439"/>
                <a:gd name="connsiteY6" fmla="*/ 231934 h 458057"/>
                <a:gd name="connsiteX7" fmla="*/ 232983 w 458439"/>
                <a:gd name="connsiteY7" fmla="*/ 86297 h 458057"/>
                <a:gd name="connsiteX8" fmla="*/ 86298 w 458439"/>
                <a:gd name="connsiteY8" fmla="*/ 228505 h 458057"/>
                <a:gd name="connsiteX9" fmla="*/ 226982 w 458439"/>
                <a:gd name="connsiteY9" fmla="*/ 371952 h 45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439" h="458057">
                  <a:moveTo>
                    <a:pt x="229744" y="458058"/>
                  </a:moveTo>
                  <a:cubicBezTo>
                    <a:pt x="99442" y="458248"/>
                    <a:pt x="382" y="360426"/>
                    <a:pt x="1" y="231267"/>
                  </a:cubicBezTo>
                  <a:cubicBezTo>
                    <a:pt x="-380" y="98108"/>
                    <a:pt x="97347" y="-190"/>
                    <a:pt x="229935" y="0"/>
                  </a:cubicBezTo>
                  <a:cubicBezTo>
                    <a:pt x="358617" y="191"/>
                    <a:pt x="458344" y="100203"/>
                    <a:pt x="458439" y="229077"/>
                  </a:cubicBezTo>
                  <a:cubicBezTo>
                    <a:pt x="458630" y="356997"/>
                    <a:pt x="357951" y="457772"/>
                    <a:pt x="229744" y="458058"/>
                  </a:cubicBezTo>
                  <a:close/>
                  <a:moveTo>
                    <a:pt x="226982" y="371952"/>
                  </a:moveTo>
                  <a:cubicBezTo>
                    <a:pt x="305754" y="372809"/>
                    <a:pt x="369285" y="311277"/>
                    <a:pt x="371476" y="231934"/>
                  </a:cubicBezTo>
                  <a:cubicBezTo>
                    <a:pt x="373572" y="153258"/>
                    <a:pt x="311850" y="88297"/>
                    <a:pt x="232983" y="86297"/>
                  </a:cubicBezTo>
                  <a:cubicBezTo>
                    <a:pt x="151734" y="84201"/>
                    <a:pt x="86774" y="147162"/>
                    <a:pt x="86298" y="228505"/>
                  </a:cubicBezTo>
                  <a:cubicBezTo>
                    <a:pt x="85917" y="307563"/>
                    <a:pt x="148115" y="370999"/>
                    <a:pt x="226982" y="371952"/>
                  </a:cubicBezTo>
                  <a:close/>
                </a:path>
              </a:pathLst>
            </a:custGeom>
            <a:solidFill>
              <a:srgbClr val="F9A3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37C7D48-FC79-5BCD-BAAC-128E5EF87BB2}"/>
                </a:ext>
              </a:extLst>
            </p:cNvPr>
            <p:cNvSpPr/>
            <p:nvPr/>
          </p:nvSpPr>
          <p:spPr>
            <a:xfrm>
              <a:off x="1974052" y="3809695"/>
              <a:ext cx="477074" cy="477881"/>
            </a:xfrm>
            <a:custGeom>
              <a:avLst/>
              <a:gdLst>
                <a:gd name="connsiteX0" fmla="*/ 140686 w 285232"/>
                <a:gd name="connsiteY0" fmla="*/ 285705 h 285714"/>
                <a:gd name="connsiteX1" fmla="*/ 2 w 285232"/>
                <a:gd name="connsiteY1" fmla="*/ 142259 h 285714"/>
                <a:gd name="connsiteX2" fmla="*/ 146687 w 285232"/>
                <a:gd name="connsiteY2" fmla="*/ 51 h 285714"/>
                <a:gd name="connsiteX3" fmla="*/ 285180 w 285232"/>
                <a:gd name="connsiteY3" fmla="*/ 145688 h 285714"/>
                <a:gd name="connsiteX4" fmla="*/ 140686 w 285232"/>
                <a:gd name="connsiteY4" fmla="*/ 285705 h 28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32" h="285714">
                  <a:moveTo>
                    <a:pt x="140686" y="285705"/>
                  </a:moveTo>
                  <a:cubicBezTo>
                    <a:pt x="61819" y="284848"/>
                    <a:pt x="-379" y="221317"/>
                    <a:pt x="2" y="142259"/>
                  </a:cubicBezTo>
                  <a:cubicBezTo>
                    <a:pt x="383" y="60916"/>
                    <a:pt x="65343" y="-2045"/>
                    <a:pt x="146687" y="51"/>
                  </a:cubicBezTo>
                  <a:cubicBezTo>
                    <a:pt x="225554" y="2146"/>
                    <a:pt x="287276" y="67012"/>
                    <a:pt x="285180" y="145688"/>
                  </a:cubicBezTo>
                  <a:cubicBezTo>
                    <a:pt x="282989" y="225031"/>
                    <a:pt x="219458" y="286563"/>
                    <a:pt x="140686" y="285705"/>
                  </a:cubicBezTo>
                  <a:close/>
                </a:path>
              </a:pathLst>
            </a:custGeom>
            <a:solidFill>
              <a:srgbClr val="287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2" name="Image 181">
            <a:extLst>
              <a:ext uri="{FF2B5EF4-FFF2-40B4-BE49-F238E27FC236}">
                <a16:creationId xmlns:a16="http://schemas.microsoft.com/office/drawing/2014/main" id="{0BF72593-6501-9F4A-C75E-7771E44D8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78" y="248159"/>
            <a:ext cx="11529150" cy="2915673"/>
          </a:xfrm>
          <a:prstGeom prst="rect">
            <a:avLst/>
          </a:prstGeom>
        </p:spPr>
      </p:pic>
      <p:sp>
        <p:nvSpPr>
          <p:cNvPr id="183" name="Rectangle : coins arrondis 182">
            <a:extLst>
              <a:ext uri="{FF2B5EF4-FFF2-40B4-BE49-F238E27FC236}">
                <a16:creationId xmlns:a16="http://schemas.microsoft.com/office/drawing/2014/main" id="{29080952-A71F-1867-432E-9D02BB524245}"/>
              </a:ext>
            </a:extLst>
          </p:cNvPr>
          <p:cNvSpPr/>
          <p:nvPr/>
        </p:nvSpPr>
        <p:spPr>
          <a:xfrm>
            <a:off x="4165881" y="3887100"/>
            <a:ext cx="4139353" cy="191712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0" i="0" u="none" strike="noStrike" kern="1200" cap="none" spc="0" baseline="0">
                <a:solidFill>
                  <a:srgbClr val="000000"/>
                </a:solidFill>
                <a:uFillTx/>
                <a:latin typeface="Gill Sans Ultra Bold" panose="020B0A02020104020203" pitchFamily="34" charset="0"/>
              </a:rPr>
              <a:t>Glue it in your copybook!</a:t>
            </a:r>
            <a:endParaRPr lang="fr-FR" sz="3600" b="0" i="0" u="none" strike="noStrike" kern="1200" cap="none" spc="0" baseline="0" dirty="0">
              <a:solidFill>
                <a:srgbClr val="000000"/>
              </a:solidFill>
              <a:uFillTx/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49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0BEDE6E-5EBB-FF77-863D-D75C5FE19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92" y="1518981"/>
            <a:ext cx="5420216" cy="5145979"/>
          </a:xfrm>
          <a:prstGeom prst="rect">
            <a:avLst/>
          </a:prstGeom>
        </p:spPr>
      </p:pic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What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are </a:t>
            </a: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we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</a:t>
            </a: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going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3685490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76E178-24B5-88BC-8949-02C45E2A1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386" y="194113"/>
            <a:ext cx="9123569" cy="6469773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CE465C2-D91B-284A-DE76-76D2DB747FC0}"/>
              </a:ext>
            </a:extLst>
          </p:cNvPr>
          <p:cNvCxnSpPr>
            <a:cxnSpLocks/>
          </p:cNvCxnSpPr>
          <p:nvPr/>
        </p:nvCxnSpPr>
        <p:spPr>
          <a:xfrm>
            <a:off x="2605107" y="710060"/>
            <a:ext cx="70520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01C5402-C943-3C31-EEE5-2A6CC2C43FC4}"/>
              </a:ext>
            </a:extLst>
          </p:cNvPr>
          <p:cNvSpPr/>
          <p:nvPr/>
        </p:nvSpPr>
        <p:spPr>
          <a:xfrm>
            <a:off x="4814493" y="2786264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81115BB-E9B2-FA42-401E-C0E4DAD6D6CF}"/>
              </a:ext>
            </a:extLst>
          </p:cNvPr>
          <p:cNvCxnSpPr/>
          <p:nvPr/>
        </p:nvCxnSpPr>
        <p:spPr>
          <a:xfrm flipH="1" flipV="1">
            <a:off x="5805507" y="710060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512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5BC302-7722-149A-2A2D-BFDE0B6585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6"/>
          <a:stretch/>
        </p:blipFill>
        <p:spPr>
          <a:xfrm>
            <a:off x="112600" y="263900"/>
            <a:ext cx="11812555" cy="65104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C2E1795-967C-1E55-7D15-6027B232B723}"/>
              </a:ext>
            </a:extLst>
          </p:cNvPr>
          <p:cNvSpPr txBox="1"/>
          <p:nvPr/>
        </p:nvSpPr>
        <p:spPr>
          <a:xfrm>
            <a:off x="3438525" y="2752070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neighboring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331C1C-B6EA-6C9F-35EE-97D02D8DD4BB}"/>
              </a:ext>
            </a:extLst>
          </p:cNvPr>
          <p:cNvSpPr txBox="1"/>
          <p:nvPr/>
        </p:nvSpPr>
        <p:spPr>
          <a:xfrm>
            <a:off x="4082729" y="3285470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cloth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EE3F13-FB2A-E65A-46EA-405C35AA8890}"/>
              </a:ext>
            </a:extLst>
          </p:cNvPr>
          <p:cNvSpPr txBox="1"/>
          <p:nvPr/>
        </p:nvSpPr>
        <p:spPr>
          <a:xfrm>
            <a:off x="4046079" y="3815970"/>
            <a:ext cx="1239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wicked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CB7FC3-2B35-0D58-DB1D-5AEA392BC7EE}"/>
              </a:ext>
            </a:extLst>
          </p:cNvPr>
          <p:cNvSpPr txBox="1"/>
          <p:nvPr/>
        </p:nvSpPr>
        <p:spPr>
          <a:xfrm>
            <a:off x="3940141" y="4337121"/>
            <a:ext cx="1491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valuable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9BC30B-9370-EA53-F08B-8876E1CD630E}"/>
              </a:ext>
            </a:extLst>
          </p:cNvPr>
          <p:cNvSpPr txBox="1"/>
          <p:nvPr/>
        </p:nvSpPr>
        <p:spPr>
          <a:xfrm>
            <a:off x="2809345" y="5381492"/>
            <a:ext cx="3209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manufactured</a:t>
            </a:r>
            <a:r>
              <a:rPr lang="fr-FR" sz="2800" dirty="0">
                <a:latin typeface="Berlin Sans FB" panose="020E0602020502020306" pitchFamily="34" charset="0"/>
              </a:rPr>
              <a:t> items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F45AE7-C98C-5D58-59F8-C2E7D0D572FB}"/>
              </a:ext>
            </a:extLst>
          </p:cNvPr>
          <p:cNvSpPr txBox="1"/>
          <p:nvPr/>
        </p:nvSpPr>
        <p:spPr>
          <a:xfrm>
            <a:off x="4041051" y="6124324"/>
            <a:ext cx="942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crops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55F98E1-0034-9245-F924-754CD8821BFB}"/>
              </a:ext>
            </a:extLst>
          </p:cNvPr>
          <p:cNvSpPr txBox="1"/>
          <p:nvPr/>
        </p:nvSpPr>
        <p:spPr>
          <a:xfrm>
            <a:off x="8965476" y="2661110"/>
            <a:ext cx="1300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journey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E2FC33F-DB94-9D5E-3A35-A512BE96E742}"/>
              </a:ext>
            </a:extLst>
          </p:cNvPr>
          <p:cNvSpPr txBox="1"/>
          <p:nvPr/>
        </p:nvSpPr>
        <p:spPr>
          <a:xfrm>
            <a:off x="8965476" y="3265765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reach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1DE606-92CC-D372-D3EF-36DE48E3D5C5}"/>
              </a:ext>
            </a:extLst>
          </p:cNvPr>
          <p:cNvSpPr txBox="1"/>
          <p:nvPr/>
        </p:nvSpPr>
        <p:spPr>
          <a:xfrm>
            <a:off x="8965476" y="3788985"/>
            <a:ext cx="1047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goods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D9B0D1B-F22D-7152-3E2E-081E0445740A}"/>
              </a:ext>
            </a:extLst>
          </p:cNvPr>
          <p:cNvSpPr txBox="1"/>
          <p:nvPr/>
        </p:nvSpPr>
        <p:spPr>
          <a:xfrm>
            <a:off x="8975001" y="4274760"/>
            <a:ext cx="1569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available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9C2088C-5E1B-E966-24BD-B9AA28169B32}"/>
              </a:ext>
            </a:extLst>
          </p:cNvPr>
          <p:cNvSpPr txBox="1"/>
          <p:nvPr/>
        </p:nvSpPr>
        <p:spPr>
          <a:xfrm>
            <a:off x="8621744" y="5215122"/>
            <a:ext cx="2451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in exchange for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E1B9E30-C862-972E-4D27-8D67BA251625}"/>
              </a:ext>
            </a:extLst>
          </p:cNvPr>
          <p:cNvSpPr txBox="1"/>
          <p:nvPr/>
        </p:nvSpPr>
        <p:spPr>
          <a:xfrm>
            <a:off x="9289283" y="6050904"/>
            <a:ext cx="756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gun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49148E-1A71-C7D1-9145-F015F3270D18}"/>
              </a:ext>
            </a:extLst>
          </p:cNvPr>
          <p:cNvSpPr/>
          <p:nvPr/>
        </p:nvSpPr>
        <p:spPr>
          <a:xfrm>
            <a:off x="3406454" y="2728400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2040EC-E644-65C9-53BD-CE658DA576C5}"/>
              </a:ext>
            </a:extLst>
          </p:cNvPr>
          <p:cNvSpPr/>
          <p:nvPr/>
        </p:nvSpPr>
        <p:spPr>
          <a:xfrm>
            <a:off x="3545972" y="3308288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44D7E9-1D56-A208-FF3B-26445C75299C}"/>
              </a:ext>
            </a:extLst>
          </p:cNvPr>
          <p:cNvSpPr/>
          <p:nvPr/>
        </p:nvSpPr>
        <p:spPr>
          <a:xfrm>
            <a:off x="3685030" y="3886297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367718-3B07-8EF6-240D-C26DE7D2F722}"/>
              </a:ext>
            </a:extLst>
          </p:cNvPr>
          <p:cNvSpPr/>
          <p:nvPr/>
        </p:nvSpPr>
        <p:spPr>
          <a:xfrm>
            <a:off x="3638570" y="4455315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57172D-C190-BFEA-1A34-8AA5775F1620}"/>
              </a:ext>
            </a:extLst>
          </p:cNvPr>
          <p:cNvSpPr/>
          <p:nvPr/>
        </p:nvSpPr>
        <p:spPr>
          <a:xfrm>
            <a:off x="2794905" y="5433726"/>
            <a:ext cx="3134136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5A299E-619D-3124-CE4D-FEC321AD4A0A}"/>
              </a:ext>
            </a:extLst>
          </p:cNvPr>
          <p:cNvSpPr/>
          <p:nvPr/>
        </p:nvSpPr>
        <p:spPr>
          <a:xfrm>
            <a:off x="2653041" y="620193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BFE99F-3590-23F5-9243-1D86722B9AB0}"/>
              </a:ext>
            </a:extLst>
          </p:cNvPr>
          <p:cNvSpPr/>
          <p:nvPr/>
        </p:nvSpPr>
        <p:spPr>
          <a:xfrm>
            <a:off x="7778658" y="2761616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0916B6-06ED-9AF0-2E54-ED2D7A081A5C}"/>
              </a:ext>
            </a:extLst>
          </p:cNvPr>
          <p:cNvSpPr/>
          <p:nvPr/>
        </p:nvSpPr>
        <p:spPr>
          <a:xfrm>
            <a:off x="8022975" y="3332493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87536ED-4CC6-75DF-2C09-7579B2621747}"/>
              </a:ext>
            </a:extLst>
          </p:cNvPr>
          <p:cNvSpPr/>
          <p:nvPr/>
        </p:nvSpPr>
        <p:spPr>
          <a:xfrm>
            <a:off x="8289200" y="3892716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C028D2-FE3E-9AF7-9554-5EA2A2904B38}"/>
              </a:ext>
            </a:extLst>
          </p:cNvPr>
          <p:cNvSpPr/>
          <p:nvPr/>
        </p:nvSpPr>
        <p:spPr>
          <a:xfrm>
            <a:off x="8320299" y="4402857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25D7BB9-CE57-A18C-0ED9-E2DB9229F260}"/>
              </a:ext>
            </a:extLst>
          </p:cNvPr>
          <p:cNvSpPr/>
          <p:nvPr/>
        </p:nvSpPr>
        <p:spPr>
          <a:xfrm>
            <a:off x="8351895" y="535537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08539D-4C79-0C15-80BF-E0E20FA044B4}"/>
              </a:ext>
            </a:extLst>
          </p:cNvPr>
          <p:cNvSpPr/>
          <p:nvPr/>
        </p:nvSpPr>
        <p:spPr>
          <a:xfrm>
            <a:off x="8167152" y="614105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552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497840"/>
            <a:ext cx="11938215" cy="621792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0" u="sng" strike="noStrike" kern="1200" cap="none" spc="0" dirty="0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Lesson 1: The </a:t>
            </a:r>
            <a:r>
              <a:rPr lang="fr-FR" sz="3600" i="0" u="sng" strike="noStrike" kern="1200" cap="none" spc="0" dirty="0" err="1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triangular</a:t>
            </a:r>
            <a:r>
              <a:rPr lang="fr-FR" sz="3600" i="0" u="sng" strike="noStrike" kern="1200" cap="none" spc="0" dirty="0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 </a:t>
            </a:r>
            <a:r>
              <a:rPr lang="fr-FR" sz="3600" i="0" u="sng" strike="noStrike" kern="1200" cap="none" spc="0" dirty="0" err="1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trade</a:t>
            </a:r>
            <a:r>
              <a:rPr lang="fr-FR" sz="3600" i="0" strike="noStrike" kern="1200" cap="none" spc="0" baseline="0" dirty="0">
                <a:solidFill>
                  <a:srgbClr val="FF0000"/>
                </a:solidFill>
                <a:uFillTx/>
                <a:latin typeface="Berlin Sans FB" panose="020E0602020502020306" pitchFamily="34" charset="0"/>
              </a:rPr>
              <a:t>				</a:t>
            </a:r>
            <a:endParaRPr lang="fr-FR" sz="3600" i="1" strike="noStrike" kern="1200" cap="none" spc="0" baseline="0" dirty="0">
              <a:solidFill>
                <a:schemeClr val="bg1">
                  <a:lumMod val="85000"/>
                </a:schemeClr>
              </a:solidFill>
              <a:uFillTx/>
              <a:latin typeface="Berlin Sans FB" panose="020E0602020502020306" pitchFamily="34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i="1" dirty="0">
              <a:solidFill>
                <a:schemeClr val="bg1">
                  <a:lumMod val="85000"/>
                </a:schemeClr>
              </a:solidFill>
              <a:latin typeface="Berlin Sans FB" panose="020E0602020502020306" pitchFamily="34" charset="0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latin typeface="Berlin Sans FB" panose="020E0602020502020306" pitchFamily="34" charset="0"/>
              </a:rPr>
              <a:t>Watch the video about the triangular trade to understand how it worked.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dirty="0">
              <a:latin typeface="Berlin Sans FB" panose="020E0602020502020306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latin typeface="Berlin Sans FB" panose="020E0602020502020306" pitchFamily="34" charset="0"/>
              </a:rPr>
              <a:t>a, </a:t>
            </a:r>
            <a:r>
              <a:rPr lang="en-US" sz="3200" u="sng" dirty="0">
                <a:latin typeface="Berlin Sans FB" panose="020E0602020502020306" pitchFamily="34" charset="0"/>
              </a:rPr>
              <a:t>Write captions on the map above </a:t>
            </a:r>
            <a:r>
              <a:rPr lang="en-US" sz="3200" dirty="0">
                <a:latin typeface="Berlin Sans FB" panose="020E0602020502020306" pitchFamily="34" charset="0"/>
              </a:rPr>
              <a:t>(continents, goods) </a:t>
            </a:r>
            <a:endParaRPr lang="fr-FR" sz="3200" dirty="0">
              <a:solidFill>
                <a:srgbClr val="000000"/>
              </a:solidFill>
              <a:latin typeface="Gill Sans Ultra Bold" panose="020B0A02020104020203" pitchFamily="34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i="1" dirty="0">
              <a:solidFill>
                <a:schemeClr val="tx1">
                  <a:lumMod val="50000"/>
                  <a:lumOff val="50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383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0BB2CA1-A702-E125-378D-058946BA01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40" t="27531" r="22620" b="6438"/>
          <a:stretch/>
        </p:blipFill>
        <p:spPr>
          <a:xfrm>
            <a:off x="725713" y="0"/>
            <a:ext cx="10522859" cy="679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98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0"/>
            <a:ext cx="11938215" cy="68579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3200" u="sng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b, Explain the triangular trade</a:t>
            </a:r>
            <a:endParaRPr lang="en-US" sz="32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My notes: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When: between the 15 and 1800s  (16</a:t>
            </a:r>
            <a:r>
              <a:rPr lang="en-US" sz="3200" baseline="30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US" sz="32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19</a:t>
            </a:r>
            <a:r>
              <a:rPr lang="en-US" sz="3200" baseline="30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US" sz="32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century)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:Europe, West </a:t>
            </a: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Africa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Americas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Atlantic </a:t>
            </a: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Ocean</a:t>
            </a:r>
            <a:endParaRPr lang="fr-FR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European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traders, </a:t>
            </a: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African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people, </a:t>
            </a: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Americans</a:t>
            </a:r>
            <a:endParaRPr lang="fr-FR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spcAft>
                <a:spcPts val="800"/>
              </a:spcAft>
            </a:pPr>
            <a:endParaRPr lang="fr-FR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819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130</Words>
  <Application>Microsoft Office PowerPoint</Application>
  <PresentationFormat>Grand écran</PresentationFormat>
  <Paragraphs>40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Berlin Sans FB</vt:lpstr>
      <vt:lpstr>Calibri</vt:lpstr>
      <vt:lpstr>Calibri Light</vt:lpstr>
      <vt:lpstr>Gill Sans Ultra Bold</vt:lpstr>
      <vt:lpstr>Times New Roman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Eleve</cp:lastModifiedBy>
  <cp:revision>41</cp:revision>
  <dcterms:created xsi:type="dcterms:W3CDTF">2023-09-19T06:46:09Z</dcterms:created>
  <dcterms:modified xsi:type="dcterms:W3CDTF">2025-11-03T11:13:28Z</dcterms:modified>
</cp:coreProperties>
</file>