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4C65D2-83C1-221F-117E-1B046FE36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2DE3F1-33A5-ED4E-6090-5DD05E332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DAE150-7920-9891-9547-A5FDD060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E2C5CE-2893-AF62-E9FE-834C32B24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9068B5-5DA1-6F13-36D6-D7EE6EFB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4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0EA3D6-B84F-9470-A733-464D67736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8E6454D-5D09-9412-E603-05C4A7E0F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4D6F75-9DFB-88B7-0F54-5FCE67FD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06C511-C00B-CDAA-6358-EB36D43E2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86F4FC-47C4-4818-42E9-5372BF26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22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566BD5-E44A-622D-4981-977AEA9972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F2E26AE-CFAF-BC83-4F20-BAB11BB75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7F248F-39CF-4EAA-1981-EF8EE075B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8D1D8E-4E7D-A2D3-E3D4-A9DABC232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D1693A-121E-0483-B719-E825555EB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27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BBF54-2752-832E-B576-9D0175E9C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3D6EB57-520D-A477-39BB-36E8C5365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33201F-3B1C-A87C-E2F3-77964769E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01949C9-9584-5C8E-FA11-942AC30E2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ABA937-E097-6C61-319C-96A483C0D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14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4B64FF-08CD-8C89-9477-07EDA8D4C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4889BA-A21A-0087-4EAA-DC322EC12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91F198-D722-DB13-E34A-1D34C170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158ADD1-7546-EB52-524D-C7587653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1FE7B04-FE67-6ADF-BEFF-B620BB92B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720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10782E-AA2F-88CB-354A-9F41F7095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6EC322-A7E9-EC31-DFDA-6B41B11914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4D826B5-3913-8C66-63AA-D74D31FD95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CDABB8-AF22-E71E-6E3B-AFC616B5E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7404E9-81DF-B47D-C448-66F41156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34921CB-A985-B1C5-2583-72830CC0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191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22EE2B-BE46-A4B0-8A4E-B98A61956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BC5639-F810-2739-710D-6C458E2F9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BF4D85-13FB-43FB-8AE3-D3036A4EF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EBDF639-52BC-2A43-4298-B6A6A66FE5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4D709C6-DA62-8B5E-E498-1A7AAFD526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24E6910-C696-907D-4621-08B4CC591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0F89D21-2132-ECD7-DE08-474700861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2C3D005-AA11-C156-D201-D005A7D53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351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6D05B-9D11-7527-5D5B-D642303E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BD43A0E-112F-A54D-EF15-742CFF51E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A70F95-A22C-1199-B9EB-2F01E0A96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DC2A7D-500F-281F-1F96-CB775931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22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BFACD74-05D5-6CDC-BE94-8D09B9B5D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0E3F0E2-C6A7-41B2-9A29-9C1A1F920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115DE3-3BDD-7313-342C-87B3DF73A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31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E05420-7725-D23D-8D1C-A13140B6B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79FBBF-33D6-6D8E-93E3-851051303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9BA767-AC21-C2BB-A91F-323F20B21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3EAE3B-9DE4-06EE-9C16-7EE3ABD62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E7BAA5D-446D-E451-9DC1-9747D299A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976C491-2712-0ABE-B23F-A5BC1B29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5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6B3945-011E-4748-C6AE-9BFD12122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F9AEAF-1DCB-7CB4-91AB-9691F4B5D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FD67E85-A772-6CAF-03EB-C50E8D119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1B53707-3634-EDFA-59C0-AF3D12C0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E654AD-D08C-ABCE-638C-DFD01DD13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09EE66D-240B-BA1F-1280-B09F7772C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49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3AAB5CD-E639-3275-E49F-2CA170118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527C29-0386-8FB7-E2D9-851CBDD68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E878917-DFEB-CB62-7D80-66AFE2A7E6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F32B8-BA2F-40C9-80BD-2F45E1FE62E3}" type="datetimeFigureOut">
              <a:rPr lang="fr-FR" smtClean="0"/>
              <a:t>16/11/2022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39DBF4-B664-6E28-4FDE-BC5D85699D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E7DD3A-0D5E-2088-6345-B4636B03A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9BEB1-9517-4FF0-85D9-131CCAC03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7035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09BE5E5F-B881-F40A-BACF-A6AE4CECD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024889"/>
              </p:ext>
            </p:extLst>
          </p:nvPr>
        </p:nvGraphicFramePr>
        <p:xfrm>
          <a:off x="291147" y="1135696"/>
          <a:ext cx="11609706" cy="4187383"/>
        </p:xfrm>
        <a:graphic>
          <a:graphicData uri="http://schemas.openxmlformats.org/drawingml/2006/table">
            <a:tbl>
              <a:tblPr firstRow="1" firstCol="1" bandRow="1"/>
              <a:tblGrid>
                <a:gridCol w="5804853">
                  <a:extLst>
                    <a:ext uri="{9D8B030D-6E8A-4147-A177-3AD203B41FA5}">
                      <a16:colId xmlns:a16="http://schemas.microsoft.com/office/drawing/2014/main" val="1213214643"/>
                    </a:ext>
                  </a:extLst>
                </a:gridCol>
                <a:gridCol w="5804853">
                  <a:extLst>
                    <a:ext uri="{9D8B030D-6E8A-4147-A177-3AD203B41FA5}">
                      <a16:colId xmlns:a16="http://schemas.microsoft.com/office/drawing/2014/main" val="193174181"/>
                    </a:ext>
                  </a:extLst>
                </a:gridCol>
              </a:tblGrid>
              <a:tr h="824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voler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6.traiter quelqu’un de tous les noms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845375"/>
                  </a:ext>
                </a:extLst>
              </a:tr>
              <a:tr h="824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pousser x2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menacer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834142"/>
                  </a:ext>
                </a:extLst>
              </a:tr>
              <a:tr h="824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pincer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 exclure quelqu’un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9263819"/>
                  </a:ext>
                </a:extLst>
              </a:tr>
              <a:tr h="824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répendre des rumeurs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075852"/>
                  </a:ext>
                </a:extLst>
              </a:tr>
              <a:tr h="824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endommager des affaires</a:t>
                      </a:r>
                      <a:endParaRPr lang="fr-F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</a:t>
                      </a:r>
                      <a:endParaRPr lang="fr-F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0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4473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Adrienn Millet</dc:creator>
  <cp:lastModifiedBy>Adrienn Millet</cp:lastModifiedBy>
  <cp:revision>1</cp:revision>
  <dcterms:created xsi:type="dcterms:W3CDTF">2022-11-16T20:21:10Z</dcterms:created>
  <dcterms:modified xsi:type="dcterms:W3CDTF">2022-11-16T20:21:28Z</dcterms:modified>
</cp:coreProperties>
</file>