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82" r:id="rId3"/>
    <p:sldId id="283" r:id="rId4"/>
    <p:sldId id="284" r:id="rId5"/>
    <p:sldId id="317" r:id="rId6"/>
    <p:sldId id="329" r:id="rId7"/>
    <p:sldId id="319" r:id="rId8"/>
    <p:sldId id="320" r:id="rId9"/>
    <p:sldId id="321" r:id="rId10"/>
    <p:sldId id="322" r:id="rId11"/>
    <p:sldId id="318" r:id="rId12"/>
    <p:sldId id="323" r:id="rId13"/>
    <p:sldId id="324" r:id="rId14"/>
    <p:sldId id="325" r:id="rId15"/>
    <p:sldId id="32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0196" autoAdjust="0"/>
  </p:normalViewPr>
  <p:slideViewPr>
    <p:cSldViewPr snapToGrid="0">
      <p:cViewPr>
        <p:scale>
          <a:sx n="100" d="100"/>
          <a:sy n="100" d="100"/>
        </p:scale>
        <p:origin x="1086" y="15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34FA5-DAA0-4547-883B-3C2761DF133B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3688-E40A-482C-919F-81E4F799E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2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3688-E40A-482C-919F-81E4F799EC2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2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12EC1-E0A1-1D63-E4F2-821064239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229CD0-37B2-B5FA-0F67-C421A033F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9015CB-75D7-43DC-76E0-49790A08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C014D-619F-6DE5-2CD6-033472DC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4189C5-51ED-3197-7205-ECB7E85E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4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D30D5-F7AA-32ED-601B-E85C207E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1907B0-F45A-D63F-B801-5B3FE0101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079BCD-301A-AB51-CD13-C2BA2CC2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7FDBB-522B-6031-44A1-F145B99A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ABD5B-0DBD-03B8-39A4-DCD15454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3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156B65-A741-899A-7008-E7A815B31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69D55C-92F4-AAE9-AAF3-67AF9FA19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0AEE82-4E0E-D7D9-4E89-AEDE9303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2C0275-C242-5F56-BB65-E5D2ECBE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ABF9D7-C81F-03A8-9F48-8B741AE9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7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2BC56-B018-8D7D-5B35-E94A0E2B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2A6CE-2DF8-8095-3729-C3284411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5B4D3-C45C-1BBB-F1AB-34C85DEA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8AD89A-4917-C24A-08ED-7171307A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A8079-4E3A-DB3E-F61C-1EA417D6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5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F32D8-BD50-C6BB-8B55-03391B28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D847FD-87A4-A316-E4AD-CF6A85212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BFF53B-AAA6-D969-4507-5FEB9CC0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CFA50-8814-DB64-EE3E-F2B02B43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DA78D-ED80-6EB9-BB3F-A6C3D156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84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67678-0645-255E-FEE4-0D975548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D86385-6E82-802B-1341-DD6BC18CF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5F3C68-35C6-F52E-D0C9-1C7DD9DB7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754F1A-8940-AD06-55BA-E9F1C6DA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D8C33C-80B8-DF8C-2219-73495A39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7AAF2B-18F0-2495-DA10-80FD0FD0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2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DF7C0-0A5F-ABC4-D3BC-B128609F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BCE2E7-2F10-9807-52CC-F8E31F21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253273-61A9-E067-2D82-13E42DD4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E224-B941-DA54-6B29-2EFCE7FA0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854578-9D91-C3B0-E9D5-5AD5FE4A2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4E4086-F120-F92C-D1A4-5CC7C2BE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530939-2CCD-41E8-2C5D-0D3939DA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6D94C4-A8DC-AA88-9707-40196AAC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37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55958-B429-CCCA-186B-566C2397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A58282-D850-ABA8-26D3-B3870AEB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ABF47A-6DDF-4594-07DB-A82A67FA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F5399E-D115-F24D-7616-C7374579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4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DFCA46-93EF-CB79-843B-9F4EF63D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6F2DA2-5C13-3389-AF39-E66151F4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074FDF-15D0-E279-BD40-8C1E9D7C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89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3D793-4819-2631-120A-FFDEFE01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CB0787-2A80-2662-DEDB-4C774B80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322354-162B-4EC0-373C-E6BEBDA9F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882AC4-4CFC-315F-71F9-ABC00E56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E17E66-B1FF-73DA-B39D-0E1D4009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EBB6F8-A005-FB19-F1D4-0EB7D9CE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7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F3695-03DC-AABD-183E-E1599F14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37F175-8D0A-3A23-47A2-242A8CF4E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4448AC-24ED-D22B-1036-EF7762338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601ACD-A125-E0DF-501F-D34C24B2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D2E501-0B85-1396-DFEB-F205B4C2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20C606-90BA-F29D-07FF-60D73A85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22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0320CC-D924-952B-2C9F-B4E3FD0B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D799CC-2C89-2CF5-C332-F0AFEF87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F31399-C18B-A676-2812-FD642D1D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D65B-7DC3-40A6-A1AB-B1DEE6E60E65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83D33C-6A0B-0966-AF91-033DBA140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858136-808D-1A21-8D05-0A3F0F41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E6F0E57-D51B-6D67-8C7E-E260AB2E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1"/>
          <a:stretch/>
        </p:blipFill>
        <p:spPr>
          <a:xfrm>
            <a:off x="3281423" y="0"/>
            <a:ext cx="4786132" cy="273537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AC39DA0-13B7-D81F-FDA2-4292FFBDC606}"/>
              </a:ext>
            </a:extLst>
          </p:cNvPr>
          <p:cNvSpPr/>
          <p:nvPr/>
        </p:nvSpPr>
        <p:spPr>
          <a:xfrm>
            <a:off x="270035" y="3125164"/>
            <a:ext cx="11406506" cy="33189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- </a:t>
            </a:r>
            <a:r>
              <a:rPr lang="fr-FR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Si nous trouvons un petit boulot nous aurons de l'argent en plus.</a:t>
            </a:r>
          </a:p>
          <a:p>
            <a:r>
              <a:rPr lang="fr-FR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-Si nous trouvions un petit boulot, nous aurions de l'argent en plus.</a:t>
            </a:r>
          </a:p>
          <a:p>
            <a:endParaRPr lang="en-US" sz="4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2773B93-A8E9-4B9F-A71B-ABECD6221D68}"/>
              </a:ext>
            </a:extLst>
          </p:cNvPr>
          <p:cNvSpPr/>
          <p:nvPr/>
        </p:nvSpPr>
        <p:spPr>
          <a:xfrm>
            <a:off x="123825" y="3277563"/>
            <a:ext cx="12192000" cy="331897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E429-A915-389C-098E-3D84D2F08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0FF59F-2072-00FB-3490-549BEA38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361" cy="43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C518-3A99-3C75-7C59-BFE23866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485C66-D579-4460-7186-B8117A9A6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22" y="584"/>
            <a:ext cx="11481955" cy="6857416"/>
          </a:xfrm>
          <a:prstGeom prst="rect">
            <a:avLst/>
          </a:prstGeom>
        </p:spPr>
      </p:pic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41342CA8-8688-F7E3-B39B-CD295FBBE9F4}"/>
              </a:ext>
            </a:extLst>
          </p:cNvPr>
          <p:cNvSpPr/>
          <p:nvPr/>
        </p:nvSpPr>
        <p:spPr>
          <a:xfrm>
            <a:off x="2772308" y="35749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0D15771A-CFDE-3BBB-110D-AE957435B58A}"/>
              </a:ext>
            </a:extLst>
          </p:cNvPr>
          <p:cNvSpPr/>
          <p:nvPr/>
        </p:nvSpPr>
        <p:spPr>
          <a:xfrm>
            <a:off x="4483105" y="357490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6BAAC-E78C-3DA5-33DD-13D83BB1C7D9}"/>
              </a:ext>
            </a:extLst>
          </p:cNvPr>
          <p:cNvSpPr/>
          <p:nvPr/>
        </p:nvSpPr>
        <p:spPr>
          <a:xfrm>
            <a:off x="143147" y="396291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C38E90-2E1A-F46C-9368-A77079414E3F}"/>
              </a:ext>
            </a:extLst>
          </p:cNvPr>
          <p:cNvSpPr/>
          <p:nvPr/>
        </p:nvSpPr>
        <p:spPr>
          <a:xfrm>
            <a:off x="2644355" y="357490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FD46B-D28C-31F3-195D-6E1566F8D39E}"/>
              </a:ext>
            </a:extLst>
          </p:cNvPr>
          <p:cNvSpPr/>
          <p:nvPr/>
        </p:nvSpPr>
        <p:spPr>
          <a:xfrm>
            <a:off x="4354358" y="333946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5375E-A8EF-EB81-97D3-FFEA7AFB34D9}"/>
              </a:ext>
            </a:extLst>
          </p:cNvPr>
          <p:cNvSpPr/>
          <p:nvPr/>
        </p:nvSpPr>
        <p:spPr>
          <a:xfrm>
            <a:off x="6855565" y="333946"/>
            <a:ext cx="423749" cy="428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FC810D-59EA-E461-8868-9942DEFF88F7}"/>
              </a:ext>
            </a:extLst>
          </p:cNvPr>
          <p:cNvSpPr/>
          <p:nvPr/>
        </p:nvSpPr>
        <p:spPr>
          <a:xfrm>
            <a:off x="143147" y="1325983"/>
            <a:ext cx="423749" cy="68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4AE04713-A981-087E-CA0F-B197B51593A8}"/>
              </a:ext>
            </a:extLst>
          </p:cNvPr>
          <p:cNvSpPr/>
          <p:nvPr/>
        </p:nvSpPr>
        <p:spPr>
          <a:xfrm>
            <a:off x="3650572" y="1382415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3F8856-7B67-839E-9E96-1EC071B46D3C}"/>
              </a:ext>
            </a:extLst>
          </p:cNvPr>
          <p:cNvSpPr/>
          <p:nvPr/>
        </p:nvSpPr>
        <p:spPr>
          <a:xfrm>
            <a:off x="3505302" y="1325983"/>
            <a:ext cx="491290" cy="68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23CE9BD6-E160-F841-E677-90772C2C885E}"/>
              </a:ext>
            </a:extLst>
          </p:cNvPr>
          <p:cNvSpPr/>
          <p:nvPr/>
        </p:nvSpPr>
        <p:spPr>
          <a:xfrm>
            <a:off x="8686699" y="1313844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igne de multiplication 14">
            <a:extLst>
              <a:ext uri="{FF2B5EF4-FFF2-40B4-BE49-F238E27FC236}">
                <a16:creationId xmlns:a16="http://schemas.microsoft.com/office/drawing/2014/main" id="{B452CEEB-9143-48B2-E0FA-D8DF9E7A2C7D}"/>
              </a:ext>
            </a:extLst>
          </p:cNvPr>
          <p:cNvSpPr/>
          <p:nvPr/>
        </p:nvSpPr>
        <p:spPr>
          <a:xfrm>
            <a:off x="8686699" y="1697571"/>
            <a:ext cx="346020" cy="315156"/>
          </a:xfrm>
          <a:prstGeom prst="mathMultipl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187E82-3CC9-A6DD-BAFF-5E26F89BCB68}"/>
              </a:ext>
            </a:extLst>
          </p:cNvPr>
          <p:cNvSpPr/>
          <p:nvPr/>
        </p:nvSpPr>
        <p:spPr>
          <a:xfrm>
            <a:off x="8541429" y="1313844"/>
            <a:ext cx="491290" cy="755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226A9B8-3D13-D14D-A560-EE2A054A6E0D}"/>
              </a:ext>
            </a:extLst>
          </p:cNvPr>
          <p:cNvSpPr txBox="1"/>
          <p:nvPr/>
        </p:nvSpPr>
        <p:spPr>
          <a:xfrm>
            <a:off x="608288" y="2391008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16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years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old</a:t>
            </a:r>
            <a:endParaRPr lang="fr-FR" sz="2800" dirty="0">
              <a:latin typeface="Berlin Sans FB" panose="020E0602020502020306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83AE4B-A7BB-2D0D-79CD-5DC6ECA4B1CE}"/>
              </a:ext>
            </a:extLst>
          </p:cNvPr>
          <p:cNvSpPr/>
          <p:nvPr/>
        </p:nvSpPr>
        <p:spPr>
          <a:xfrm>
            <a:off x="651362" y="2480456"/>
            <a:ext cx="5240699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8B86732-643E-B272-729C-28B59F218DB6}"/>
              </a:ext>
            </a:extLst>
          </p:cNvPr>
          <p:cNvSpPr txBox="1"/>
          <p:nvPr/>
        </p:nvSpPr>
        <p:spPr>
          <a:xfrm>
            <a:off x="530948" y="3269818"/>
            <a:ext cx="1076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Yes</a:t>
            </a:r>
            <a:r>
              <a:rPr lang="fr-FR" sz="2800" dirty="0">
                <a:latin typeface="Berlin Sans FB" panose="020E0602020502020306" pitchFamily="34" charset="0"/>
              </a:rPr>
              <a:t>. Need a </a:t>
            </a:r>
            <a:r>
              <a:rPr lang="fr-FR" sz="2800" dirty="0" err="1">
                <a:latin typeface="Berlin Sans FB" panose="020E0602020502020306" pitchFamily="34" charset="0"/>
              </a:rPr>
              <a:t>special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highlight>
                  <a:srgbClr val="FFFF00"/>
                </a:highlight>
                <a:latin typeface="Berlin Sans FB" panose="020E0602020502020306" pitchFamily="34" charset="0"/>
              </a:rPr>
              <a:t>work</a:t>
            </a:r>
            <a:r>
              <a:rPr lang="fr-FR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 permit </a:t>
            </a:r>
            <a:r>
              <a:rPr lang="fr-FR" sz="2800" dirty="0" err="1">
                <a:latin typeface="Berlin Sans FB" panose="020E0602020502020306" pitchFamily="34" charset="0"/>
              </a:rPr>
              <a:t>from</a:t>
            </a:r>
            <a:r>
              <a:rPr lang="fr-FR" sz="2800" dirty="0">
                <a:latin typeface="Berlin Sans FB" panose="020E0602020502020306" pitchFamily="34" charset="0"/>
              </a:rPr>
              <a:t> the States </a:t>
            </a:r>
            <a:r>
              <a:rPr lang="fr-FR" sz="2800" dirty="0" err="1">
                <a:latin typeface="Berlin Sans FB" panose="020E0602020502020306" pitchFamily="34" charset="0"/>
              </a:rPr>
              <a:t>Deprtment</a:t>
            </a:r>
            <a:r>
              <a:rPr lang="fr-FR" sz="2800" dirty="0">
                <a:latin typeface="Berlin Sans FB" panose="020E0602020502020306" pitchFamily="34" charset="0"/>
              </a:rPr>
              <a:t> of Labor.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049B926-20C0-D35C-6B1B-8E1B12046E8F}"/>
              </a:ext>
            </a:extLst>
          </p:cNvPr>
          <p:cNvSpPr txBox="1"/>
          <p:nvPr/>
        </p:nvSpPr>
        <p:spPr>
          <a:xfrm>
            <a:off x="554794" y="4091961"/>
            <a:ext cx="1112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They are looking for teens in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golf </a:t>
            </a:r>
            <a:r>
              <a:rPr lang="en-US" sz="2800" dirty="0">
                <a:latin typeface="Berlin Sans FB" panose="020E0602020502020306" pitchFamily="34" charset="0"/>
              </a:rPr>
              <a:t>courses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, offices, museums and restaurants</a:t>
            </a:r>
            <a:endParaRPr lang="fr-FR" sz="2800" dirty="0">
              <a:highlight>
                <a:srgbClr val="FFFF00"/>
              </a:highlight>
              <a:latin typeface="Berlin Sans FB" panose="020E0602020502020306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07132A7-D168-5551-BC1D-3FF633583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20" y="4629466"/>
            <a:ext cx="11481955" cy="223891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A150287-6176-84B6-7F5C-09BD70D5BFB4}"/>
              </a:ext>
            </a:extLst>
          </p:cNvPr>
          <p:cNvSpPr txBox="1"/>
          <p:nvPr/>
        </p:nvSpPr>
        <p:spPr>
          <a:xfrm>
            <a:off x="355018" y="4883715"/>
            <a:ext cx="11124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Volunteer Work might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not</a:t>
            </a:r>
            <a:r>
              <a:rPr lang="en-US" sz="2800" dirty="0">
                <a:latin typeface="Berlin Sans FB" panose="020E0602020502020306" pitchFamily="34" charset="0"/>
              </a:rPr>
              <a:t> be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paid,</a:t>
            </a:r>
            <a:r>
              <a:rPr lang="en-US" sz="2800" dirty="0">
                <a:latin typeface="Berlin Sans FB" panose="020E0602020502020306" pitchFamily="34" charset="0"/>
              </a:rPr>
              <a:t> but is good to have a sense of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ethics</a:t>
            </a:r>
            <a:r>
              <a:rPr lang="en-US" sz="2800" dirty="0">
                <a:latin typeface="Berlin Sans FB" panose="020E0602020502020306" pitchFamily="34" charset="0"/>
              </a:rPr>
              <a:t> and to get some 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experience</a:t>
            </a:r>
            <a:r>
              <a:rPr lang="en-US" sz="2800" dirty="0">
                <a:latin typeface="Berlin Sans FB" panose="020E0602020502020306" pitchFamily="34" charset="0"/>
              </a:rPr>
              <a:t>.</a:t>
            </a:r>
            <a:endParaRPr lang="fr-FR" sz="2800" dirty="0">
              <a:highlight>
                <a:srgbClr val="FFFF00"/>
              </a:highlight>
              <a:latin typeface="Berlin Sans FB" panose="020E0602020502020306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DEB0900-9BCD-7D61-AAA8-4230344891E1}"/>
              </a:ext>
            </a:extLst>
          </p:cNvPr>
          <p:cNvSpPr txBox="1"/>
          <p:nvPr/>
        </p:nvSpPr>
        <p:spPr>
          <a:xfrm>
            <a:off x="530948" y="6261198"/>
            <a:ext cx="1112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On their web</a:t>
            </a:r>
            <a:r>
              <a:rPr lang="en-US" sz="2800" dirty="0">
                <a:highlight>
                  <a:srgbClr val="FFFF00"/>
                </a:highlight>
                <a:latin typeface="Berlin Sans FB" panose="020E0602020502020306" pitchFamily="34" charset="0"/>
              </a:rPr>
              <a:t>site</a:t>
            </a:r>
            <a:r>
              <a:rPr lang="en-US" sz="2800" dirty="0">
                <a:latin typeface="Berlin Sans FB" panose="020E0602020502020306" pitchFamily="34" charset="0"/>
              </a:rPr>
              <a:t>.</a:t>
            </a:r>
            <a:endParaRPr lang="fr-FR" sz="2800" dirty="0">
              <a:highlight>
                <a:srgbClr val="FFFF00"/>
              </a:highlight>
              <a:latin typeface="Berlin Sans FB" panose="020E0602020502020306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38BAC-78E7-459A-621A-6198A4AE524C}"/>
              </a:ext>
            </a:extLst>
          </p:cNvPr>
          <p:cNvSpPr/>
          <p:nvPr/>
        </p:nvSpPr>
        <p:spPr>
          <a:xfrm>
            <a:off x="530948" y="3344075"/>
            <a:ext cx="10372404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B3C43A-C2B4-B39E-F66F-AC810073E07D}"/>
              </a:ext>
            </a:extLst>
          </p:cNvPr>
          <p:cNvSpPr/>
          <p:nvPr/>
        </p:nvSpPr>
        <p:spPr>
          <a:xfrm>
            <a:off x="555604" y="4191612"/>
            <a:ext cx="11099931" cy="5304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3C7784-9304-0DAF-8D73-3DBB8F82BBF4}"/>
              </a:ext>
            </a:extLst>
          </p:cNvPr>
          <p:cNvSpPr/>
          <p:nvPr/>
        </p:nvSpPr>
        <p:spPr>
          <a:xfrm>
            <a:off x="379676" y="5050128"/>
            <a:ext cx="11099931" cy="7876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7FA16C-6B9B-C367-BC79-A022BFDFC23E}"/>
              </a:ext>
            </a:extLst>
          </p:cNvPr>
          <p:cNvSpPr/>
          <p:nvPr/>
        </p:nvSpPr>
        <p:spPr>
          <a:xfrm>
            <a:off x="530947" y="6356095"/>
            <a:ext cx="2860436" cy="501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0632D-651D-906D-6DC6-30AF99111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07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F7F0D-1F75-B352-33B3-9CDD6037F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1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4BD4F-0067-4C4D-9D92-73C2A5BC7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0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5E4F2-3D8D-16A6-286B-19C0E5CDB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34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A83C2F-EE7A-D191-DF56-255E13FE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9" r="18322" b="38357"/>
          <a:stretch/>
        </p:blipFill>
        <p:spPr>
          <a:xfrm>
            <a:off x="0" y="0"/>
            <a:ext cx="5011838" cy="2083443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384F8C6-04A9-807B-16BF-87DFF7576206}"/>
              </a:ext>
            </a:extLst>
          </p:cNvPr>
          <p:cNvSpPr/>
          <p:nvPr/>
        </p:nvSpPr>
        <p:spPr>
          <a:xfrm>
            <a:off x="4907666" y="29881"/>
            <a:ext cx="7284334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8767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3C0E6A7-9C79-8843-27E1-CFAAACC02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6" r="8890" b="3003"/>
          <a:stretch/>
        </p:blipFill>
        <p:spPr>
          <a:xfrm>
            <a:off x="0" y="176513"/>
            <a:ext cx="5590572" cy="325248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FFD73F8-9FAD-FCE3-3723-4B7FF6CF7D34}"/>
              </a:ext>
            </a:extLst>
          </p:cNvPr>
          <p:cNvSpPr/>
          <p:nvPr/>
        </p:nvSpPr>
        <p:spPr>
          <a:xfrm>
            <a:off x="5590572" y="29881"/>
            <a:ext cx="6601428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0149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201353E8-C605-A113-45DB-053CCFA91B9D}"/>
              </a:ext>
            </a:extLst>
          </p:cNvPr>
          <p:cNvGrpSpPr/>
          <p:nvPr/>
        </p:nvGrpSpPr>
        <p:grpSpPr>
          <a:xfrm>
            <a:off x="220101" y="84672"/>
            <a:ext cx="4583393" cy="6489747"/>
            <a:chOff x="220101" y="84673"/>
            <a:chExt cx="3717379" cy="546549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9B2D5ED-463F-C02C-8EA2-2DFE67410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737"/>
            <a:stretch/>
          </p:blipFill>
          <p:spPr bwMode="auto">
            <a:xfrm>
              <a:off x="220101" y="84673"/>
              <a:ext cx="3717379" cy="6313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476E147-9006-E83A-ED1A-BB3A07807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2"/>
            <a:stretch/>
          </p:blipFill>
          <p:spPr bwMode="auto">
            <a:xfrm>
              <a:off x="256456" y="716015"/>
              <a:ext cx="3644667" cy="4834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A794D22-F2D3-12A2-513B-BE49016BD786}"/>
              </a:ext>
            </a:extLst>
          </p:cNvPr>
          <p:cNvSpPr/>
          <p:nvPr/>
        </p:nvSpPr>
        <p:spPr>
          <a:xfrm>
            <a:off x="5590572" y="29881"/>
            <a:ext cx="6601428" cy="6828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8231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0AE14-D82A-A623-DFFA-A14EE2F62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F9F57E-ACC4-2981-A0DF-E0A5104F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2" y="544857"/>
            <a:ext cx="5740686" cy="57682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8C12C7F-120E-10D1-7BBE-C7FB54E37B47}"/>
              </a:ext>
            </a:extLst>
          </p:cNvPr>
          <p:cNvSpPr txBox="1"/>
          <p:nvPr/>
        </p:nvSpPr>
        <p:spPr>
          <a:xfrm>
            <a:off x="3784921" y="2395959"/>
            <a:ext cx="528926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être bon/doué pour quelque chose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A690FC-2501-86C1-0BA8-8CE929038028}"/>
              </a:ext>
            </a:extLst>
          </p:cNvPr>
          <p:cNvSpPr txBox="1"/>
          <p:nvPr/>
        </p:nvSpPr>
        <p:spPr>
          <a:xfrm>
            <a:off x="3555814" y="4247061"/>
            <a:ext cx="311014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chercher un emploi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5EAEE73-F9F4-B8AF-09BE-CF6755C2E382}"/>
              </a:ext>
            </a:extLst>
          </p:cNvPr>
          <p:cNvSpPr/>
          <p:nvPr/>
        </p:nvSpPr>
        <p:spPr>
          <a:xfrm>
            <a:off x="3784921" y="2395959"/>
            <a:ext cx="5289268" cy="5232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8C2CE5A-A9ED-2881-4269-B005CD3A1139}"/>
              </a:ext>
            </a:extLst>
          </p:cNvPr>
          <p:cNvSpPr/>
          <p:nvPr/>
        </p:nvSpPr>
        <p:spPr>
          <a:xfrm>
            <a:off x="3494358" y="4214696"/>
            <a:ext cx="3171603" cy="5232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E7DF2-302F-F18D-59A1-D5F4A465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77A11-8538-8388-50EF-EC4726EE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9ED82BF-EC36-9868-1EBC-5616EB0CD526}"/>
              </a:ext>
            </a:extLst>
          </p:cNvPr>
          <p:cNvSpPr/>
          <p:nvPr/>
        </p:nvSpPr>
        <p:spPr>
          <a:xfrm>
            <a:off x="648182" y="2129742"/>
            <a:ext cx="11543818" cy="23033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Eval second conditional</a:t>
            </a:r>
          </a:p>
        </p:txBody>
      </p:sp>
    </p:spTree>
    <p:extLst>
      <p:ext uri="{BB962C8B-B14F-4D97-AF65-F5344CB8AC3E}">
        <p14:creationId xmlns:p14="http://schemas.microsoft.com/office/powerpoint/2010/main" val="230614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E566E-4B9E-E368-5C18-10F863408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168CA7-C0F0-542B-A88A-BA703E261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65"/>
          <a:stretch/>
        </p:blipFill>
        <p:spPr>
          <a:xfrm>
            <a:off x="0" y="0"/>
            <a:ext cx="12211937" cy="58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2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5AFA1-4D8A-4C0E-2D3E-763AEFB92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0312398-AE30-0A55-1B3D-DB6B308DE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54"/>
          <a:stretch/>
        </p:blipFill>
        <p:spPr>
          <a:xfrm>
            <a:off x="0" y="312516"/>
            <a:ext cx="12192000" cy="29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3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0E514-D1BD-D20F-E266-29549338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15682F-D406-1CCC-F292-25C953FEE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526" cy="53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481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103</Words>
  <Application>Microsoft Office PowerPoint</Application>
  <PresentationFormat>Grand écran</PresentationFormat>
  <Paragraphs>14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Millet</dc:creator>
  <cp:lastModifiedBy>Eleve</cp:lastModifiedBy>
  <cp:revision>36</cp:revision>
  <dcterms:created xsi:type="dcterms:W3CDTF">2024-01-04T18:46:51Z</dcterms:created>
  <dcterms:modified xsi:type="dcterms:W3CDTF">2025-03-20T12:37:51Z</dcterms:modified>
</cp:coreProperties>
</file>