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88" r:id="rId4"/>
    <p:sldId id="289" r:id="rId5"/>
    <p:sldId id="290" r:id="rId6"/>
    <p:sldId id="292" r:id="rId7"/>
    <p:sldId id="29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56BE7-DAC3-1E30-A09B-1B69461E1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FC6D7D0-254B-F76A-271F-6277695205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DE8536-F5F2-C46A-4448-DE22E174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EBC6D3-786B-652B-7508-98046B86F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2490CE-E8D2-15EB-B6EB-E56614BA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844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F51BC-7EFC-DD3E-C2D6-B09DEB092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ED1ED4-97AF-9608-2297-0BD89C007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E762A0-C401-D235-9988-370B69DAC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70DA7F-3EA1-9BEE-E3EE-EF4D0563D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8E97B2-C71C-6776-ED44-D6B9E03DD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02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859A600-057E-98D9-3490-3B079F63E1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A3D951D-98DD-8B18-70FF-80314C7D7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3BDD68-D386-BF28-85A6-54FFCD8D4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357AEB-5074-1AD0-E933-C05F2B0E8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4100A0-A9AA-5DE1-C4C1-CCABC101D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09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DD11E-CBAD-A407-B7D5-64A68F17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DFCE25-9A63-BA2B-E9CB-0623C07EA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984A91-97D6-C282-E642-AE03BE40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73DC2B-3356-419D-4852-EC84A3DE4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802390-436D-9475-36EF-AD4006766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55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0859AF-4CEA-3480-80CF-D048DD251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F02512-4152-98AE-D626-0701E7D31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8585CC-8344-897D-E599-906E972D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D71ED4-CEA0-CA6F-884C-04CF725D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32A874-D7F0-1A9C-0E57-C67361748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19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76FDFA-D080-4377-64F2-8802B07EE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15E6E1-E3B7-25EC-A827-0BD3C1905C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C6CF612-5E34-7710-1E61-3A32A3EF5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A43512-B1CE-A1FC-C68D-F857F1688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880B82-AAC4-B162-217E-ED6263B7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82934EE-CEF4-7011-250E-30A5B01D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23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C6C760-5E03-3C5A-0BB4-EEFFF898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88C225-9B7A-C96C-9B6D-6A290FECA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2BDEEB-0222-13B0-4B2E-1178CDFCA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402A142-BBFE-7B93-F67A-A560648052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EAF984-ABDF-0F1F-847F-A4E193E43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5185519-8FDA-453B-B2D8-84F1099F6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3333548-853A-E86E-A390-4F5BF3BC6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E3EBF78-4715-0F23-231A-3861185C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71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68437A-BA0D-FDE2-E7B8-3180860E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3A565B-3062-E3A4-8E7A-984DF691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A3349C-F6DE-F743-DFDB-DA29C2E9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DDDE47C-B58F-AA18-F638-5CC985A6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8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0593F4-9F6D-9197-0CA6-1D12608F6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5C2BE5-8574-3C1E-FD64-57BC9DA21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143FD1-903F-86EE-AFC8-845CF63C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59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95673-1F33-26B4-B165-1712335BE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12EA2D-BF3B-6EC0-D595-599A5EF0C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75543E2-283B-A120-5D15-28BEDC0BA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7CCD46-5C7A-B23E-6798-5FE41030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F7E05E-DF4D-0E09-9C89-40A92F21E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5CA46B-EFB7-5954-C130-B59AD2A89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424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131C27-C373-0DB6-64C3-A34F74D76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F2C2FF-DAC3-F7CD-1CAC-D84EFF87DA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AB2964-394A-CAA3-A41C-C7BFD7D1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D5BAEA-0D80-A4AC-B3AC-AC799E851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11393D-E765-40F4-9F2A-E817A752C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8E9B3E-1AD9-19A1-6295-7582209E9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50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2DBFD92-6E0A-89C0-2763-E641C4139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0261BA-8D94-5DCF-7AC1-B8CFE3B86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5B0236-E340-4594-9DEE-17929C455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43299-679C-4A37-B1D4-A6DBA368B439}" type="datetimeFigureOut">
              <a:rPr lang="fr-FR" smtClean="0"/>
              <a:t>18/11/2022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D026EE-557D-8826-5BBE-B8B931B70B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75ED0F-3590-A545-3369-1B14F10A6B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39812-C00E-4694-88D9-C9D179954B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4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228A27-6937-B43A-DD6F-08EE34DDA70E}"/>
              </a:ext>
            </a:extLst>
          </p:cNvPr>
          <p:cNvSpPr/>
          <p:nvPr/>
        </p:nvSpPr>
        <p:spPr>
          <a:xfrm>
            <a:off x="85725" y="85725"/>
            <a:ext cx="12020549" cy="66865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5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iberation Serif"/>
              <a:ea typeface="Songti SC"/>
              <a:cs typeface="Mangal" panose="02040503050203030202" pitchFamily="18" charset="0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D48EDDD4-7572-C881-14C5-BA6DFA315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57" y="1061488"/>
            <a:ext cx="11875217" cy="3751624"/>
          </a:xfrm>
          <a:prstGeom prst="rect">
            <a:avLst/>
          </a:prstGeom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AB9E1A75-CB7D-49AD-7E00-410027EA6E7F}"/>
              </a:ext>
            </a:extLst>
          </p:cNvPr>
          <p:cNvSpPr/>
          <p:nvPr/>
        </p:nvSpPr>
        <p:spPr>
          <a:xfrm>
            <a:off x="2582797" y="2278256"/>
            <a:ext cx="742426" cy="659044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0476341C-0C28-9C5A-60FA-B6E8138FD161}"/>
              </a:ext>
            </a:extLst>
          </p:cNvPr>
          <p:cNvSpPr/>
          <p:nvPr/>
        </p:nvSpPr>
        <p:spPr>
          <a:xfrm>
            <a:off x="4165787" y="2150578"/>
            <a:ext cx="742426" cy="78672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FD2AD20F-FE1E-668D-38D1-A47728BC54C6}"/>
              </a:ext>
            </a:extLst>
          </p:cNvPr>
          <p:cNvSpPr/>
          <p:nvPr/>
        </p:nvSpPr>
        <p:spPr>
          <a:xfrm>
            <a:off x="5581447" y="2686488"/>
            <a:ext cx="922535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F39E0128-92BA-6990-BCA9-91FF070401D7}"/>
              </a:ext>
            </a:extLst>
          </p:cNvPr>
          <p:cNvSpPr/>
          <p:nvPr/>
        </p:nvSpPr>
        <p:spPr>
          <a:xfrm>
            <a:off x="6330810" y="2638742"/>
            <a:ext cx="922535" cy="78672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76608E6-92E6-BEF2-C91B-4AB7E29B9314}"/>
              </a:ext>
            </a:extLst>
          </p:cNvPr>
          <p:cNvSpPr/>
          <p:nvPr/>
        </p:nvSpPr>
        <p:spPr>
          <a:xfrm>
            <a:off x="7926579" y="2607778"/>
            <a:ext cx="580664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C8E23F40-A6E5-E4FA-C330-BCFCE7F252E6}"/>
              </a:ext>
            </a:extLst>
          </p:cNvPr>
          <p:cNvSpPr/>
          <p:nvPr/>
        </p:nvSpPr>
        <p:spPr>
          <a:xfrm>
            <a:off x="5408275" y="3105490"/>
            <a:ext cx="922535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FEE9CD0-8AF1-2138-6DA5-FC7C8A2044A6}"/>
              </a:ext>
            </a:extLst>
          </p:cNvPr>
          <p:cNvSpPr/>
          <p:nvPr/>
        </p:nvSpPr>
        <p:spPr>
          <a:xfrm>
            <a:off x="2492742" y="3592683"/>
            <a:ext cx="922535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434DB96-C11D-6847-A0C0-5EDD93E2F5ED}"/>
              </a:ext>
            </a:extLst>
          </p:cNvPr>
          <p:cNvSpPr/>
          <p:nvPr/>
        </p:nvSpPr>
        <p:spPr>
          <a:xfrm>
            <a:off x="4022421" y="3503950"/>
            <a:ext cx="922535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E2B1CF77-997A-3BA4-2491-3A985102C084}"/>
              </a:ext>
            </a:extLst>
          </p:cNvPr>
          <p:cNvSpPr/>
          <p:nvPr/>
        </p:nvSpPr>
        <p:spPr>
          <a:xfrm>
            <a:off x="4254080" y="4050318"/>
            <a:ext cx="922535" cy="742512"/>
          </a:xfrm>
          <a:prstGeom prst="ellipse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4EA82BE-4F0B-BD47-F827-2CF54A34AD4D}"/>
              </a:ext>
            </a:extLst>
          </p:cNvPr>
          <p:cNvSpPr txBox="1"/>
          <p:nvPr/>
        </p:nvSpPr>
        <p:spPr>
          <a:xfrm>
            <a:off x="3816031" y="5031020"/>
            <a:ext cx="57379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Tout est correct: 1 p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Un pronom relatif en trop ou en moins: 0,5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2 fautes ou plus: 0p</a:t>
            </a:r>
          </a:p>
        </p:txBody>
      </p:sp>
    </p:spTree>
    <p:extLst>
      <p:ext uri="{BB962C8B-B14F-4D97-AF65-F5344CB8AC3E}">
        <p14:creationId xmlns:p14="http://schemas.microsoft.com/office/powerpoint/2010/main" val="234742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64115E-4451-0532-CD08-5151363C5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07AC4A-2846-5473-359C-71D2A0544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8D3B3FF-EC6D-1B22-8B81-E920F11BE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04" y="522712"/>
            <a:ext cx="11756192" cy="581257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B2BCBEF-313D-107E-CE1C-45F6374BC108}"/>
              </a:ext>
            </a:extLst>
          </p:cNvPr>
          <p:cNvSpPr txBox="1"/>
          <p:nvPr/>
        </p:nvSpPr>
        <p:spPr>
          <a:xfrm>
            <a:off x="1261640" y="1562166"/>
            <a:ext cx="5824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Give</a:t>
            </a:r>
            <a:r>
              <a:rPr lang="fr-FR" sz="2400" dirty="0"/>
              <a:t> me the plate </a:t>
            </a:r>
            <a:r>
              <a:rPr lang="fr-FR" sz="2400" dirty="0" err="1"/>
              <a:t>which</a:t>
            </a:r>
            <a:r>
              <a:rPr lang="fr-FR" sz="2400" dirty="0"/>
              <a:t>/ </a:t>
            </a:r>
            <a:r>
              <a:rPr lang="fr-FR" sz="2400" dirty="0" err="1"/>
              <a:t>that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on the table.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42F8844-4D41-729B-E74F-32B90B47C319}"/>
              </a:ext>
            </a:extLst>
          </p:cNvPr>
          <p:cNvSpPr txBox="1"/>
          <p:nvPr/>
        </p:nvSpPr>
        <p:spPr>
          <a:xfrm>
            <a:off x="1672125" y="2438819"/>
            <a:ext cx="58333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/>
              <a:t>My</a:t>
            </a:r>
            <a:r>
              <a:rPr lang="fr-FR" sz="2000" dirty="0"/>
              <a:t> </a:t>
            </a:r>
            <a:r>
              <a:rPr lang="fr-FR" sz="2000" dirty="0" err="1"/>
              <a:t>sister</a:t>
            </a:r>
            <a:r>
              <a:rPr lang="fr-FR" sz="2000" dirty="0"/>
              <a:t>, </a:t>
            </a:r>
            <a:r>
              <a:rPr lang="fr-FR" sz="2000" dirty="0" err="1"/>
              <a:t>who</a:t>
            </a:r>
            <a:r>
              <a:rPr lang="fr-FR" sz="2000" dirty="0"/>
              <a:t>/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a </a:t>
            </a:r>
            <a:r>
              <a:rPr lang="fr-FR" sz="2000" dirty="0" err="1"/>
              <a:t>hair</a:t>
            </a:r>
            <a:r>
              <a:rPr lang="fr-FR" sz="2000" dirty="0"/>
              <a:t> dresser, </a:t>
            </a:r>
            <a:r>
              <a:rPr lang="fr-FR" sz="2000" dirty="0" err="1"/>
              <a:t>lives</a:t>
            </a:r>
            <a:r>
              <a:rPr lang="fr-FR" sz="2000" dirty="0"/>
              <a:t> in Canada. / </a:t>
            </a:r>
          </a:p>
          <a:p>
            <a:r>
              <a:rPr lang="fr-FR" sz="2000" dirty="0" err="1"/>
              <a:t>My</a:t>
            </a:r>
            <a:r>
              <a:rPr lang="fr-FR" sz="2000" dirty="0"/>
              <a:t> </a:t>
            </a:r>
            <a:r>
              <a:rPr lang="fr-FR" sz="2000" dirty="0" err="1"/>
              <a:t>sister</a:t>
            </a:r>
            <a:r>
              <a:rPr lang="fr-FR" sz="2000" dirty="0"/>
              <a:t>, </a:t>
            </a:r>
            <a:r>
              <a:rPr lang="fr-FR" sz="2000" dirty="0" err="1"/>
              <a:t>who</a:t>
            </a:r>
            <a:r>
              <a:rPr lang="fr-FR" sz="2000" dirty="0"/>
              <a:t>/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/>
              <a:t>lives</a:t>
            </a:r>
            <a:r>
              <a:rPr lang="fr-FR" sz="2000" dirty="0"/>
              <a:t> in Canada, </a:t>
            </a:r>
            <a:r>
              <a:rPr lang="fr-FR" sz="2000" dirty="0" err="1"/>
              <a:t>is</a:t>
            </a:r>
            <a:r>
              <a:rPr lang="fr-FR" sz="2000" dirty="0"/>
              <a:t> a </a:t>
            </a:r>
            <a:r>
              <a:rPr lang="fr-FR" sz="2000" dirty="0" err="1"/>
              <a:t>hair</a:t>
            </a:r>
            <a:r>
              <a:rPr lang="fr-FR" sz="2000" dirty="0"/>
              <a:t> dresser.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03521C7-4A8B-DE87-6777-1B1F92C3DD88}"/>
              </a:ext>
            </a:extLst>
          </p:cNvPr>
          <p:cNvSpPr txBox="1"/>
          <p:nvPr/>
        </p:nvSpPr>
        <p:spPr>
          <a:xfrm>
            <a:off x="1672125" y="3458597"/>
            <a:ext cx="47071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fr-FR"/>
            </a:defPPr>
            <a:lvl1pPr>
              <a:defRPr sz="2000"/>
            </a:lvl1pPr>
          </a:lstStyle>
          <a:p>
            <a:r>
              <a:rPr lang="fr-FR" dirty="0"/>
              <a:t>The boy, </a:t>
            </a:r>
            <a:r>
              <a:rPr lang="fr-FR" dirty="0" err="1"/>
              <a:t>whose</a:t>
            </a:r>
            <a:r>
              <a:rPr lang="fr-FR" dirty="0"/>
              <a:t> </a:t>
            </a:r>
            <a:r>
              <a:rPr lang="fr-FR" dirty="0" err="1"/>
              <a:t>shoes</a:t>
            </a:r>
            <a:r>
              <a:rPr lang="fr-FR" dirty="0"/>
              <a:t> are </a:t>
            </a:r>
            <a:r>
              <a:rPr lang="fr-FR" dirty="0" err="1"/>
              <a:t>red</a:t>
            </a:r>
            <a:r>
              <a:rPr lang="fr-FR" dirty="0"/>
              <a:t>,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my</a:t>
            </a:r>
            <a:r>
              <a:rPr lang="fr-FR" dirty="0"/>
              <a:t> cousin.</a:t>
            </a:r>
          </a:p>
          <a:p>
            <a:r>
              <a:rPr lang="fr-FR" dirty="0"/>
              <a:t>The boy,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my</a:t>
            </a:r>
            <a:r>
              <a:rPr lang="fr-FR" dirty="0"/>
              <a:t> cousin, has </a:t>
            </a:r>
            <a:r>
              <a:rPr lang="fr-FR" dirty="0" err="1"/>
              <a:t>red</a:t>
            </a:r>
            <a:r>
              <a:rPr lang="fr-FR" dirty="0"/>
              <a:t> </a:t>
            </a:r>
            <a:r>
              <a:rPr lang="fr-FR" dirty="0" err="1"/>
              <a:t>shoes</a:t>
            </a:r>
            <a:r>
              <a:rPr lang="fr-FR" dirty="0"/>
              <a:t>.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B6AEDE6-0FF2-376D-6A3B-7DCB5404A1D3}"/>
              </a:ext>
            </a:extLst>
          </p:cNvPr>
          <p:cNvSpPr txBox="1"/>
          <p:nvPr/>
        </p:nvSpPr>
        <p:spPr>
          <a:xfrm>
            <a:off x="1672125" y="4543525"/>
            <a:ext cx="49691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The last </a:t>
            </a:r>
            <a:r>
              <a:rPr lang="fr-FR" sz="2000" dirty="0" err="1"/>
              <a:t>metro</a:t>
            </a:r>
            <a:r>
              <a:rPr lang="fr-FR" sz="2000" dirty="0"/>
              <a:t>, </a:t>
            </a:r>
            <a:r>
              <a:rPr lang="fr-FR" sz="2000" dirty="0" err="1"/>
              <a:t>which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coming</a:t>
            </a:r>
            <a:r>
              <a:rPr lang="fr-FR" sz="2000" dirty="0"/>
              <a:t>,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late</a:t>
            </a:r>
            <a:r>
              <a:rPr lang="fr-FR" sz="2000" dirty="0"/>
              <a:t>. / </a:t>
            </a:r>
          </a:p>
          <a:p>
            <a:r>
              <a:rPr lang="fr-FR" sz="2000" dirty="0"/>
              <a:t>The last </a:t>
            </a:r>
            <a:r>
              <a:rPr lang="fr-FR" sz="2000" dirty="0" err="1"/>
              <a:t>metro</a:t>
            </a:r>
            <a:r>
              <a:rPr lang="fr-FR" sz="2000" dirty="0"/>
              <a:t>, </a:t>
            </a:r>
            <a:r>
              <a:rPr lang="fr-FR" sz="2000" dirty="0" err="1"/>
              <a:t>which</a:t>
            </a:r>
            <a:r>
              <a:rPr lang="fr-FR" sz="2000" dirty="0"/>
              <a:t> </a:t>
            </a:r>
            <a:r>
              <a:rPr lang="fr-FR" sz="2000" dirty="0" err="1"/>
              <a:t>that</a:t>
            </a:r>
            <a:r>
              <a:rPr lang="fr-FR" sz="2000" dirty="0"/>
              <a:t> 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late</a:t>
            </a:r>
            <a:r>
              <a:rPr lang="fr-FR" sz="2000" dirty="0"/>
              <a:t>, </a:t>
            </a:r>
            <a:r>
              <a:rPr lang="fr-FR" sz="2000" dirty="0" err="1"/>
              <a:t>is</a:t>
            </a:r>
            <a:r>
              <a:rPr lang="fr-FR" sz="2000" dirty="0"/>
              <a:t> </a:t>
            </a:r>
            <a:r>
              <a:rPr lang="fr-FR" sz="2000" dirty="0" err="1"/>
              <a:t>coming</a:t>
            </a:r>
            <a:r>
              <a:rPr lang="fr-FR" sz="2000" dirty="0"/>
              <a:t>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5B0A81F-D680-A4C7-18A8-6E23C0D622F6}"/>
              </a:ext>
            </a:extLst>
          </p:cNvPr>
          <p:cNvSpPr txBox="1"/>
          <p:nvPr/>
        </p:nvSpPr>
        <p:spPr>
          <a:xfrm>
            <a:off x="1218140" y="5544910"/>
            <a:ext cx="6440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The </a:t>
            </a:r>
            <a:r>
              <a:rPr lang="fr-FR" sz="2400" dirty="0" err="1"/>
              <a:t>song</a:t>
            </a:r>
            <a:r>
              <a:rPr lang="fr-FR" sz="2400" dirty="0"/>
              <a:t>, </a:t>
            </a:r>
            <a:r>
              <a:rPr lang="fr-FR" sz="2400" dirty="0" err="1"/>
              <a:t>which</a:t>
            </a:r>
            <a:r>
              <a:rPr lang="fr-FR" sz="2400" dirty="0"/>
              <a:t>/</a:t>
            </a:r>
            <a:r>
              <a:rPr lang="fr-FR" sz="2400" dirty="0" err="1"/>
              <a:t>that</a:t>
            </a:r>
            <a:r>
              <a:rPr lang="fr-FR" sz="2400" dirty="0"/>
              <a:t>/</a:t>
            </a:r>
            <a:r>
              <a:rPr lang="en-US" b="1" dirty="0"/>
              <a:t>Ø</a:t>
            </a:r>
            <a:r>
              <a:rPr lang="fr-FR" sz="2400" dirty="0"/>
              <a:t> I </a:t>
            </a:r>
            <a:r>
              <a:rPr lang="fr-FR" sz="2400" dirty="0" err="1"/>
              <a:t>talked</a:t>
            </a:r>
            <a:r>
              <a:rPr lang="fr-FR" sz="2400" dirty="0"/>
              <a:t> about,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amazing</a:t>
            </a:r>
            <a:r>
              <a:rPr lang="fr-FR" sz="2400" dirty="0"/>
              <a:t>.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D772F1C-48B7-4932-C819-D2ECE86FDA8A}"/>
              </a:ext>
            </a:extLst>
          </p:cNvPr>
          <p:cNvSpPr txBox="1"/>
          <p:nvPr/>
        </p:nvSpPr>
        <p:spPr>
          <a:xfrm>
            <a:off x="6379247" y="3597667"/>
            <a:ext cx="57475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-Tout est correct: 1 p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-Un pronom relatif en trop ou en moins: 0,5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-2 fautes ou plus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ou la phrase ne veut rien dire: 0p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49834F7-763A-3BB6-95BD-9F5ED76573E5}"/>
              </a:ext>
            </a:extLst>
          </p:cNvPr>
          <p:cNvSpPr txBox="1"/>
          <p:nvPr/>
        </p:nvSpPr>
        <p:spPr>
          <a:xfrm>
            <a:off x="8361935" y="1305172"/>
            <a:ext cx="3302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Ecrivez la bonne réponse sur la </a:t>
            </a:r>
          </a:p>
          <a:p>
            <a:r>
              <a:rPr lang="fr-FR" b="1" dirty="0">
                <a:solidFill>
                  <a:srgbClr val="FF0000"/>
                </a:solidFill>
              </a:rPr>
              <a:t>feuille en vert si besoin</a:t>
            </a:r>
            <a:endParaRPr lang="fr-FR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02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456E31E5-9221-0CB9-7CDE-9A5D37420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450"/>
            <a:ext cx="12192000" cy="623236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3D0A3B0-40D4-0A3F-B169-A3F80A241597}"/>
              </a:ext>
            </a:extLst>
          </p:cNvPr>
          <p:cNvSpPr txBox="1"/>
          <p:nvPr/>
        </p:nvSpPr>
        <p:spPr>
          <a:xfrm>
            <a:off x="838200" y="1122474"/>
            <a:ext cx="7934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John, </a:t>
            </a:r>
            <a:r>
              <a:rPr lang="fr-FR" sz="2400" dirty="0" err="1"/>
              <a:t>who</a:t>
            </a:r>
            <a:r>
              <a:rPr lang="fr-FR" sz="2400" dirty="0"/>
              <a:t> </a:t>
            </a:r>
            <a:r>
              <a:rPr lang="fr-FR" sz="2400" dirty="0" err="1"/>
              <a:t>is</a:t>
            </a:r>
            <a:r>
              <a:rPr lang="fr-FR" sz="2400" dirty="0"/>
              <a:t> </a:t>
            </a:r>
            <a:r>
              <a:rPr lang="fr-FR" sz="2400" dirty="0" err="1"/>
              <a:t>always</a:t>
            </a:r>
            <a:r>
              <a:rPr lang="fr-FR" sz="2400" dirty="0"/>
              <a:t> </a:t>
            </a:r>
            <a:r>
              <a:rPr lang="fr-FR" sz="2400" dirty="0" err="1"/>
              <a:t>sad</a:t>
            </a:r>
            <a:r>
              <a:rPr lang="fr-FR" sz="2400" dirty="0"/>
              <a:t>, </a:t>
            </a:r>
            <a:r>
              <a:rPr lang="fr-FR" sz="2400" dirty="0" err="1"/>
              <a:t>is</a:t>
            </a:r>
            <a:r>
              <a:rPr lang="fr-FR" sz="2400" dirty="0"/>
              <a:t> a </a:t>
            </a:r>
            <a:r>
              <a:rPr lang="fr-FR" sz="2400" dirty="0" err="1"/>
              <a:t>victim</a:t>
            </a:r>
            <a:r>
              <a:rPr lang="fr-FR" sz="2400" dirty="0"/>
              <a:t> of </a:t>
            </a:r>
            <a:r>
              <a:rPr lang="fr-FR" sz="2400" dirty="0" err="1"/>
              <a:t>bullying</a:t>
            </a:r>
            <a:r>
              <a:rPr lang="fr-FR" sz="2400" dirty="0"/>
              <a:t>/ </a:t>
            </a:r>
            <a:r>
              <a:rPr lang="fr-FR" sz="2400" dirty="0" err="1"/>
              <a:t>bullying</a:t>
            </a:r>
            <a:r>
              <a:rPr lang="fr-FR" sz="2400" dirty="0"/>
              <a:t> </a:t>
            </a:r>
            <a:r>
              <a:rPr lang="fr-FR" sz="2400" dirty="0" err="1"/>
              <a:t>victim</a:t>
            </a:r>
            <a:r>
              <a:rPr lang="fr-FR" sz="2400" dirty="0"/>
              <a:t>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D57A32-3419-4715-313D-DCE66F370788}"/>
              </a:ext>
            </a:extLst>
          </p:cNvPr>
          <p:cNvSpPr txBox="1"/>
          <p:nvPr/>
        </p:nvSpPr>
        <p:spPr>
          <a:xfrm>
            <a:off x="838199" y="2342155"/>
            <a:ext cx="7280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/>
              <a:t>His</a:t>
            </a:r>
            <a:r>
              <a:rPr lang="fr-FR" sz="2400" dirty="0"/>
              <a:t> </a:t>
            </a:r>
            <a:r>
              <a:rPr lang="fr-FR" sz="2400" dirty="0" err="1"/>
              <a:t>bully</a:t>
            </a:r>
            <a:r>
              <a:rPr lang="fr-FR" sz="2400" dirty="0"/>
              <a:t> </a:t>
            </a:r>
            <a:r>
              <a:rPr lang="fr-FR" sz="2400" dirty="0" err="1"/>
              <a:t>stole</a:t>
            </a:r>
            <a:r>
              <a:rPr lang="fr-FR" sz="2400" dirty="0"/>
              <a:t> </a:t>
            </a:r>
            <a:r>
              <a:rPr lang="fr-FR" sz="2400" dirty="0" err="1"/>
              <a:t>his</a:t>
            </a:r>
            <a:r>
              <a:rPr lang="fr-FR" sz="2400" dirty="0"/>
              <a:t> lunch, </a:t>
            </a:r>
            <a:r>
              <a:rPr lang="fr-FR" sz="2400" dirty="0" err="1"/>
              <a:t>which</a:t>
            </a:r>
            <a:r>
              <a:rPr lang="fr-FR" sz="2400" dirty="0"/>
              <a:t> </a:t>
            </a:r>
            <a:r>
              <a:rPr lang="fr-FR" sz="2400" dirty="0" err="1"/>
              <a:t>he</a:t>
            </a:r>
            <a:r>
              <a:rPr lang="fr-FR" sz="2400" dirty="0"/>
              <a:t> </a:t>
            </a:r>
            <a:r>
              <a:rPr lang="fr-FR" sz="2400" dirty="0" err="1"/>
              <a:t>wanted</a:t>
            </a:r>
            <a:r>
              <a:rPr lang="fr-FR" sz="2400" dirty="0"/>
              <a:t> to </a:t>
            </a:r>
            <a:r>
              <a:rPr lang="fr-FR" sz="2400" dirty="0" err="1"/>
              <a:t>eat</a:t>
            </a:r>
            <a:r>
              <a:rPr lang="fr-FR" sz="2400" dirty="0"/>
              <a:t> at </a:t>
            </a:r>
            <a:r>
              <a:rPr lang="fr-FR" sz="2400" dirty="0" err="1"/>
              <a:t>noon</a:t>
            </a:r>
            <a:r>
              <a:rPr lang="fr-FR" sz="2400" dirty="0"/>
              <a:t>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50D90D1-DDE0-05A2-5FD6-63DD324326B7}"/>
              </a:ext>
            </a:extLst>
          </p:cNvPr>
          <p:cNvSpPr txBox="1"/>
          <p:nvPr/>
        </p:nvSpPr>
        <p:spPr>
          <a:xfrm>
            <a:off x="838199" y="3538689"/>
            <a:ext cx="7981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John </a:t>
            </a:r>
            <a:r>
              <a:rPr lang="fr-FR" sz="2400" dirty="0" err="1"/>
              <a:t>told</a:t>
            </a:r>
            <a:r>
              <a:rPr lang="fr-FR" sz="2400" dirty="0"/>
              <a:t> (about </a:t>
            </a:r>
            <a:r>
              <a:rPr lang="fr-FR" sz="2400" dirty="0" err="1"/>
              <a:t>it</a:t>
            </a:r>
            <a:r>
              <a:rPr lang="fr-FR" sz="2400" dirty="0"/>
              <a:t>) to Miss Smith, </a:t>
            </a:r>
            <a:r>
              <a:rPr lang="fr-FR" sz="2400" dirty="0" err="1"/>
              <a:t>whose</a:t>
            </a:r>
            <a:r>
              <a:rPr lang="fr-FR" sz="2400" dirty="0"/>
              <a:t> </a:t>
            </a:r>
            <a:r>
              <a:rPr lang="fr-FR" sz="2400" dirty="0" err="1"/>
              <a:t>lessons</a:t>
            </a:r>
            <a:r>
              <a:rPr lang="fr-FR" sz="2400" dirty="0"/>
              <a:t> </a:t>
            </a:r>
            <a:r>
              <a:rPr lang="fr-FR" sz="2400" dirty="0" err="1"/>
              <a:t>he</a:t>
            </a:r>
            <a:r>
              <a:rPr lang="fr-FR" sz="2400" dirty="0"/>
              <a:t> likes a lot.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1A62EE7-DEC7-34F0-F880-428DEB517C9F}"/>
              </a:ext>
            </a:extLst>
          </p:cNvPr>
          <p:cNvSpPr txBox="1"/>
          <p:nvPr/>
        </p:nvSpPr>
        <p:spPr>
          <a:xfrm>
            <a:off x="838198" y="5041693"/>
            <a:ext cx="9715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The principal / </a:t>
            </a:r>
            <a:r>
              <a:rPr lang="fr-FR" sz="2400" dirty="0" err="1"/>
              <a:t>headmaster</a:t>
            </a:r>
            <a:r>
              <a:rPr lang="fr-FR" sz="2400" dirty="0"/>
              <a:t>, </a:t>
            </a:r>
            <a:r>
              <a:rPr lang="fr-FR" sz="2400" dirty="0" err="1"/>
              <a:t>who</a:t>
            </a:r>
            <a:r>
              <a:rPr lang="fr-FR" sz="2400" dirty="0"/>
              <a:t> </a:t>
            </a:r>
            <a:r>
              <a:rPr lang="fr-FR" sz="2400" dirty="0" err="1"/>
              <a:t>was</a:t>
            </a:r>
            <a:r>
              <a:rPr lang="fr-FR" sz="2400" dirty="0"/>
              <a:t> </a:t>
            </a:r>
            <a:r>
              <a:rPr lang="fr-FR" sz="2400" dirty="0" err="1"/>
              <a:t>very</a:t>
            </a:r>
            <a:r>
              <a:rPr lang="fr-FR" sz="2400" dirty="0"/>
              <a:t> </a:t>
            </a:r>
            <a:r>
              <a:rPr lang="fr-FR" sz="2400" dirty="0" err="1"/>
              <a:t>understanding</a:t>
            </a:r>
            <a:r>
              <a:rPr lang="fr-FR" sz="2400" dirty="0"/>
              <a:t>, </a:t>
            </a:r>
            <a:r>
              <a:rPr lang="fr-FR" sz="2400" dirty="0" err="1"/>
              <a:t>punished</a:t>
            </a:r>
            <a:r>
              <a:rPr lang="fr-FR" sz="2400" dirty="0"/>
              <a:t> the </a:t>
            </a:r>
            <a:r>
              <a:rPr lang="fr-FR" sz="2400" dirty="0" err="1"/>
              <a:t>bully</a:t>
            </a:r>
            <a:r>
              <a:rPr lang="fr-FR" sz="2400" dirty="0"/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E069682-4857-8194-6F8A-139FE581E5BA}"/>
              </a:ext>
            </a:extLst>
          </p:cNvPr>
          <p:cNvSpPr txBox="1"/>
          <p:nvPr/>
        </p:nvSpPr>
        <p:spPr>
          <a:xfrm>
            <a:off x="838198" y="6233507"/>
            <a:ext cx="698640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400" dirty="0"/>
              <a:t>The </a:t>
            </a:r>
            <a:r>
              <a:rPr lang="fr-FR" sz="2400" dirty="0" err="1"/>
              <a:t>punishment</a:t>
            </a:r>
            <a:r>
              <a:rPr lang="fr-FR" sz="2400" dirty="0"/>
              <a:t>, </a:t>
            </a:r>
            <a:r>
              <a:rPr lang="fr-FR" sz="2400" dirty="0" err="1"/>
              <a:t>which</a:t>
            </a:r>
            <a:r>
              <a:rPr lang="fr-FR" sz="2400" dirty="0"/>
              <a:t> </a:t>
            </a:r>
            <a:r>
              <a:rPr lang="fr-FR" sz="2400" dirty="0" err="1"/>
              <a:t>was</a:t>
            </a:r>
            <a:r>
              <a:rPr lang="fr-FR" sz="2400" dirty="0"/>
              <a:t> </a:t>
            </a:r>
            <a:r>
              <a:rPr lang="fr-FR" sz="2400" dirty="0" err="1"/>
              <a:t>severe</a:t>
            </a:r>
            <a:r>
              <a:rPr lang="fr-FR" sz="2400" dirty="0"/>
              <a:t>, </a:t>
            </a:r>
            <a:r>
              <a:rPr lang="fr-FR" sz="2400" dirty="0" err="1"/>
              <a:t>changed</a:t>
            </a:r>
            <a:r>
              <a:rPr lang="fr-FR" sz="2400" dirty="0"/>
              <a:t> the </a:t>
            </a:r>
            <a:r>
              <a:rPr lang="fr-FR" sz="2400" dirty="0" err="1"/>
              <a:t>bully</a:t>
            </a:r>
            <a:r>
              <a:rPr lang="fr-FR" sz="2400" dirty="0"/>
              <a:t>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4CD9F8F-462B-713D-5FE6-2023EBD1C52C}"/>
              </a:ext>
            </a:extLst>
          </p:cNvPr>
          <p:cNvSpPr txBox="1"/>
          <p:nvPr/>
        </p:nvSpPr>
        <p:spPr>
          <a:xfrm>
            <a:off x="7959085" y="2209136"/>
            <a:ext cx="439229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-Tout est correct: 1 p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-Un pronom relatif en trop ou 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en moins: 0,5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-2 fautes ou plus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ou la phrase ne veut rien dire: 0p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6CE1A5B-735A-8B7D-9720-FCA53AA2D7B3}"/>
              </a:ext>
            </a:extLst>
          </p:cNvPr>
          <p:cNvSpPr txBox="1"/>
          <p:nvPr/>
        </p:nvSpPr>
        <p:spPr>
          <a:xfrm>
            <a:off x="8432787" y="521466"/>
            <a:ext cx="3302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Ecrivez la bonne réponse sur la </a:t>
            </a:r>
          </a:p>
          <a:p>
            <a:r>
              <a:rPr lang="fr-FR" b="1" dirty="0">
                <a:solidFill>
                  <a:srgbClr val="FF0000"/>
                </a:solidFill>
              </a:rPr>
              <a:t>feuille en vert si besoin</a:t>
            </a:r>
            <a:endParaRPr lang="fr-FR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75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8D627F0-D044-F3A3-74D5-D96E6F80B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749104"/>
              </p:ext>
            </p:extLst>
          </p:nvPr>
        </p:nvGraphicFramePr>
        <p:xfrm>
          <a:off x="725258" y="257929"/>
          <a:ext cx="10741484" cy="4322932"/>
        </p:xfrm>
        <a:graphic>
          <a:graphicData uri="http://schemas.openxmlformats.org/drawingml/2006/table">
            <a:tbl>
              <a:tblPr firstRow="1" firstCol="1" bandRow="1"/>
              <a:tblGrid>
                <a:gridCol w="5370742">
                  <a:extLst>
                    <a:ext uri="{9D8B030D-6E8A-4147-A177-3AD203B41FA5}">
                      <a16:colId xmlns:a16="http://schemas.microsoft.com/office/drawing/2014/main" val="2904788176"/>
                    </a:ext>
                  </a:extLst>
                </a:gridCol>
                <a:gridCol w="5370742">
                  <a:extLst>
                    <a:ext uri="{9D8B030D-6E8A-4147-A177-3AD203B41FA5}">
                      <a16:colId xmlns:a16="http://schemas.microsoft.com/office/drawing/2014/main" val="1073630303"/>
                    </a:ext>
                  </a:extLst>
                </a:gridCol>
              </a:tblGrid>
              <a:tr h="76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voler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steal / rob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6.traiter quelqu’un de tous les noms = call </a:t>
                      </a:r>
                      <a:r>
                        <a:rPr lang="fr-FR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someone</a:t>
                      </a:r>
                      <a:r>
                        <a:rPr lang="fr-FR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816669"/>
                  </a:ext>
                </a:extLst>
              </a:tr>
              <a:tr h="76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pousser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x2 = push, shove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Menacer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threaten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371886"/>
                  </a:ext>
                </a:extLst>
              </a:tr>
              <a:tr h="76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pincer = pinch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exclure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quelqu’un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exclude someone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043276"/>
                  </a:ext>
                </a:extLst>
              </a:tr>
              <a:tr h="76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répendre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des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rumeurs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spread rumors 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422573"/>
                  </a:ext>
                </a:extLst>
              </a:tr>
              <a:tr h="764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en-US" sz="2800" dirty="0" err="1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endommager</a:t>
                      </a: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des affaires = damage things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97083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20C0FD2B-9412-705A-0BB0-DCA70FE4FB0D}"/>
              </a:ext>
            </a:extLst>
          </p:cNvPr>
          <p:cNvSpPr txBox="1"/>
          <p:nvPr/>
        </p:nvSpPr>
        <p:spPr>
          <a:xfrm>
            <a:off x="3072760" y="4879490"/>
            <a:ext cx="6518003" cy="83099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-Tout est correct ou une lettre de différence: 0,5 p</a:t>
            </a:r>
          </a:p>
          <a:p>
            <a:r>
              <a:rPr lang="fr-FR" sz="2400" b="1" dirty="0">
                <a:solidFill>
                  <a:srgbClr val="FF0000"/>
                </a:solidFill>
              </a:rPr>
              <a:t>- sinon 0 p</a:t>
            </a:r>
          </a:p>
        </p:txBody>
      </p:sp>
    </p:spTree>
    <p:extLst>
      <p:ext uri="{BB962C8B-B14F-4D97-AF65-F5344CB8AC3E}">
        <p14:creationId xmlns:p14="http://schemas.microsoft.com/office/powerpoint/2010/main" val="181469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85923B-46CB-F0D5-2528-D743ED519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92EF22-8529-D36E-0652-223ECBF61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16125E8-E91D-86E5-3596-19510B473A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6" b="15687"/>
          <a:stretch/>
        </p:blipFill>
        <p:spPr bwMode="auto">
          <a:xfrm>
            <a:off x="643809" y="500658"/>
            <a:ext cx="10410013" cy="59295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49357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228A27-6937-B43A-DD6F-08EE34DDA70E}"/>
              </a:ext>
            </a:extLst>
          </p:cNvPr>
          <p:cNvSpPr/>
          <p:nvPr/>
        </p:nvSpPr>
        <p:spPr>
          <a:xfrm>
            <a:off x="85725" y="85725"/>
            <a:ext cx="12020549" cy="66865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 </a:t>
            </a:r>
            <a:r>
              <a:rPr lang="fr-FR" sz="1800" b="1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Answer</a:t>
            </a:r>
            <a:r>
              <a:rPr lang="fr-FR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questions</a:t>
            </a:r>
            <a:r>
              <a:rPr lang="fr-FR" sz="1800" b="1" u="sng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FRENCH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A, Quelle est la nature du document ? Où est quand était-il publié ?			/2 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Article 1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(0.5)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</a:t>
            </a: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Standpoints</a:t>
            </a: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0.5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Févirer</a:t>
            </a: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-Mars 2010  0.5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B, Qui sont les personnes mentionnées ? Quelle est leur relation avec la victime (min 3)? 	/3 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Lori </a:t>
            </a: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Drews</a:t>
            </a: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harceleur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fille de Lori </a:t>
            </a: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Drews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parents de Megan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police - investigation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049137-6195-B70C-0F6A-E40CA90B782A}"/>
              </a:ext>
            </a:extLst>
          </p:cNvPr>
          <p:cNvSpPr/>
          <p:nvPr/>
        </p:nvSpPr>
        <p:spPr>
          <a:xfrm>
            <a:off x="437668" y="1544497"/>
            <a:ext cx="3507129" cy="17130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526FF8-27B3-8638-E4ED-9487917C610B}"/>
              </a:ext>
            </a:extLst>
          </p:cNvPr>
          <p:cNvSpPr/>
          <p:nvPr/>
        </p:nvSpPr>
        <p:spPr>
          <a:xfrm>
            <a:off x="332893" y="4086405"/>
            <a:ext cx="3898739" cy="220347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5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9228A27-6937-B43A-DD6F-08EE34DDA70E}"/>
              </a:ext>
            </a:extLst>
          </p:cNvPr>
          <p:cNvSpPr/>
          <p:nvPr/>
        </p:nvSpPr>
        <p:spPr>
          <a:xfrm>
            <a:off x="85725" y="85725"/>
            <a:ext cx="12020549" cy="6686550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C, Identité de la victime : 								/2 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Megan Meier, fille de 13 ans (1p) de Missouri (1p)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D, Comment est-elle morte ?								/1 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 a commis un suicide</a:t>
            </a: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E, Qui est responsable de sa mort ? 							/1 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Lori </a:t>
            </a: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Drews</a:t>
            </a: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F, Sans traduire mot par mot le texte : quelle est la raison de la mort de la victime ? 	/4p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Relation amoureuse » sur Myspace avec un garçon  (1p)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Lori </a:t>
            </a:r>
            <a:r>
              <a:rPr lang="fr-FR" sz="1800" dirty="0" err="1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Drews</a:t>
            </a: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fait semblent d’être ce garçon (1p)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 a envoyé des messages méchants (grosse, moche, pas une bonne personne) (1p)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highlight>
                  <a:srgbClr val="FFFF00"/>
                </a:highlight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Megan était dévastée et s’est suicidée (1p)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2F1EED-5241-6546-CD18-5A00B51A7180}"/>
              </a:ext>
            </a:extLst>
          </p:cNvPr>
          <p:cNvSpPr/>
          <p:nvPr/>
        </p:nvSpPr>
        <p:spPr>
          <a:xfrm>
            <a:off x="395468" y="833075"/>
            <a:ext cx="5700531" cy="5019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AFAB6D-683E-A569-DB2E-E8A93A968985}"/>
              </a:ext>
            </a:extLst>
          </p:cNvPr>
          <p:cNvSpPr/>
          <p:nvPr/>
        </p:nvSpPr>
        <p:spPr>
          <a:xfrm>
            <a:off x="395468" y="2005539"/>
            <a:ext cx="5137230" cy="5019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A7A8DA-CF97-4FD4-CC88-F72F897202EC}"/>
              </a:ext>
            </a:extLst>
          </p:cNvPr>
          <p:cNvSpPr/>
          <p:nvPr/>
        </p:nvSpPr>
        <p:spPr>
          <a:xfrm>
            <a:off x="395468" y="3178003"/>
            <a:ext cx="5137230" cy="5019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645903-E3BE-FDED-4176-617AF5809389}"/>
              </a:ext>
            </a:extLst>
          </p:cNvPr>
          <p:cNvSpPr/>
          <p:nvPr/>
        </p:nvSpPr>
        <p:spPr>
          <a:xfrm>
            <a:off x="395468" y="4377736"/>
            <a:ext cx="9836551" cy="16471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95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607</Words>
  <Application>Microsoft Office PowerPoint</Application>
  <PresentationFormat>Grand écran</PresentationFormat>
  <Paragraphs>72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Liberation Serif</vt:lpstr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Adrienn Millet</cp:lastModifiedBy>
  <cp:revision>3</cp:revision>
  <dcterms:created xsi:type="dcterms:W3CDTF">2022-11-16T19:57:16Z</dcterms:created>
  <dcterms:modified xsi:type="dcterms:W3CDTF">2022-11-18T18:44:05Z</dcterms:modified>
</cp:coreProperties>
</file>