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47" r:id="rId2"/>
    <p:sldId id="301" r:id="rId3"/>
    <p:sldId id="302" r:id="rId4"/>
    <p:sldId id="303" r:id="rId5"/>
    <p:sldId id="307" r:id="rId6"/>
    <p:sldId id="348" r:id="rId7"/>
    <p:sldId id="308" r:id="rId8"/>
    <p:sldId id="309" r:id="rId9"/>
    <p:sldId id="310" r:id="rId10"/>
    <p:sldId id="311" r:id="rId11"/>
    <p:sldId id="312" r:id="rId12"/>
    <p:sldId id="315" r:id="rId13"/>
    <p:sldId id="304" r:id="rId14"/>
    <p:sldId id="317" r:id="rId15"/>
    <p:sldId id="316" r:id="rId16"/>
    <p:sldId id="319" r:id="rId17"/>
    <p:sldId id="318" r:id="rId18"/>
    <p:sldId id="320" r:id="rId19"/>
    <p:sldId id="322" r:id="rId2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9EBF5"/>
          </a:solidFill>
        </a:fill>
      </a:tcStyle>
    </a:wholeTbl>
    <a:band1H>
      <a:tcStyle>
        <a:tcBdr/>
        <a:fill>
          <a:solidFill>
            <a:srgbClr val="CFD5EA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CFD5EA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4472C4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4472C4"/>
          </a:solidFill>
        </a:fill>
      </a:tcStyle>
    </a:firstRow>
  </a:tblStyle>
  <a:tblStyle styleId="{EB344D84-9AFB-497E-A393-DC336BA19D2E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top>
            <a:ln w="25402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25402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FFFFFF"/>
          </a:solidFill>
        </a:fill>
      </a:tcStyle>
    </a:wholeTbl>
    <a:band1H>
      <a:tcStyle>
        <a:tcBdr/>
        <a:fill>
          <a:solidFill>
            <a:srgbClr val="E7E7E7"/>
          </a:solidFill>
        </a:fill>
      </a:tcStyle>
    </a:band1H>
    <a:band1V>
      <a:tcStyle>
        <a:tcBdr/>
        <a:fill>
          <a:solidFill>
            <a:srgbClr val="E7E7E7"/>
          </a:solidFill>
        </a:fill>
      </a:tcStyle>
    </a:band1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A5A5A5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A5A5A5"/>
          </a:solidFill>
        </a:fill>
      </a:tcStyle>
    </a:firstCol>
    <a:lastRow>
      <a:tcTxStyle b="on">
        <a:font>
          <a:latin typeface=""/>
          <a:ea typeface=""/>
          <a:cs typeface=""/>
        </a:font>
      </a:tcTxStyle>
      <a:tcStyle>
        <a:tcBdr>
          <a:top>
            <a:ln w="50804" cap="flat" cmpd="dbl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FFFFFF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25402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A5A5A5"/>
          </a:solidFill>
        </a:fill>
      </a:tcStyle>
    </a:firstRow>
  </a:tblStyle>
  <a:tblStyle styleId="{793D81CF-94F2-401A-BA57-92F5A7B2D0C5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FFFFFF"/>
          </a:solidFill>
        </a:fill>
      </a:tcStyle>
    </a:wholeTbl>
    <a:band1H>
      <a:tcStyle>
        <a:tcBdr/>
        <a:fill>
          <a:solidFill>
            <a:srgbClr val="E7E7E7"/>
          </a:solidFill>
        </a:fill>
      </a:tcStyle>
    </a:band1H>
    <a:band1V>
      <a:tcStyle>
        <a:tcBdr/>
        <a:fill>
          <a:solidFill>
            <a:srgbClr val="E7E7E7"/>
          </a:solidFill>
        </a:fill>
      </a:tcStyle>
    </a:band1V>
    <a:lastCol>
      <a:tcTxStyle b="on">
        <a:font>
          <a:latin typeface=""/>
          <a:ea typeface=""/>
          <a:cs typeface=""/>
        </a:font>
      </a:tcTxStyle>
      <a:tcStyle>
        <a:tcBdr/>
      </a:tcStyle>
    </a:lastCol>
    <a:firstCol>
      <a:tcTxStyle b="on">
        <a:font>
          <a:latin typeface=""/>
          <a:ea typeface=""/>
          <a:cs typeface=""/>
        </a:font>
      </a:tcTxStyle>
      <a:tcStyle>
        <a:tcBdr/>
      </a:tcStyle>
    </a:firstCol>
    <a:lastRow>
      <a:tcTxStyle b="on">
        <a:font>
          <a:latin typeface=""/>
          <a:ea typeface=""/>
          <a:cs typeface=""/>
        </a:font>
      </a:tcTxStyle>
      <a:tcStyle>
        <a:tcBdr>
          <a:top>
            <a:ln w="50804" cap="flat" cmpd="dbl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FFFFFF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7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6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C20C78E1-CB88-A4EF-5063-592192A20BEC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85D16E4-3B77-2186-E1DD-90D6786224CF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9ACE561F-6ECE-4FA9-94BF-FE3CC62EA498}" type="datetime1">
              <a:rPr lang="fr-FR"/>
              <a:pPr lvl="0"/>
              <a:t>26/09/2023</a:t>
            </a:fld>
            <a:endParaRPr lang="fr-FR"/>
          </a:p>
        </p:txBody>
      </p:sp>
      <p:sp>
        <p:nvSpPr>
          <p:cNvPr id="4" name="Espace réservé de l'image des diapositives 3">
            <a:extLst>
              <a:ext uri="{FF2B5EF4-FFF2-40B4-BE49-F238E27FC236}">
                <a16:creationId xmlns:a16="http://schemas.microsoft.com/office/drawing/2014/main" id="{EA03777D-A9E7-5682-0FE4-781AA973438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Espace réservé des notes 4">
            <a:extLst>
              <a:ext uri="{FF2B5EF4-FFF2-40B4-BE49-F238E27FC236}">
                <a16:creationId xmlns:a16="http://schemas.microsoft.com/office/drawing/2014/main" id="{D1A47431-4A2B-E9FF-18FF-52E1520F6EDA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683B5EA-A993-D839-4B28-74EA0C6833D6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072B6D9-FC8B-AC41-1493-67854BE0A180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DA15F16F-4F38-4CE7-A821-1FC4B676AC4F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4783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fr-FR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fr-FR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fr-FR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fr-FR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fr-FR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AFCDA0C4-761D-C566-D8FA-9C0BEB316B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9E88DADE-1410-B0F5-AEEA-D9F722B7F60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3FAD7DF-1216-42E3-3713-5515DA1820EF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BFC815A-FF0E-4EA8-BB99-BFF8290B2569}" type="slidenum">
              <a:t>2</a:t>
            </a:fld>
            <a:endParaRPr lang="fr-FR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91560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C0C245-0046-DBD7-0C79-2C178D01A548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5907B6B-2847-22CF-7EDB-0917CE580D50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B85BB13-034D-CDE6-D582-5291797C007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30E17E3-3987-4085-B1EB-BD5BC79F5A17}" type="datetime1">
              <a:rPr lang="fr-FR"/>
              <a:pPr lvl="0"/>
              <a:t>26/09/2023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8F68CBB-BFD1-E111-C0D6-845935CA846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439BD19-6768-A8A9-6F75-D38E513B772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BB0B6C1-5904-4CD7-AD0E-77D5AB715AEE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9131398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353E0C-42E0-50D8-B7A3-1B7A75DEF11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ACF1308-EC61-D269-8AC1-DA4DA1EB4D24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3C2A3A3-B7A1-9030-5B2E-A1703F28554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762E4C7-E1A2-4B7A-8FB3-106367F333E9}" type="datetime1">
              <a:rPr lang="fr-FR"/>
              <a:pPr lvl="0"/>
              <a:t>26/09/2023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748485A-A078-EC2E-0BC0-9A35556B886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5C4235D-543F-8032-9A8A-42A018052F3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8D73867-6609-49DF-B813-F13449D25523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7926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F768E66A-47E7-2718-E1C7-DCC630AEBFA3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2C20E73-A1F2-75C9-AAC5-A1A4A03BAA71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123D78-9F2C-8D21-045B-19689BCE4B2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01A33AD-4308-4F7F-B46A-31AB0D2B6B8E}" type="datetime1">
              <a:rPr lang="fr-FR"/>
              <a:pPr lvl="0"/>
              <a:t>26/09/2023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812082D-2CE0-E40C-50F0-D268A51455C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4775EB8-A5A8-1A8D-AE4F-CCF4B67464D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489BCCA-CD7E-456F-B8FB-98A70BEC7911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3145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87180D-26B2-A292-B4A1-F138BB5271C0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CF545E9-A309-A903-B2BD-9B2F4FB3CAA9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EC8913F-94B8-49B7-C1DF-83DEFC90D0F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F45B376-224F-4A92-A69D-93CA439BC30B}" type="datetime1">
              <a:rPr lang="fr-FR"/>
              <a:pPr lvl="0"/>
              <a:t>26/09/2023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9CEB6A8-2598-D0B8-7A67-463D9B7F15D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B11EDD9-07B3-A1DE-6207-E8E8D682550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303C4F5-C456-4462-9005-43641A1FECB6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090393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261C76-835E-86D5-E556-B768F5E1D25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C73B0CD-6BF7-7F95-CC89-4186E549B09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32CFB32-254A-3E33-9156-53AD7D01D67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15488CD-C2DB-4D7D-A304-7A692CBE575A}" type="datetime1">
              <a:rPr lang="fr-FR"/>
              <a:pPr lvl="0"/>
              <a:t>26/09/2023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7A6B461-2672-70CC-84DC-32757CC35D4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A09786E-9522-F7D2-30E7-6C23888872F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66BAD3D-3D91-45C7-ABFC-40E49625638A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3953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18048B-3E4E-6ECD-C69A-EF3355B8E40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C24BF62-FC18-70B5-5A86-569272372995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C3ED9E7-1432-C202-C287-6150EE7C7309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AC942EF-171A-265B-166A-2BEE5212BD6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8B8CABC-8334-4DB5-B15B-DD448A5A8438}" type="datetime1">
              <a:rPr lang="fr-FR"/>
              <a:pPr lvl="0"/>
              <a:t>26/09/2023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9DAB19D-9802-6B64-4457-E13DEC3FDBB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2286DE8-CC46-78E6-FA50-B8F8EFDB755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273BA4B-F51D-442C-95F8-BBFA8A2AC1A5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4509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170BAD-A0A3-D1EC-4F80-CA626F072DB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81140DB-D3E2-57C8-75F6-C564D9770E8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6F27247-0F63-779E-07A4-159B8340C776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70D410E-1CB3-2650-F8C3-AD479B7B24E5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61916D77-EB64-1CC8-87D9-A570AF25AD33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D7652847-E923-BDDE-B763-FF2A6DF0751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3A20D97-8FF1-466A-A51A-3BEEEEECA2A0}" type="datetime1">
              <a:rPr lang="fr-FR"/>
              <a:pPr lvl="0"/>
              <a:t>26/09/2023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B7BC4EB-7E3E-88D5-130D-A5B896C88F0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BF32F7B3-ABD0-BFC4-8222-F47AEE5C01C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FDECB45-B5CC-4D25-A745-BE7AA959C056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4969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C3BC6C-CA26-0416-6597-33C80853154F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BDCBA16-0B8E-53B8-01DB-350E82E4A8C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85F7320-45C5-40BE-9F8E-45D0EEFB16EB}" type="datetime1">
              <a:rPr lang="fr-FR"/>
              <a:pPr lvl="0"/>
              <a:t>26/09/2023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B12F4D3-0944-E716-B02D-288E0237194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A89525A-D0B7-B75D-9C68-D84C9138F7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BF901CE-BD1D-4D58-86BB-FE97234CF1C7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7137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9D2214B-38D7-999A-42B8-111E2EED960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143D9F4-3482-45AB-A4D2-9C39DB2F1BBB}" type="datetime1">
              <a:rPr lang="fr-FR"/>
              <a:pPr lvl="0"/>
              <a:t>26/09/2023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EE57BD5-544F-E993-DD71-0CF3728E409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A1B1932-5AC6-E9B4-347A-E4D3E900BA0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8D5E44B-A9E8-48AE-8066-8D108A6BB2A1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3913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B3BE07-CC61-B3BE-069B-8861FC43FC6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C073F53-F55F-DF66-B0D2-8DF3C7FF3805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256014A-6206-6936-F11A-71893BD02ECD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F37BF7B-F575-930B-D3A9-6296A04998E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1ADDE98-DEE3-48F0-8441-6F019ECB8F9A}" type="datetime1">
              <a:rPr lang="fr-FR"/>
              <a:pPr lvl="0"/>
              <a:t>26/09/2023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810C43A-E794-2968-0CEA-888240BB361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42430AE-EDBE-F832-9C99-7A1D29604AC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4899A8C-08C8-4931-8065-31DC164E7CA9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4639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D24893-F11D-1001-4301-58E66A164EB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C9FC9E8-0096-4B67-8F27-9B84CAFBA285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C9E3ED9-5A9F-3B0F-948E-62BD31A4884A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70E79A7-2908-B623-2B56-92B995716E1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08BB230-7FF3-4D19-9B45-E8D85A0FBDC3}" type="datetime1">
              <a:rPr lang="fr-FR"/>
              <a:pPr lvl="0"/>
              <a:t>26/09/2023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C4EA161-B285-0AB5-4FAD-3EDBF7D8C58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1EFAAFC-462D-9093-426B-AF60494A5CF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0F76AA8-165C-478A-A48F-1D44B3495467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8148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E029230-8B93-EB9E-F1CA-C006DBC2BAB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323CB55-16CC-1935-05DC-16983B219BA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04D819A-DE42-17D4-0DE2-1DB241770714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22410E34-F02C-4BA0-8DB0-D183221E60E2}" type="datetime1">
              <a:rPr lang="fr-FR"/>
              <a:pPr lvl="0"/>
              <a:t>26/09/2023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59FCF4B-4D31-5799-82D1-BC6E37B86753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74383CF-A879-5E72-E817-B55681496E29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AF91E038-5D43-42BD-926E-A589E56A75FB}" type="slidenum"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fr-FR" sz="4400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fr-FR" sz="28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r-FR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r-FR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r-FR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r-FR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https://drive.google.com/file/d/1YAUj8BgTWd7Hooi72jjWYWg8AQAyx7T4/view?usp=sharin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https://drive.google.com/file/d/1YAUj8BgTWd7Hooi72jjWYWg8AQAyx7T4/view?usp=sharin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https://drive.google.com/file/d/1YAUj8BgTWd7Hooi72jjWYWg8AQAyx7T4/view?usp=sharing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https://drive.google.com/file/d/1YAUj8BgTWd7Hooi72jjWYWg8AQAyx7T4/view?usp=sharing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https://drive.google.com/file/d/1YAUj8BgTWd7Hooi72jjWYWg8AQAyx7T4/view?usp=sharing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youtube.com/watch?v=Ku32h_pYWr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 : coins arrondis 4">
            <a:extLst>
              <a:ext uri="{FF2B5EF4-FFF2-40B4-BE49-F238E27FC236}">
                <a16:creationId xmlns:a16="http://schemas.microsoft.com/office/drawing/2014/main" id="{891E87D1-1808-3B19-7948-D896B5046A07}"/>
              </a:ext>
            </a:extLst>
          </p:cNvPr>
          <p:cNvSpPr/>
          <p:nvPr/>
        </p:nvSpPr>
        <p:spPr>
          <a:xfrm>
            <a:off x="0" y="497840"/>
            <a:ext cx="11938215" cy="621792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600" i="0" u="sng" strike="noStrike" kern="1200" cap="none" spc="0" baseline="0" dirty="0">
                <a:solidFill>
                  <a:srgbClr val="FF0000"/>
                </a:solidFill>
                <a:uFillTx/>
                <a:latin typeface="Berlin Sans FB" panose="020E0602020502020306" pitchFamily="34" charset="0"/>
              </a:rPr>
              <a:t>Bonus Lesson: </a:t>
            </a:r>
            <a:r>
              <a:rPr lang="fr-FR" sz="3600" i="0" u="sng" strike="noStrike" kern="1200" cap="none" spc="0" baseline="0" dirty="0" err="1">
                <a:solidFill>
                  <a:srgbClr val="FF0000"/>
                </a:solidFill>
                <a:uFillTx/>
                <a:latin typeface="Berlin Sans FB" panose="020E0602020502020306" pitchFamily="34" charset="0"/>
              </a:rPr>
              <a:t>Chinese</a:t>
            </a:r>
            <a:r>
              <a:rPr lang="fr-FR" sz="3600" i="0" u="sng" strike="noStrike" kern="1200" cap="none" spc="0" baseline="0" dirty="0">
                <a:solidFill>
                  <a:srgbClr val="FF0000"/>
                </a:solidFill>
                <a:uFillTx/>
                <a:latin typeface="Berlin Sans FB" panose="020E0602020502020306" pitchFamily="34" charset="0"/>
              </a:rPr>
              <a:t> Portrait</a:t>
            </a:r>
            <a:r>
              <a:rPr lang="fr-FR" sz="3600" i="0" strike="noStrike" kern="1200" cap="none" spc="0" baseline="0" dirty="0">
                <a:solidFill>
                  <a:srgbClr val="FF0000"/>
                </a:solidFill>
                <a:uFillTx/>
                <a:latin typeface="Berlin Sans FB" panose="020E0602020502020306" pitchFamily="34" charset="0"/>
              </a:rPr>
              <a:t>				</a:t>
            </a:r>
            <a:r>
              <a:rPr lang="fr-FR" sz="3600" i="1" strike="noStrike" kern="1200" cap="none" spc="0" baseline="0" dirty="0">
                <a:solidFill>
                  <a:schemeClr val="bg1">
                    <a:lumMod val="85000"/>
                  </a:schemeClr>
                </a:solidFill>
                <a:uFillTx/>
                <a:latin typeface="Berlin Sans FB" panose="020E0602020502020306" pitchFamily="34" charset="0"/>
              </a:rPr>
              <a:t>Date?</a:t>
            </a:r>
          </a:p>
          <a:p>
            <a:pPr marL="0" marR="0" lvl="0" indent="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3600" i="1" dirty="0">
              <a:solidFill>
                <a:schemeClr val="bg1">
                  <a:lumMod val="85000"/>
                </a:schemeClr>
              </a:solidFill>
              <a:latin typeface="Berlin Sans FB" panose="020E0602020502020306" pitchFamily="34" charset="0"/>
            </a:endParaRP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200" dirty="0">
                <a:latin typeface="Berlin Sans FB" panose="020E0602020502020306" pitchFamily="34" charset="0"/>
              </a:rPr>
              <a:t>Watch the </a:t>
            </a:r>
            <a:r>
              <a:rPr lang="fr-FR" sz="3200" dirty="0" err="1">
                <a:latin typeface="Berlin Sans FB" panose="020E0602020502020306" pitchFamily="34" charset="0"/>
              </a:rPr>
              <a:t>video</a:t>
            </a:r>
            <a:r>
              <a:rPr lang="fr-FR" sz="3200" dirty="0">
                <a:latin typeface="Berlin Sans FB" panose="020E0602020502020306" pitchFamily="34" charset="0"/>
              </a:rPr>
              <a:t> and </a:t>
            </a:r>
            <a:r>
              <a:rPr lang="fr-FR" sz="3200" dirty="0" err="1">
                <a:latin typeface="Berlin Sans FB" panose="020E0602020502020306" pitchFamily="34" charset="0"/>
              </a:rPr>
              <a:t>write</a:t>
            </a:r>
            <a:r>
              <a:rPr lang="fr-FR" sz="3200" dirty="0">
                <a:latin typeface="Berlin Sans FB" panose="020E0602020502020306" pitchFamily="34" charset="0"/>
              </a:rPr>
              <a:t> down </a:t>
            </a:r>
            <a:r>
              <a:rPr lang="fr-FR" sz="3200" dirty="0" err="1">
                <a:latin typeface="Berlin Sans FB" panose="020E0602020502020306" pitchFamily="34" charset="0"/>
              </a:rPr>
              <a:t>what</a:t>
            </a:r>
            <a:r>
              <a:rPr lang="fr-FR" sz="3200" dirty="0">
                <a:latin typeface="Berlin Sans FB" panose="020E0602020502020306" pitchFamily="34" charset="0"/>
              </a:rPr>
              <a:t> the </a:t>
            </a:r>
            <a:r>
              <a:rPr lang="fr-FR" sz="3200" dirty="0" err="1">
                <a:latin typeface="Berlin Sans FB" panose="020E0602020502020306" pitchFamily="34" charset="0"/>
              </a:rPr>
              <a:t>colors</a:t>
            </a:r>
            <a:r>
              <a:rPr lang="fr-FR" sz="3200" dirty="0">
                <a:latin typeface="Berlin Sans FB" panose="020E0602020502020306" pitchFamily="34" charset="0"/>
              </a:rPr>
              <a:t> </a:t>
            </a:r>
            <a:r>
              <a:rPr lang="fr-FR" sz="3200" dirty="0" err="1">
                <a:latin typeface="Berlin Sans FB" panose="020E0602020502020306" pitchFamily="34" charset="0"/>
              </a:rPr>
              <a:t>symbolize</a:t>
            </a:r>
            <a:r>
              <a:rPr lang="fr-FR" sz="3200" dirty="0">
                <a:latin typeface="Berlin Sans FB" panose="020E0602020502020306" pitchFamily="34" charset="0"/>
              </a:rPr>
              <a:t>!</a:t>
            </a: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3200" dirty="0">
              <a:latin typeface="Berlin Sans FB" panose="020E0602020502020306" pitchFamily="34" charset="0"/>
            </a:endParaRP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200" dirty="0" err="1">
                <a:latin typeface="Berlin Sans FB" panose="020E0602020502020306" pitchFamily="34" charset="0"/>
              </a:rPr>
              <a:t>My</a:t>
            </a:r>
            <a:r>
              <a:rPr lang="fr-FR" sz="3200" dirty="0">
                <a:latin typeface="Berlin Sans FB" panose="020E0602020502020306" pitchFamily="34" charset="0"/>
              </a:rPr>
              <a:t> notes:</a:t>
            </a:r>
          </a:p>
          <a:p>
            <a:pPr marL="0" marR="0" lvl="0" indent="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3200" dirty="0">
              <a:solidFill>
                <a:srgbClr val="000000"/>
              </a:solidFill>
              <a:latin typeface="Gill Sans Ultra Bold" panose="020B0A02020104020203" pitchFamily="34" charset="0"/>
            </a:endParaRPr>
          </a:p>
          <a:p>
            <a:pPr marL="0" marR="0" lvl="0" indent="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3600" i="1" dirty="0">
              <a:solidFill>
                <a:schemeClr val="tx1">
                  <a:lumMod val="50000"/>
                  <a:lumOff val="50000"/>
                </a:schemeClr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8464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èche : pentagone 3">
            <a:extLst>
              <a:ext uri="{FF2B5EF4-FFF2-40B4-BE49-F238E27FC236}">
                <a16:creationId xmlns:a16="http://schemas.microsoft.com/office/drawing/2014/main" id="{EFBB264F-7D97-842F-0340-68F82E470BA1}"/>
              </a:ext>
            </a:extLst>
          </p:cNvPr>
          <p:cNvSpPr/>
          <p:nvPr/>
        </p:nvSpPr>
        <p:spPr>
          <a:xfrm>
            <a:off x="761996" y="208282"/>
            <a:ext cx="5829300" cy="83311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50000"/>
              <a:gd name="f8" fmla="+- 0 0 -360"/>
              <a:gd name="f9" fmla="+- 0 0 -180"/>
              <a:gd name="f10" fmla="abs f3"/>
              <a:gd name="f11" fmla="abs f4"/>
              <a:gd name="f12" fmla="abs f5"/>
              <a:gd name="f13" fmla="*/ f8 f0 1"/>
              <a:gd name="f14" fmla="*/ f9 f0 1"/>
              <a:gd name="f15" fmla="?: f10 f3 1"/>
              <a:gd name="f16" fmla="?: f11 f4 1"/>
              <a:gd name="f17" fmla="?: f12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+- f30 0 f6"/>
              <a:gd name="f33" fmla="+- f29 0 f6"/>
              <a:gd name="f34" fmla="*/ f30 f26 1"/>
              <a:gd name="f35" fmla="*/ f29 f26 1"/>
              <a:gd name="f36" fmla="*/ f32 1 2"/>
              <a:gd name="f37" fmla="min f33 f32"/>
              <a:gd name="f38" fmla="+- f6 f36 0"/>
              <a:gd name="f39" fmla="*/ f37 f7 1"/>
              <a:gd name="f40" fmla="*/ f39 1 100000"/>
              <a:gd name="f41" fmla="*/ f38 f26 1"/>
              <a:gd name="f42" fmla="+- f29 0 f40"/>
              <a:gd name="f43" fmla="+- f42 f29 0"/>
              <a:gd name="f44" fmla="*/ f42 1 2"/>
              <a:gd name="f45" fmla="*/ f42 f26 1"/>
              <a:gd name="f46" fmla="*/ f43 1 2"/>
              <a:gd name="f47" fmla="*/ f44 f26 1"/>
              <a:gd name="f48" fmla="*/ f46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47" y="f31"/>
              </a:cxn>
              <a:cxn ang="f25">
                <a:pos x="f47" y="f34"/>
              </a:cxn>
            </a:cxnLst>
            <a:rect l="f31" t="f31" r="f48" b="f34"/>
            <a:pathLst>
              <a:path>
                <a:moveTo>
                  <a:pt x="f31" y="f31"/>
                </a:moveTo>
                <a:lnTo>
                  <a:pt x="f45" y="f31"/>
                </a:lnTo>
                <a:lnTo>
                  <a:pt x="f35" y="f41"/>
                </a:lnTo>
                <a:lnTo>
                  <a:pt x="f45" y="f34"/>
                </a:lnTo>
                <a:lnTo>
                  <a:pt x="f31" y="f34"/>
                </a:lnTo>
                <a:close/>
              </a:path>
            </a:pathLst>
          </a:custGeom>
          <a:solidFill>
            <a:srgbClr val="000000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600" b="1" i="0" u="none" strike="noStrike" kern="1200" cap="none" spc="0" baseline="0">
                <a:solidFill>
                  <a:srgbClr val="FFFFFF"/>
                </a:solidFill>
                <a:uFillTx/>
                <a:latin typeface="Gill Sans Ultra Bold" panose="020B0A02020104020203" pitchFamily="34" charset="0"/>
              </a:rPr>
              <a:t>Let’s answer!</a:t>
            </a:r>
          </a:p>
        </p:txBody>
      </p:sp>
      <p:grpSp>
        <p:nvGrpSpPr>
          <p:cNvPr id="3" name="Groupe 7">
            <a:extLst>
              <a:ext uri="{FF2B5EF4-FFF2-40B4-BE49-F238E27FC236}">
                <a16:creationId xmlns:a16="http://schemas.microsoft.com/office/drawing/2014/main" id="{D0CDD1B2-66DB-D0E4-B050-8F554AB7DA65}"/>
              </a:ext>
            </a:extLst>
          </p:cNvPr>
          <p:cNvGrpSpPr/>
          <p:nvPr/>
        </p:nvGrpSpPr>
        <p:grpSpPr>
          <a:xfrm>
            <a:off x="101598" y="113330"/>
            <a:ext cx="992389" cy="1006169"/>
            <a:chOff x="101598" y="113330"/>
            <a:chExt cx="992389" cy="1006169"/>
          </a:xfrm>
        </p:grpSpPr>
        <p:sp>
          <p:nvSpPr>
            <p:cNvPr id="4" name="Rectangle 6">
              <a:extLst>
                <a:ext uri="{FF2B5EF4-FFF2-40B4-BE49-F238E27FC236}">
                  <a16:creationId xmlns:a16="http://schemas.microsoft.com/office/drawing/2014/main" id="{04E26674-EFF7-9A2E-A100-D040A19E8CFD}"/>
                </a:ext>
              </a:extLst>
            </p:cNvPr>
            <p:cNvSpPr/>
            <p:nvPr/>
          </p:nvSpPr>
          <p:spPr>
            <a:xfrm>
              <a:off x="254002" y="365760"/>
              <a:ext cx="680715" cy="518163"/>
            </a:xfrm>
            <a:prstGeom prst="rect">
              <a:avLst/>
            </a:prstGeom>
            <a:solidFill>
              <a:srgbClr val="FFFFFF"/>
            </a:solidFill>
            <a:ln w="12701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Gill Sans Ultra Bold" panose="020B0A02020104020203" pitchFamily="34" charset="0"/>
              </a:endParaRPr>
            </a:p>
          </p:txBody>
        </p:sp>
        <p:pic>
          <p:nvPicPr>
            <p:cNvPr id="5" name="Image 5">
              <a:extLst>
                <a:ext uri="{FF2B5EF4-FFF2-40B4-BE49-F238E27FC236}">
                  <a16:creationId xmlns:a16="http://schemas.microsoft.com/office/drawing/2014/main" id="{7DA8CA71-4621-0E90-4594-3658903BDD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1598" y="113330"/>
              <a:ext cx="992389" cy="1006169"/>
            </a:xfrm>
            <a:prstGeom prst="rect">
              <a:avLst/>
            </a:prstGeom>
            <a:noFill/>
            <a:ln cap="flat">
              <a:noFill/>
            </a:ln>
          </p:spPr>
        </p:pic>
      </p:grpSp>
      <p:sp>
        <p:nvSpPr>
          <p:cNvPr id="6" name="Rectangle : coins arrondis 4">
            <a:extLst>
              <a:ext uri="{FF2B5EF4-FFF2-40B4-BE49-F238E27FC236}">
                <a16:creationId xmlns:a16="http://schemas.microsoft.com/office/drawing/2014/main" id="{8EA495F0-0AD4-FC16-3E1C-25B6F47D0D96}"/>
              </a:ext>
            </a:extLst>
          </p:cNvPr>
          <p:cNvSpPr/>
          <p:nvPr/>
        </p:nvSpPr>
        <p:spPr>
          <a:xfrm>
            <a:off x="101598" y="1426107"/>
            <a:ext cx="5829300" cy="3539432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4800" b="1" i="0" u="none" strike="noStrike" kern="1200" cap="none" spc="0" baseline="0" dirty="0">
                <a:solidFill>
                  <a:srgbClr val="000000"/>
                </a:solidFill>
                <a:uFillTx/>
                <a:latin typeface="Gill Sans Ultra Bold" panose="020B0A02020104020203" pitchFamily="34" charset="0"/>
              </a:rPr>
              <a:t>If I </a:t>
            </a:r>
            <a:r>
              <a:rPr lang="fr-FR" sz="4800" b="1" i="0" u="none" strike="noStrike" kern="1200" cap="none" spc="0" baseline="0" dirty="0" err="1">
                <a:solidFill>
                  <a:srgbClr val="FF0000"/>
                </a:solidFill>
                <a:uFillTx/>
                <a:latin typeface="Gill Sans Ultra Bold" panose="020B0A02020104020203" pitchFamily="34" charset="0"/>
              </a:rPr>
              <a:t>were</a:t>
            </a:r>
            <a:r>
              <a:rPr lang="fr-FR" sz="4800" b="1" i="0" u="none" strike="noStrike" kern="1200" cap="none" spc="0" baseline="0" dirty="0">
                <a:solidFill>
                  <a:srgbClr val="000000"/>
                </a:solidFill>
                <a:uFillTx/>
                <a:latin typeface="Gill Sans Ultra Bold" panose="020B0A02020104020203" pitchFamily="34" charset="0"/>
              </a:rPr>
              <a:t> a 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4800" b="1" i="0" u="none" strike="noStrike" kern="1200" cap="none" spc="0" baseline="0" dirty="0">
                <a:solidFill>
                  <a:srgbClr val="000000"/>
                </a:solidFill>
                <a:uFillTx/>
                <a:latin typeface="Gill Sans Ultra Bold" panose="020B0A02020104020203" pitchFamily="34" charset="0"/>
              </a:rPr>
              <a:t>type of cuisine,</a:t>
            </a:r>
          </a:p>
        </p:txBody>
      </p:sp>
      <p:sp>
        <p:nvSpPr>
          <p:cNvPr id="7" name="Rectangle : coins arrondis 4">
            <a:extLst>
              <a:ext uri="{FF2B5EF4-FFF2-40B4-BE49-F238E27FC236}">
                <a16:creationId xmlns:a16="http://schemas.microsoft.com/office/drawing/2014/main" id="{3FABC96B-0066-02E2-5295-AF936C268D8E}"/>
              </a:ext>
            </a:extLst>
          </p:cNvPr>
          <p:cNvSpPr/>
          <p:nvPr/>
        </p:nvSpPr>
        <p:spPr>
          <a:xfrm>
            <a:off x="6261097" y="365760"/>
            <a:ext cx="5829300" cy="4599779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600" b="1" i="0" u="none" strike="noStrike" kern="1200" cap="none" spc="0" baseline="0" dirty="0">
                <a:solidFill>
                  <a:srgbClr val="000000"/>
                </a:solidFill>
                <a:uFillTx/>
                <a:latin typeface="Gill Sans Ultra Bold" panose="020B0A02020104020203" pitchFamily="34" charset="0"/>
              </a:rPr>
              <a:t>I </a:t>
            </a:r>
            <a:r>
              <a:rPr lang="fr-FR" sz="3600" b="1" i="0" u="none" strike="noStrike" kern="1200" cap="none" spc="0" baseline="0" dirty="0" err="1">
                <a:solidFill>
                  <a:srgbClr val="00B050"/>
                </a:solidFill>
                <a:uFillTx/>
                <a:latin typeface="Gill Sans Ultra Bold" panose="020B0A02020104020203" pitchFamily="34" charset="0"/>
              </a:rPr>
              <a:t>would</a:t>
            </a:r>
            <a:r>
              <a:rPr lang="fr-FR" sz="3600" b="1" i="0" u="none" strike="noStrike" kern="1200" cap="none" spc="0" baseline="0" dirty="0">
                <a:solidFill>
                  <a:srgbClr val="00B050"/>
                </a:solidFill>
                <a:uFillTx/>
                <a:latin typeface="Gill Sans Ultra Bold" panose="020B0A02020104020203" pitchFamily="34" charset="0"/>
              </a:rPr>
              <a:t> </a:t>
            </a:r>
            <a:r>
              <a:rPr lang="fr-FR" sz="3600" b="1" i="0" u="none" strike="noStrike" kern="1200" cap="none" spc="0" baseline="0" dirty="0" err="1">
                <a:solidFill>
                  <a:srgbClr val="00B050"/>
                </a:solidFill>
                <a:uFillTx/>
                <a:latin typeface="Gill Sans Ultra Bold" panose="020B0A02020104020203" pitchFamily="34" charset="0"/>
              </a:rPr>
              <a:t>be</a:t>
            </a:r>
            <a:endParaRPr lang="fr-FR" sz="3600" b="1" i="0" u="none" strike="noStrike" kern="1200" cap="none" spc="0" baseline="0" dirty="0">
              <a:solidFill>
                <a:srgbClr val="000000"/>
              </a:solidFill>
              <a:uFillTx/>
              <a:latin typeface="Gill Sans Ultra Bold" panose="020B0A02020104020203" pitchFamily="34" charset="0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3000" b="1" i="0" u="none" strike="noStrike" kern="0" cap="none" spc="0" baseline="0" dirty="0">
              <a:solidFill>
                <a:srgbClr val="000000"/>
              </a:solidFill>
              <a:uFillTx/>
              <a:latin typeface="Gill Sans Ultra Bold" panose="020B0A02020104020203" pitchFamily="34" charset="0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3000" b="1" i="0" u="none" strike="noStrike" kern="1200" cap="none" spc="0" baseline="0" dirty="0">
              <a:solidFill>
                <a:srgbClr val="000000"/>
              </a:solidFill>
              <a:uFillTx/>
              <a:latin typeface="Gill Sans Ultra Bold" panose="020B0A02020104020203" pitchFamily="34" charset="0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3000" b="1" i="0" u="none" strike="noStrike" kern="0" cap="none" spc="0" baseline="0" dirty="0">
              <a:solidFill>
                <a:srgbClr val="000000"/>
              </a:solidFill>
              <a:uFillTx/>
              <a:latin typeface="Gill Sans Ultra Bold" panose="020B0A02020104020203" pitchFamily="34" charset="0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3000" b="1" i="0" u="none" strike="noStrike" kern="1200" cap="none" spc="0" baseline="0" dirty="0">
              <a:solidFill>
                <a:srgbClr val="000000"/>
              </a:solidFill>
              <a:uFillTx/>
              <a:latin typeface="Gill Sans Ultra Bold" panose="020B0A02020104020203" pitchFamily="34" charset="0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3000" b="1" i="0" u="none" strike="noStrike" kern="0" cap="none" spc="0" baseline="0" dirty="0">
              <a:solidFill>
                <a:srgbClr val="000000"/>
              </a:solidFill>
              <a:uFillTx/>
              <a:latin typeface="Gill Sans Ultra Bold" panose="020B0A02020104020203" pitchFamily="34" charset="0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3000" b="1" i="0" u="none" strike="noStrike" kern="0" cap="none" spc="0" baseline="0" dirty="0">
              <a:solidFill>
                <a:srgbClr val="000000"/>
              </a:solidFill>
              <a:uFillTx/>
              <a:latin typeface="Gill Sans Ultra Bold" panose="020B0A02020104020203" pitchFamily="34" charset="0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3000" b="1" i="0" u="none" strike="noStrike" kern="0" cap="none" spc="0" baseline="0" dirty="0">
              <a:solidFill>
                <a:srgbClr val="000000"/>
              </a:solidFill>
              <a:uFillTx/>
              <a:latin typeface="Gill Sans Ultra Bold" panose="020B0A02020104020203" pitchFamily="34" charset="0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600" b="1" i="0" u="none" strike="noStrike" kern="1200" cap="none" spc="0" baseline="0" dirty="0">
                <a:solidFill>
                  <a:srgbClr val="000000"/>
                </a:solidFill>
                <a:uFillTx/>
                <a:latin typeface="Gill Sans Ultra Bold" panose="020B0A02020104020203" pitchFamily="34" charset="0"/>
              </a:rPr>
              <a:t>etc.</a:t>
            </a:r>
            <a:r>
              <a:rPr lang="fr-FR" sz="3000" b="1" i="0" u="none" strike="noStrike" kern="1200" cap="none" spc="0" baseline="0" dirty="0">
                <a:solidFill>
                  <a:srgbClr val="000000"/>
                </a:solidFill>
                <a:uFillTx/>
                <a:latin typeface="Gill Sans Ultra Bold" panose="020B0A02020104020203" pitchFamily="34" charset="0"/>
              </a:rPr>
              <a:t> </a:t>
            </a:r>
          </a:p>
        </p:txBody>
      </p:sp>
      <p:sp>
        <p:nvSpPr>
          <p:cNvPr id="8" name="Rectangle : coins arrondis 4">
            <a:extLst>
              <a:ext uri="{FF2B5EF4-FFF2-40B4-BE49-F238E27FC236}">
                <a16:creationId xmlns:a16="http://schemas.microsoft.com/office/drawing/2014/main" id="{CE5D0591-7854-B4D3-B50C-F0DDAF9DF6A6}"/>
              </a:ext>
            </a:extLst>
          </p:cNvPr>
          <p:cNvSpPr/>
          <p:nvPr/>
        </p:nvSpPr>
        <p:spPr>
          <a:xfrm>
            <a:off x="3096268" y="5129893"/>
            <a:ext cx="6467276" cy="1519824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4800" b="1" i="0" u="none" strike="noStrike" kern="1200" cap="none" spc="0" baseline="0">
                <a:solidFill>
                  <a:srgbClr val="000000"/>
                </a:solidFill>
                <a:uFillTx/>
                <a:latin typeface="Gill Sans Ultra Bold" panose="020B0A02020104020203" pitchFamily="34" charset="0"/>
              </a:rPr>
              <a:t>because</a:t>
            </a:r>
            <a:r>
              <a:rPr lang="fr-FR" sz="4800" b="1" i="0" u="none" strike="noStrike" kern="0" cap="none" spc="0" baseline="0">
                <a:solidFill>
                  <a:srgbClr val="000000"/>
                </a:solidFill>
                <a:uFillTx/>
                <a:latin typeface="Gill Sans Ultra Bold" panose="020B0A02020104020203" pitchFamily="34" charset="0"/>
              </a:rPr>
              <a:t>…</a:t>
            </a:r>
            <a:endParaRPr lang="fr-FR" sz="4800" b="1" i="0" u="none" strike="noStrike" kern="1200" cap="none" spc="0" baseline="0">
              <a:solidFill>
                <a:srgbClr val="000000"/>
              </a:solidFill>
              <a:uFillTx/>
              <a:latin typeface="Gill Sans Ultra Bold" panose="020B0A02020104020203" pitchFamily="34" charset="0"/>
            </a:endParaRPr>
          </a:p>
        </p:txBody>
      </p:sp>
      <p:pic>
        <p:nvPicPr>
          <p:cNvPr id="9" name="Picture 15">
            <a:extLst>
              <a:ext uri="{FF2B5EF4-FFF2-40B4-BE49-F238E27FC236}">
                <a16:creationId xmlns:a16="http://schemas.microsoft.com/office/drawing/2014/main" id="{C9339532-6F6D-C9B2-4F3A-96F1C9A0894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420843" y="1577413"/>
            <a:ext cx="1719693" cy="129222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" name="Picture 16">
            <a:extLst>
              <a:ext uri="{FF2B5EF4-FFF2-40B4-BE49-F238E27FC236}">
                <a16:creationId xmlns:a16="http://schemas.microsoft.com/office/drawing/2014/main" id="{3A9F4E51-D164-52D0-444E-94014393493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300283" y="1553611"/>
            <a:ext cx="1698680" cy="133982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1" name="Picture 17">
            <a:extLst>
              <a:ext uri="{FF2B5EF4-FFF2-40B4-BE49-F238E27FC236}">
                <a16:creationId xmlns:a16="http://schemas.microsoft.com/office/drawing/2014/main" id="{967C3940-4B8F-3A18-02EC-9F7F2CB7E28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0410956" y="3044010"/>
            <a:ext cx="1288462" cy="128846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2" name="Picture 19">
            <a:extLst>
              <a:ext uri="{FF2B5EF4-FFF2-40B4-BE49-F238E27FC236}">
                <a16:creationId xmlns:a16="http://schemas.microsoft.com/office/drawing/2014/main" id="{F29BF60A-5BB8-DD44-210E-03DB73FC3D63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8300283" y="3044010"/>
            <a:ext cx="1719693" cy="129356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3" name="Picture 20">
            <a:extLst>
              <a:ext uri="{FF2B5EF4-FFF2-40B4-BE49-F238E27FC236}">
                <a16:creationId xmlns:a16="http://schemas.microsoft.com/office/drawing/2014/main" id="{9AA880D6-22E3-1F9A-3F09-0C235E763857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6563746" y="3057790"/>
            <a:ext cx="1457178" cy="135497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4" name="Picture 21">
            <a:extLst>
              <a:ext uri="{FF2B5EF4-FFF2-40B4-BE49-F238E27FC236}">
                <a16:creationId xmlns:a16="http://schemas.microsoft.com/office/drawing/2014/main" id="{84B64297-966D-DDE8-E2EC-E978009593CB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0213756" y="1604964"/>
            <a:ext cx="1727201" cy="129222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èche : pentagone 3">
            <a:extLst>
              <a:ext uri="{FF2B5EF4-FFF2-40B4-BE49-F238E27FC236}">
                <a16:creationId xmlns:a16="http://schemas.microsoft.com/office/drawing/2014/main" id="{E8A6277E-D1CE-69A1-C967-3D6E80D0ABBD}"/>
              </a:ext>
            </a:extLst>
          </p:cNvPr>
          <p:cNvSpPr/>
          <p:nvPr/>
        </p:nvSpPr>
        <p:spPr>
          <a:xfrm>
            <a:off x="761996" y="208282"/>
            <a:ext cx="5829300" cy="83311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50000"/>
              <a:gd name="f8" fmla="+- 0 0 -360"/>
              <a:gd name="f9" fmla="+- 0 0 -180"/>
              <a:gd name="f10" fmla="abs f3"/>
              <a:gd name="f11" fmla="abs f4"/>
              <a:gd name="f12" fmla="abs f5"/>
              <a:gd name="f13" fmla="*/ f8 f0 1"/>
              <a:gd name="f14" fmla="*/ f9 f0 1"/>
              <a:gd name="f15" fmla="?: f10 f3 1"/>
              <a:gd name="f16" fmla="?: f11 f4 1"/>
              <a:gd name="f17" fmla="?: f12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+- f30 0 f6"/>
              <a:gd name="f33" fmla="+- f29 0 f6"/>
              <a:gd name="f34" fmla="*/ f30 f26 1"/>
              <a:gd name="f35" fmla="*/ f29 f26 1"/>
              <a:gd name="f36" fmla="*/ f32 1 2"/>
              <a:gd name="f37" fmla="min f33 f32"/>
              <a:gd name="f38" fmla="+- f6 f36 0"/>
              <a:gd name="f39" fmla="*/ f37 f7 1"/>
              <a:gd name="f40" fmla="*/ f39 1 100000"/>
              <a:gd name="f41" fmla="*/ f38 f26 1"/>
              <a:gd name="f42" fmla="+- f29 0 f40"/>
              <a:gd name="f43" fmla="+- f42 f29 0"/>
              <a:gd name="f44" fmla="*/ f42 1 2"/>
              <a:gd name="f45" fmla="*/ f42 f26 1"/>
              <a:gd name="f46" fmla="*/ f43 1 2"/>
              <a:gd name="f47" fmla="*/ f44 f26 1"/>
              <a:gd name="f48" fmla="*/ f46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47" y="f31"/>
              </a:cxn>
              <a:cxn ang="f25">
                <a:pos x="f47" y="f34"/>
              </a:cxn>
            </a:cxnLst>
            <a:rect l="f31" t="f31" r="f48" b="f34"/>
            <a:pathLst>
              <a:path>
                <a:moveTo>
                  <a:pt x="f31" y="f31"/>
                </a:moveTo>
                <a:lnTo>
                  <a:pt x="f45" y="f31"/>
                </a:lnTo>
                <a:lnTo>
                  <a:pt x="f35" y="f41"/>
                </a:lnTo>
                <a:lnTo>
                  <a:pt x="f45" y="f34"/>
                </a:lnTo>
                <a:lnTo>
                  <a:pt x="f31" y="f34"/>
                </a:lnTo>
                <a:close/>
              </a:path>
            </a:pathLst>
          </a:custGeom>
          <a:solidFill>
            <a:srgbClr val="000000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600" b="1" i="0" u="none" strike="noStrike" kern="1200" cap="none" spc="0" baseline="0">
                <a:solidFill>
                  <a:srgbClr val="FFFFFF"/>
                </a:solidFill>
                <a:uFillTx/>
                <a:latin typeface="Gill Sans Ultra Bold" panose="020B0A02020104020203" pitchFamily="34" charset="0"/>
              </a:rPr>
              <a:t>Let’s answer!</a:t>
            </a:r>
          </a:p>
        </p:txBody>
      </p:sp>
      <p:grpSp>
        <p:nvGrpSpPr>
          <p:cNvPr id="3" name="Groupe 7">
            <a:extLst>
              <a:ext uri="{FF2B5EF4-FFF2-40B4-BE49-F238E27FC236}">
                <a16:creationId xmlns:a16="http://schemas.microsoft.com/office/drawing/2014/main" id="{48DEE3EF-6014-330E-352E-4C0DA28E1416}"/>
              </a:ext>
            </a:extLst>
          </p:cNvPr>
          <p:cNvGrpSpPr/>
          <p:nvPr/>
        </p:nvGrpSpPr>
        <p:grpSpPr>
          <a:xfrm>
            <a:off x="101598" y="113330"/>
            <a:ext cx="992389" cy="1006169"/>
            <a:chOff x="101598" y="113330"/>
            <a:chExt cx="992389" cy="1006169"/>
          </a:xfrm>
        </p:grpSpPr>
        <p:sp>
          <p:nvSpPr>
            <p:cNvPr id="4" name="Rectangle 6">
              <a:extLst>
                <a:ext uri="{FF2B5EF4-FFF2-40B4-BE49-F238E27FC236}">
                  <a16:creationId xmlns:a16="http://schemas.microsoft.com/office/drawing/2014/main" id="{A1F884EC-C513-B402-80DC-C0272F4329C3}"/>
                </a:ext>
              </a:extLst>
            </p:cNvPr>
            <p:cNvSpPr/>
            <p:nvPr/>
          </p:nvSpPr>
          <p:spPr>
            <a:xfrm>
              <a:off x="254002" y="365760"/>
              <a:ext cx="680715" cy="518163"/>
            </a:xfrm>
            <a:prstGeom prst="rect">
              <a:avLst/>
            </a:prstGeom>
            <a:solidFill>
              <a:srgbClr val="FFFFFF"/>
            </a:solidFill>
            <a:ln w="12701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Gill Sans Ultra Bold" panose="020B0A02020104020203" pitchFamily="34" charset="0"/>
              </a:endParaRPr>
            </a:p>
          </p:txBody>
        </p:sp>
        <p:pic>
          <p:nvPicPr>
            <p:cNvPr id="5" name="Image 5">
              <a:extLst>
                <a:ext uri="{FF2B5EF4-FFF2-40B4-BE49-F238E27FC236}">
                  <a16:creationId xmlns:a16="http://schemas.microsoft.com/office/drawing/2014/main" id="{46BCA8AC-A151-8E31-0DCD-F31ADCD18FA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1598" y="113330"/>
              <a:ext cx="992389" cy="1006169"/>
            </a:xfrm>
            <a:prstGeom prst="rect">
              <a:avLst/>
            </a:prstGeom>
            <a:noFill/>
            <a:ln cap="flat">
              <a:noFill/>
            </a:ln>
          </p:spPr>
        </p:pic>
      </p:grpSp>
      <p:sp>
        <p:nvSpPr>
          <p:cNvPr id="6" name="Rectangle : coins arrondis 4">
            <a:extLst>
              <a:ext uri="{FF2B5EF4-FFF2-40B4-BE49-F238E27FC236}">
                <a16:creationId xmlns:a16="http://schemas.microsoft.com/office/drawing/2014/main" id="{C8600B06-5C6A-BB23-C2A6-AE3A119E7A70}"/>
              </a:ext>
            </a:extLst>
          </p:cNvPr>
          <p:cNvSpPr/>
          <p:nvPr/>
        </p:nvSpPr>
        <p:spPr>
          <a:xfrm>
            <a:off x="101598" y="1426107"/>
            <a:ext cx="5829300" cy="3539432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4800" b="1" i="0" u="none" strike="noStrike" kern="1200" cap="none" spc="0" baseline="0">
                <a:solidFill>
                  <a:srgbClr val="000000"/>
                </a:solidFill>
                <a:uFillTx/>
                <a:latin typeface="Gill Sans Ultra Bold" panose="020B0A02020104020203" pitchFamily="34" charset="0"/>
              </a:rPr>
              <a:t>If I </a:t>
            </a:r>
            <a:r>
              <a:rPr lang="fr-FR" sz="4800" b="1" i="0" u="none" strike="noStrike" kern="1200" cap="none" spc="0" baseline="0">
                <a:solidFill>
                  <a:srgbClr val="FF0000"/>
                </a:solidFill>
                <a:uFillTx/>
                <a:latin typeface="Gill Sans Ultra Bold" panose="020B0A02020104020203" pitchFamily="34" charset="0"/>
              </a:rPr>
              <a:t>were</a:t>
            </a:r>
            <a:r>
              <a:rPr lang="fr-FR" sz="4800" b="1" i="0" u="none" strike="noStrike" kern="1200" cap="none" spc="0" baseline="0">
                <a:solidFill>
                  <a:srgbClr val="000000"/>
                </a:solidFill>
                <a:uFillTx/>
                <a:latin typeface="Gill Sans Ultra Bold" panose="020B0A02020104020203" pitchFamily="34" charset="0"/>
              </a:rPr>
              <a:t> a 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4800" b="1" i="0" u="none" strike="noStrike" kern="1200" cap="none" spc="0" baseline="0">
                <a:solidFill>
                  <a:srgbClr val="000000"/>
                </a:solidFill>
                <a:uFillTx/>
                <a:latin typeface="Gill Sans Ultra Bold" panose="020B0A02020104020203" pitchFamily="34" charset="0"/>
              </a:rPr>
              <a:t>natural element,</a:t>
            </a:r>
          </a:p>
        </p:txBody>
      </p:sp>
      <p:sp>
        <p:nvSpPr>
          <p:cNvPr id="7" name="Rectangle : coins arrondis 4">
            <a:extLst>
              <a:ext uri="{FF2B5EF4-FFF2-40B4-BE49-F238E27FC236}">
                <a16:creationId xmlns:a16="http://schemas.microsoft.com/office/drawing/2014/main" id="{335CB944-F146-7CA3-A988-172AB33BF3DD}"/>
              </a:ext>
            </a:extLst>
          </p:cNvPr>
          <p:cNvSpPr/>
          <p:nvPr/>
        </p:nvSpPr>
        <p:spPr>
          <a:xfrm>
            <a:off x="6261097" y="455764"/>
            <a:ext cx="5829300" cy="4509775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600" b="1" i="0" u="none" strike="noStrike" kern="1200" cap="none" spc="0" baseline="0" dirty="0">
                <a:solidFill>
                  <a:srgbClr val="000000"/>
                </a:solidFill>
                <a:uFillTx/>
                <a:latin typeface="Gill Sans Ultra Bold" panose="020B0A02020104020203" pitchFamily="34" charset="0"/>
              </a:rPr>
              <a:t>I </a:t>
            </a:r>
            <a:r>
              <a:rPr lang="fr-FR" sz="3600" b="1" i="0" u="none" strike="noStrike" kern="1200" cap="none" spc="0" baseline="0" dirty="0" err="1">
                <a:solidFill>
                  <a:srgbClr val="00B050"/>
                </a:solidFill>
                <a:uFillTx/>
                <a:latin typeface="Gill Sans Ultra Bold" panose="020B0A02020104020203" pitchFamily="34" charset="0"/>
              </a:rPr>
              <a:t>would</a:t>
            </a:r>
            <a:r>
              <a:rPr lang="fr-FR" sz="3600" b="1" i="0" u="none" strike="noStrike" kern="1200" cap="none" spc="0" baseline="0" dirty="0">
                <a:solidFill>
                  <a:srgbClr val="00B050"/>
                </a:solidFill>
                <a:uFillTx/>
                <a:latin typeface="Gill Sans Ultra Bold" panose="020B0A02020104020203" pitchFamily="34" charset="0"/>
              </a:rPr>
              <a:t> </a:t>
            </a:r>
            <a:r>
              <a:rPr lang="fr-FR" sz="3600" b="1" i="0" u="none" strike="noStrike" kern="1200" cap="none" spc="0" baseline="0" dirty="0" err="1">
                <a:solidFill>
                  <a:srgbClr val="00B050"/>
                </a:solidFill>
                <a:uFillTx/>
                <a:latin typeface="Gill Sans Ultra Bold" panose="020B0A02020104020203" pitchFamily="34" charset="0"/>
              </a:rPr>
              <a:t>be</a:t>
            </a:r>
            <a:endParaRPr lang="fr-FR" sz="3600" b="1" i="0" u="none" strike="noStrike" kern="1200" cap="none" spc="0" baseline="0" dirty="0">
              <a:solidFill>
                <a:srgbClr val="000000"/>
              </a:solidFill>
              <a:uFillTx/>
              <a:latin typeface="Gill Sans Ultra Bold" panose="020B0A02020104020203" pitchFamily="34" charset="0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3600" b="1" i="0" u="none" strike="noStrike" kern="0" cap="none" spc="0" baseline="0" dirty="0">
              <a:solidFill>
                <a:srgbClr val="000000"/>
              </a:solidFill>
              <a:uFillTx/>
              <a:latin typeface="Gill Sans Ultra Bold" panose="020B0A02020104020203" pitchFamily="34" charset="0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3000" b="1" i="0" u="none" strike="noStrike" kern="1200" cap="none" spc="0" baseline="0" dirty="0">
              <a:solidFill>
                <a:srgbClr val="000000"/>
              </a:solidFill>
              <a:uFillTx/>
              <a:latin typeface="Gill Sans Ultra Bold" panose="020B0A02020104020203" pitchFamily="34" charset="0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3000" b="1" i="0" u="none" strike="noStrike" kern="0" cap="none" spc="0" baseline="0" dirty="0">
              <a:solidFill>
                <a:srgbClr val="000000"/>
              </a:solidFill>
              <a:uFillTx/>
              <a:latin typeface="Gill Sans Ultra Bold" panose="020B0A02020104020203" pitchFamily="34" charset="0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3000" b="1" i="0" u="none" strike="noStrike" kern="1200" cap="none" spc="0" baseline="0" dirty="0">
              <a:solidFill>
                <a:srgbClr val="000000"/>
              </a:solidFill>
              <a:uFillTx/>
              <a:latin typeface="Gill Sans Ultra Bold" panose="020B0A02020104020203" pitchFamily="34" charset="0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3000" b="1" i="0" u="none" strike="noStrike" kern="0" cap="none" spc="0" baseline="0" dirty="0">
              <a:solidFill>
                <a:srgbClr val="000000"/>
              </a:solidFill>
              <a:uFillTx/>
              <a:latin typeface="Gill Sans Ultra Bold" panose="020B0A02020104020203" pitchFamily="34" charset="0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000" b="1" i="0" u="none" strike="noStrike" kern="1200" cap="none" spc="0" baseline="0" dirty="0">
                <a:solidFill>
                  <a:srgbClr val="000000"/>
                </a:solidFill>
                <a:uFillTx/>
                <a:latin typeface="Gill Sans Ultra Bold" panose="020B0A02020104020203" pitchFamily="34" charset="0"/>
              </a:rPr>
              <a:t> </a:t>
            </a:r>
          </a:p>
        </p:txBody>
      </p:sp>
      <p:sp>
        <p:nvSpPr>
          <p:cNvPr id="8" name="Rectangle : coins arrondis 4">
            <a:extLst>
              <a:ext uri="{FF2B5EF4-FFF2-40B4-BE49-F238E27FC236}">
                <a16:creationId xmlns:a16="http://schemas.microsoft.com/office/drawing/2014/main" id="{FBF242F7-E72E-BA0D-84EE-AC1B34646696}"/>
              </a:ext>
            </a:extLst>
          </p:cNvPr>
          <p:cNvSpPr/>
          <p:nvPr/>
        </p:nvSpPr>
        <p:spPr>
          <a:xfrm>
            <a:off x="3096268" y="5129893"/>
            <a:ext cx="6467276" cy="1519824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4800" b="1" i="0" u="none" strike="noStrike" kern="1200" cap="none" spc="0" baseline="0">
                <a:solidFill>
                  <a:srgbClr val="000000"/>
                </a:solidFill>
                <a:uFillTx/>
                <a:latin typeface="Gill Sans Ultra Bold" panose="020B0A02020104020203" pitchFamily="34" charset="0"/>
              </a:rPr>
              <a:t>because</a:t>
            </a:r>
            <a:r>
              <a:rPr lang="fr-FR" sz="4800" b="1" i="0" u="none" strike="noStrike" kern="0" cap="none" spc="0" baseline="0">
                <a:solidFill>
                  <a:srgbClr val="000000"/>
                </a:solidFill>
                <a:uFillTx/>
                <a:latin typeface="Gill Sans Ultra Bold" panose="020B0A02020104020203" pitchFamily="34" charset="0"/>
              </a:rPr>
              <a:t>…</a:t>
            </a:r>
            <a:endParaRPr lang="fr-FR" sz="4800" b="1" i="0" u="none" strike="noStrike" kern="1200" cap="none" spc="0" baseline="0">
              <a:solidFill>
                <a:srgbClr val="000000"/>
              </a:solidFill>
              <a:uFillTx/>
              <a:latin typeface="Gill Sans Ultra Bold" panose="020B0A02020104020203" pitchFamily="34" charset="0"/>
            </a:endParaRPr>
          </a:p>
        </p:txBody>
      </p:sp>
      <p:pic>
        <p:nvPicPr>
          <p:cNvPr id="9" name="Picture 12">
            <a:extLst>
              <a:ext uri="{FF2B5EF4-FFF2-40B4-BE49-F238E27FC236}">
                <a16:creationId xmlns:a16="http://schemas.microsoft.com/office/drawing/2014/main" id="{26C0D7B5-D546-2A53-4C9C-A61D94C8CBE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814392" y="1276840"/>
            <a:ext cx="2109685" cy="158294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" name="Picture 13">
            <a:extLst>
              <a:ext uri="{FF2B5EF4-FFF2-40B4-BE49-F238E27FC236}">
                <a16:creationId xmlns:a16="http://schemas.microsoft.com/office/drawing/2014/main" id="{64E3D213-F080-81B5-92AB-87BE3BC9EB3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477371" y="1288417"/>
            <a:ext cx="2121279" cy="158294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1" name="Picture 14">
            <a:extLst>
              <a:ext uri="{FF2B5EF4-FFF2-40B4-BE49-F238E27FC236}">
                <a16:creationId xmlns:a16="http://schemas.microsoft.com/office/drawing/2014/main" id="{3ACCAE57-5FA4-1328-7A87-C0784C8573C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814392" y="3149522"/>
            <a:ext cx="2109685" cy="159916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2" name="Picture 15">
            <a:extLst>
              <a:ext uri="{FF2B5EF4-FFF2-40B4-BE49-F238E27FC236}">
                <a16:creationId xmlns:a16="http://schemas.microsoft.com/office/drawing/2014/main" id="{3F80125D-1085-DF23-40DF-D6FE15D54244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9477371" y="3149522"/>
            <a:ext cx="2121279" cy="1599166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èche : pentagone 3">
            <a:extLst>
              <a:ext uri="{FF2B5EF4-FFF2-40B4-BE49-F238E27FC236}">
                <a16:creationId xmlns:a16="http://schemas.microsoft.com/office/drawing/2014/main" id="{C2D30ED5-4DE7-6834-B3CF-844F0B963EA9}"/>
              </a:ext>
            </a:extLst>
          </p:cNvPr>
          <p:cNvSpPr/>
          <p:nvPr/>
        </p:nvSpPr>
        <p:spPr>
          <a:xfrm>
            <a:off x="761996" y="208282"/>
            <a:ext cx="7756964" cy="83311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50000"/>
              <a:gd name="f8" fmla="+- 0 0 -360"/>
              <a:gd name="f9" fmla="+- 0 0 -180"/>
              <a:gd name="f10" fmla="abs f3"/>
              <a:gd name="f11" fmla="abs f4"/>
              <a:gd name="f12" fmla="abs f5"/>
              <a:gd name="f13" fmla="*/ f8 f0 1"/>
              <a:gd name="f14" fmla="*/ f9 f0 1"/>
              <a:gd name="f15" fmla="?: f10 f3 1"/>
              <a:gd name="f16" fmla="?: f11 f4 1"/>
              <a:gd name="f17" fmla="?: f12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+- f30 0 f6"/>
              <a:gd name="f33" fmla="+- f29 0 f6"/>
              <a:gd name="f34" fmla="*/ f30 f26 1"/>
              <a:gd name="f35" fmla="*/ f29 f26 1"/>
              <a:gd name="f36" fmla="*/ f32 1 2"/>
              <a:gd name="f37" fmla="min f33 f32"/>
              <a:gd name="f38" fmla="+- f6 f36 0"/>
              <a:gd name="f39" fmla="*/ f37 f7 1"/>
              <a:gd name="f40" fmla="*/ f39 1 100000"/>
              <a:gd name="f41" fmla="*/ f38 f26 1"/>
              <a:gd name="f42" fmla="+- f29 0 f40"/>
              <a:gd name="f43" fmla="+- f42 f29 0"/>
              <a:gd name="f44" fmla="*/ f42 1 2"/>
              <a:gd name="f45" fmla="*/ f42 f26 1"/>
              <a:gd name="f46" fmla="*/ f43 1 2"/>
              <a:gd name="f47" fmla="*/ f44 f26 1"/>
              <a:gd name="f48" fmla="*/ f46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47" y="f31"/>
              </a:cxn>
              <a:cxn ang="f25">
                <a:pos x="f47" y="f34"/>
              </a:cxn>
            </a:cxnLst>
            <a:rect l="f31" t="f31" r="f48" b="f34"/>
            <a:pathLst>
              <a:path>
                <a:moveTo>
                  <a:pt x="f31" y="f31"/>
                </a:moveTo>
                <a:lnTo>
                  <a:pt x="f45" y="f31"/>
                </a:lnTo>
                <a:lnTo>
                  <a:pt x="f35" y="f41"/>
                </a:lnTo>
                <a:lnTo>
                  <a:pt x="f45" y="f34"/>
                </a:lnTo>
                <a:lnTo>
                  <a:pt x="f31" y="f34"/>
                </a:lnTo>
                <a:close/>
              </a:path>
            </a:pathLst>
          </a:custGeom>
          <a:solidFill>
            <a:srgbClr val="000000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600" b="1" i="0" u="none" strike="noStrike" kern="0" cap="none" spc="0" baseline="0">
                <a:solidFill>
                  <a:srgbClr val="FFFFFF"/>
                </a:solidFill>
                <a:uFillTx/>
                <a:latin typeface="Gill Sans Ultra Bold" panose="020B0A02020104020203" pitchFamily="34" charset="0"/>
              </a:rPr>
              <a:t>Listen to Rebecca!</a:t>
            </a:r>
            <a:endParaRPr lang="fr-FR" sz="3600" b="1" i="0" u="none" strike="noStrike" kern="1200" cap="none" spc="0" baseline="0">
              <a:solidFill>
                <a:srgbClr val="FFFFFF"/>
              </a:solidFill>
              <a:uFillTx/>
              <a:latin typeface="Gill Sans Ultra Bold" panose="020B0A02020104020203" pitchFamily="34" charset="0"/>
            </a:endParaRPr>
          </a:p>
        </p:txBody>
      </p:sp>
      <p:pic>
        <p:nvPicPr>
          <p:cNvPr id="3" name="Image 2">
            <a:hlinkClick r:id="rId2"/>
            <a:extLst>
              <a:ext uri="{FF2B5EF4-FFF2-40B4-BE49-F238E27FC236}">
                <a16:creationId xmlns:a16="http://schemas.microsoft.com/office/drawing/2014/main" id="{6407C6A9-FF77-C0B5-F305-0D03588EEE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3" y="-185193"/>
            <a:ext cx="1581006" cy="160887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Rectangle : coins arrondis 4">
            <a:extLst>
              <a:ext uri="{FF2B5EF4-FFF2-40B4-BE49-F238E27FC236}">
                <a16:creationId xmlns:a16="http://schemas.microsoft.com/office/drawing/2014/main" id="{65C2B6E3-1CE8-6BAA-39EF-64BE1B9F6404}"/>
              </a:ext>
            </a:extLst>
          </p:cNvPr>
          <p:cNvSpPr/>
          <p:nvPr/>
        </p:nvSpPr>
        <p:spPr>
          <a:xfrm>
            <a:off x="761996" y="1471415"/>
            <a:ext cx="10505770" cy="5178302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3200" b="0" i="0" u="none" strike="noStrike" kern="1200" cap="none" spc="0" baseline="0">
              <a:solidFill>
                <a:srgbClr val="000000"/>
              </a:solidFill>
              <a:uFillTx/>
              <a:latin typeface="Gill Sans Ultra Bold" panose="020B0A02020104020203" pitchFamily="34" charset="0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0" i="0" u="none" strike="noStrike" kern="1200" cap="none" spc="0" baseline="0">
                <a:solidFill>
                  <a:srgbClr val="000000"/>
                </a:solidFill>
                <a:uFillTx/>
                <a:latin typeface="Gill Sans Ultra Bold" panose="020B0A02020104020203" pitchFamily="34" charset="0"/>
              </a:rPr>
              <a:t>1</a:t>
            </a:r>
            <a:r>
              <a:rPr lang="en-US" sz="3200" b="0" i="0" u="none" strike="noStrike" kern="1200" cap="none" spc="0" baseline="30000">
                <a:solidFill>
                  <a:srgbClr val="000000"/>
                </a:solidFill>
                <a:uFillTx/>
                <a:latin typeface="Gill Sans Ultra Bold" panose="020B0A02020104020203" pitchFamily="34" charset="0"/>
              </a:rPr>
              <a:t>st</a:t>
            </a:r>
            <a:r>
              <a:rPr lang="en-US" sz="3200" b="0" i="0" u="none" strike="noStrike" kern="1200" cap="none" spc="0" baseline="0">
                <a:solidFill>
                  <a:srgbClr val="000000"/>
                </a:solidFill>
                <a:uFillTx/>
                <a:latin typeface="Gill Sans Ultra Bold" panose="020B0A02020104020203" pitchFamily="34" charset="0"/>
              </a:rPr>
              <a:t> listening: 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0" i="0" u="none" strike="noStrike" kern="1200" cap="none" spc="0" baseline="0">
                <a:solidFill>
                  <a:srgbClr val="000000"/>
                </a:solidFill>
                <a:uFillTx/>
                <a:latin typeface="Gill Sans Ultra Bold" panose="020B0A02020104020203" pitchFamily="34" charset="0"/>
              </a:rPr>
              <a:t>Take notes in your copybook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3200" b="0" i="0" u="none" strike="noStrike" kern="0" cap="none" spc="0" baseline="0">
              <a:solidFill>
                <a:srgbClr val="000000"/>
              </a:solidFill>
              <a:uFillTx/>
              <a:latin typeface="Gill Sans Ultra Bold" panose="020B0A02020104020203" pitchFamily="34" charset="0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100" b="0" i="0" u="none" strike="noStrike" kern="1200" cap="none" spc="0" baseline="0">
              <a:solidFill>
                <a:srgbClr val="000000"/>
              </a:solidFill>
              <a:uFillTx/>
              <a:latin typeface="Gill Sans Ultra Bold" panose="020B0A02020104020203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èche : pentagone 3">
            <a:extLst>
              <a:ext uri="{FF2B5EF4-FFF2-40B4-BE49-F238E27FC236}">
                <a16:creationId xmlns:a16="http://schemas.microsoft.com/office/drawing/2014/main" id="{B0D30B8D-9746-0E49-89A3-9419470635B8}"/>
              </a:ext>
            </a:extLst>
          </p:cNvPr>
          <p:cNvSpPr/>
          <p:nvPr/>
        </p:nvSpPr>
        <p:spPr>
          <a:xfrm>
            <a:off x="761996" y="208282"/>
            <a:ext cx="7756964" cy="83311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50000"/>
              <a:gd name="f8" fmla="+- 0 0 -360"/>
              <a:gd name="f9" fmla="+- 0 0 -180"/>
              <a:gd name="f10" fmla="abs f3"/>
              <a:gd name="f11" fmla="abs f4"/>
              <a:gd name="f12" fmla="abs f5"/>
              <a:gd name="f13" fmla="*/ f8 f0 1"/>
              <a:gd name="f14" fmla="*/ f9 f0 1"/>
              <a:gd name="f15" fmla="?: f10 f3 1"/>
              <a:gd name="f16" fmla="?: f11 f4 1"/>
              <a:gd name="f17" fmla="?: f12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+- f30 0 f6"/>
              <a:gd name="f33" fmla="+- f29 0 f6"/>
              <a:gd name="f34" fmla="*/ f30 f26 1"/>
              <a:gd name="f35" fmla="*/ f29 f26 1"/>
              <a:gd name="f36" fmla="*/ f32 1 2"/>
              <a:gd name="f37" fmla="min f33 f32"/>
              <a:gd name="f38" fmla="+- f6 f36 0"/>
              <a:gd name="f39" fmla="*/ f37 f7 1"/>
              <a:gd name="f40" fmla="*/ f39 1 100000"/>
              <a:gd name="f41" fmla="*/ f38 f26 1"/>
              <a:gd name="f42" fmla="+- f29 0 f40"/>
              <a:gd name="f43" fmla="+- f42 f29 0"/>
              <a:gd name="f44" fmla="*/ f42 1 2"/>
              <a:gd name="f45" fmla="*/ f42 f26 1"/>
              <a:gd name="f46" fmla="*/ f43 1 2"/>
              <a:gd name="f47" fmla="*/ f44 f26 1"/>
              <a:gd name="f48" fmla="*/ f46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47" y="f31"/>
              </a:cxn>
              <a:cxn ang="f25">
                <a:pos x="f47" y="f34"/>
              </a:cxn>
            </a:cxnLst>
            <a:rect l="f31" t="f31" r="f48" b="f34"/>
            <a:pathLst>
              <a:path>
                <a:moveTo>
                  <a:pt x="f31" y="f31"/>
                </a:moveTo>
                <a:lnTo>
                  <a:pt x="f45" y="f31"/>
                </a:lnTo>
                <a:lnTo>
                  <a:pt x="f35" y="f41"/>
                </a:lnTo>
                <a:lnTo>
                  <a:pt x="f45" y="f34"/>
                </a:lnTo>
                <a:lnTo>
                  <a:pt x="f31" y="f34"/>
                </a:lnTo>
                <a:close/>
              </a:path>
            </a:pathLst>
          </a:custGeom>
          <a:solidFill>
            <a:srgbClr val="000000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600" b="1" i="0" u="none" strike="noStrike" kern="0" cap="none" spc="0" baseline="0">
                <a:solidFill>
                  <a:srgbClr val="FFFFFF"/>
                </a:solidFill>
                <a:uFillTx/>
                <a:latin typeface="Gill Sans Ultra Bold" panose="020B0A02020104020203" pitchFamily="34" charset="0"/>
              </a:rPr>
              <a:t>Listen to Rebecca!</a:t>
            </a:r>
            <a:endParaRPr lang="fr-FR" sz="3600" b="1" i="0" u="none" strike="noStrike" kern="1200" cap="none" spc="0" baseline="0">
              <a:solidFill>
                <a:srgbClr val="FFFFFF"/>
              </a:solidFill>
              <a:uFillTx/>
              <a:latin typeface="Gill Sans Ultra Bold" panose="020B0A02020104020203" pitchFamily="34" charset="0"/>
            </a:endParaRPr>
          </a:p>
        </p:txBody>
      </p:sp>
      <p:pic>
        <p:nvPicPr>
          <p:cNvPr id="3" name="Image 2">
            <a:hlinkClick r:id="rId2"/>
            <a:extLst>
              <a:ext uri="{FF2B5EF4-FFF2-40B4-BE49-F238E27FC236}">
                <a16:creationId xmlns:a16="http://schemas.microsoft.com/office/drawing/2014/main" id="{7D7BC89A-47B1-4768-E143-B461C59631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3" y="-185193"/>
            <a:ext cx="1581006" cy="1608877"/>
          </a:xfrm>
          <a:prstGeom prst="rect">
            <a:avLst/>
          </a:prstGeom>
          <a:noFill/>
          <a:ln cap="flat">
            <a:noFill/>
          </a:ln>
        </p:spPr>
      </p:pic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A1CDB227-62F5-2044-663D-227FED19B725}"/>
              </a:ext>
            </a:extLst>
          </p:cNvPr>
          <p:cNvGraphicFramePr>
            <a:graphicFrameLocks noGrp="1"/>
          </p:cNvGraphicFramePr>
          <p:nvPr/>
        </p:nvGraphicFramePr>
        <p:xfrm>
          <a:off x="187122" y="1132164"/>
          <a:ext cx="11817749" cy="5517535"/>
        </p:xfrm>
        <a:graphic>
          <a:graphicData uri="http://schemas.openxmlformats.org/drawingml/2006/table">
            <a:tbl>
              <a:tblPr firstRow="1" bandRow="1">
                <a:effectLst/>
                <a:tableStyleId>{793D81CF-94F2-401A-BA57-92F5A7B2D0C5}</a:tableStyleId>
              </a:tblPr>
              <a:tblGrid>
                <a:gridCol w="2671821">
                  <a:extLst>
                    <a:ext uri="{9D8B030D-6E8A-4147-A177-3AD203B41FA5}">
                      <a16:colId xmlns:a16="http://schemas.microsoft.com/office/drawing/2014/main" val="2372041352"/>
                    </a:ext>
                  </a:extLst>
                </a:gridCol>
                <a:gridCol w="2928393">
                  <a:extLst>
                    <a:ext uri="{9D8B030D-6E8A-4147-A177-3AD203B41FA5}">
                      <a16:colId xmlns:a16="http://schemas.microsoft.com/office/drawing/2014/main" val="2345023638"/>
                    </a:ext>
                  </a:extLst>
                </a:gridCol>
                <a:gridCol w="6217535">
                  <a:extLst>
                    <a:ext uri="{9D8B030D-6E8A-4147-A177-3AD203B41FA5}">
                      <a16:colId xmlns:a16="http://schemas.microsoft.com/office/drawing/2014/main" val="2364133798"/>
                    </a:ext>
                  </a:extLst>
                </a:gridCol>
              </a:tblGrid>
              <a:tr h="798719">
                <a:tc>
                  <a:txBody>
                    <a:bodyPr/>
                    <a:lstStyle/>
                    <a:p>
                      <a:pPr lvl="0" algn="ctr"/>
                      <a:r>
                        <a:rPr lang="fr-FR" sz="3600" b="0">
                          <a:solidFill>
                            <a:srgbClr val="000000"/>
                          </a:solidFill>
                          <a:latin typeface="Berlin Sans FB" pitchFamily="34"/>
                        </a:rPr>
                        <a:t>If I were a…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fr-FR" sz="3600" b="0">
                          <a:solidFill>
                            <a:srgbClr val="000000"/>
                          </a:solidFill>
                          <a:latin typeface="Berlin Sans FB" pitchFamily="34"/>
                        </a:rPr>
                        <a:t>I would be…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fr-FR" sz="3600" b="0">
                          <a:solidFill>
                            <a:srgbClr val="000000"/>
                          </a:solidFill>
                          <a:latin typeface="Berlin Sans FB" pitchFamily="34"/>
                        </a:rPr>
                        <a:t>Because…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6278383"/>
                  </a:ext>
                </a:extLst>
              </a:tr>
              <a:tr h="589852">
                <a:tc>
                  <a:txBody>
                    <a:bodyPr/>
                    <a:lstStyle/>
                    <a:p>
                      <a:pPr lvl="0"/>
                      <a:endParaRPr lang="fr-FR"/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/>
                      <a:endParaRPr lang="fr-FR"/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/>
                      <a:endParaRPr lang="fr-FR"/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8656888"/>
                  </a:ext>
                </a:extLst>
              </a:tr>
              <a:tr h="589852">
                <a:tc>
                  <a:txBody>
                    <a:bodyPr/>
                    <a:lstStyle/>
                    <a:p>
                      <a:pPr lvl="0"/>
                      <a:endParaRPr lang="fr-FR"/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/>
                      <a:endParaRPr lang="fr-FR"/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/>
                      <a:endParaRPr lang="fr-FR"/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0634248"/>
                  </a:ext>
                </a:extLst>
              </a:tr>
              <a:tr h="589852">
                <a:tc>
                  <a:txBody>
                    <a:bodyPr/>
                    <a:lstStyle/>
                    <a:p>
                      <a:pPr lvl="0"/>
                      <a:endParaRPr lang="fr-FR"/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/>
                      <a:endParaRPr lang="fr-FR"/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/>
                      <a:endParaRPr lang="fr-FR"/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7227027"/>
                  </a:ext>
                </a:extLst>
              </a:tr>
              <a:tr h="589852">
                <a:tc>
                  <a:txBody>
                    <a:bodyPr/>
                    <a:lstStyle/>
                    <a:p>
                      <a:pPr lvl="0"/>
                      <a:endParaRPr lang="fr-FR"/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/>
                      <a:endParaRPr lang="fr-FR"/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/>
                      <a:endParaRPr lang="fr-FR"/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678885"/>
                  </a:ext>
                </a:extLst>
              </a:tr>
              <a:tr h="589852">
                <a:tc>
                  <a:txBody>
                    <a:bodyPr/>
                    <a:lstStyle/>
                    <a:p>
                      <a:pPr lvl="0"/>
                      <a:endParaRPr lang="fr-FR"/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/>
                      <a:endParaRPr lang="fr-FR"/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/>
                      <a:endParaRPr lang="fr-FR"/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1130706"/>
                  </a:ext>
                </a:extLst>
              </a:tr>
              <a:tr h="589852">
                <a:tc>
                  <a:txBody>
                    <a:bodyPr/>
                    <a:lstStyle/>
                    <a:p>
                      <a:pPr lvl="0"/>
                      <a:endParaRPr lang="fr-FR"/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/>
                      <a:endParaRPr lang="fr-FR"/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/>
                      <a:endParaRPr lang="fr-FR"/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5029440"/>
                  </a:ext>
                </a:extLst>
              </a:tr>
              <a:tr h="589852">
                <a:tc>
                  <a:txBody>
                    <a:bodyPr/>
                    <a:lstStyle/>
                    <a:p>
                      <a:pPr lvl="0"/>
                      <a:endParaRPr lang="fr-FR"/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/>
                      <a:endParaRPr lang="fr-FR"/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/>
                      <a:endParaRPr lang="fr-FR"/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4627598"/>
                  </a:ext>
                </a:extLst>
              </a:tr>
              <a:tr h="589852">
                <a:tc>
                  <a:txBody>
                    <a:bodyPr/>
                    <a:lstStyle/>
                    <a:p>
                      <a:pPr lvl="0"/>
                      <a:endParaRPr lang="fr-FR" dirty="0"/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/>
                      <a:endParaRPr lang="fr-FR"/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/>
                      <a:endParaRPr lang="fr-FR" dirty="0"/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1394697"/>
                  </a:ext>
                </a:extLst>
              </a:tr>
            </a:tbl>
          </a:graphicData>
        </a:graphic>
      </p:graphicFrame>
      <p:pic>
        <p:nvPicPr>
          <p:cNvPr id="5" name="Image 5">
            <a:extLst>
              <a:ext uri="{FF2B5EF4-FFF2-40B4-BE49-F238E27FC236}">
                <a16:creationId xmlns:a16="http://schemas.microsoft.com/office/drawing/2014/main" id="{DB113162-E364-70DD-A0B6-49CAC670F8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8971" y="3148315"/>
            <a:ext cx="4305781" cy="4305781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èche : pentagone 3">
            <a:extLst>
              <a:ext uri="{FF2B5EF4-FFF2-40B4-BE49-F238E27FC236}">
                <a16:creationId xmlns:a16="http://schemas.microsoft.com/office/drawing/2014/main" id="{8F6B9487-3011-B047-3F79-1B9D8E8BBCD3}"/>
              </a:ext>
            </a:extLst>
          </p:cNvPr>
          <p:cNvSpPr/>
          <p:nvPr/>
        </p:nvSpPr>
        <p:spPr>
          <a:xfrm>
            <a:off x="761996" y="208282"/>
            <a:ext cx="7756964" cy="83311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50000"/>
              <a:gd name="f8" fmla="+- 0 0 -360"/>
              <a:gd name="f9" fmla="+- 0 0 -180"/>
              <a:gd name="f10" fmla="abs f3"/>
              <a:gd name="f11" fmla="abs f4"/>
              <a:gd name="f12" fmla="abs f5"/>
              <a:gd name="f13" fmla="*/ f8 f0 1"/>
              <a:gd name="f14" fmla="*/ f9 f0 1"/>
              <a:gd name="f15" fmla="?: f10 f3 1"/>
              <a:gd name="f16" fmla="?: f11 f4 1"/>
              <a:gd name="f17" fmla="?: f12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+- f30 0 f6"/>
              <a:gd name="f33" fmla="+- f29 0 f6"/>
              <a:gd name="f34" fmla="*/ f30 f26 1"/>
              <a:gd name="f35" fmla="*/ f29 f26 1"/>
              <a:gd name="f36" fmla="*/ f32 1 2"/>
              <a:gd name="f37" fmla="min f33 f32"/>
              <a:gd name="f38" fmla="+- f6 f36 0"/>
              <a:gd name="f39" fmla="*/ f37 f7 1"/>
              <a:gd name="f40" fmla="*/ f39 1 100000"/>
              <a:gd name="f41" fmla="*/ f38 f26 1"/>
              <a:gd name="f42" fmla="+- f29 0 f40"/>
              <a:gd name="f43" fmla="+- f42 f29 0"/>
              <a:gd name="f44" fmla="*/ f42 1 2"/>
              <a:gd name="f45" fmla="*/ f42 f26 1"/>
              <a:gd name="f46" fmla="*/ f43 1 2"/>
              <a:gd name="f47" fmla="*/ f44 f26 1"/>
              <a:gd name="f48" fmla="*/ f46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47" y="f31"/>
              </a:cxn>
              <a:cxn ang="f25">
                <a:pos x="f47" y="f34"/>
              </a:cxn>
            </a:cxnLst>
            <a:rect l="f31" t="f31" r="f48" b="f34"/>
            <a:pathLst>
              <a:path>
                <a:moveTo>
                  <a:pt x="f31" y="f31"/>
                </a:moveTo>
                <a:lnTo>
                  <a:pt x="f45" y="f31"/>
                </a:lnTo>
                <a:lnTo>
                  <a:pt x="f35" y="f41"/>
                </a:lnTo>
                <a:lnTo>
                  <a:pt x="f45" y="f34"/>
                </a:lnTo>
                <a:lnTo>
                  <a:pt x="f31" y="f34"/>
                </a:lnTo>
                <a:close/>
              </a:path>
            </a:pathLst>
          </a:custGeom>
          <a:solidFill>
            <a:srgbClr val="000000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600" b="1" i="0" u="none" strike="noStrike" kern="0" cap="none" spc="0" baseline="0">
                <a:solidFill>
                  <a:srgbClr val="FFFFFF"/>
                </a:solidFill>
                <a:uFillTx/>
                <a:latin typeface="Gill Sans Ultra Bold" panose="020B0A02020104020203" pitchFamily="34" charset="0"/>
              </a:rPr>
              <a:t>Listen to Rebecca!</a:t>
            </a:r>
            <a:endParaRPr lang="fr-FR" sz="3600" b="1" i="0" u="none" strike="noStrike" kern="1200" cap="none" spc="0" baseline="0">
              <a:solidFill>
                <a:srgbClr val="FFFFFF"/>
              </a:solidFill>
              <a:uFillTx/>
              <a:latin typeface="Gill Sans Ultra Bold" panose="020B0A02020104020203" pitchFamily="34" charset="0"/>
            </a:endParaRPr>
          </a:p>
        </p:txBody>
      </p:sp>
      <p:pic>
        <p:nvPicPr>
          <p:cNvPr id="3" name="Image 2">
            <a:hlinkClick r:id="rId2"/>
            <a:extLst>
              <a:ext uri="{FF2B5EF4-FFF2-40B4-BE49-F238E27FC236}">
                <a16:creationId xmlns:a16="http://schemas.microsoft.com/office/drawing/2014/main" id="{83D3E389-3435-D2BF-E9EB-14048F3BF4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3" y="-185193"/>
            <a:ext cx="1581006" cy="160887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Rectangle : coins arrondis 4">
            <a:extLst>
              <a:ext uri="{FF2B5EF4-FFF2-40B4-BE49-F238E27FC236}">
                <a16:creationId xmlns:a16="http://schemas.microsoft.com/office/drawing/2014/main" id="{0EC4AEA3-1E49-CD88-08DE-79080B718253}"/>
              </a:ext>
            </a:extLst>
          </p:cNvPr>
          <p:cNvSpPr/>
          <p:nvPr/>
        </p:nvSpPr>
        <p:spPr>
          <a:xfrm>
            <a:off x="761996" y="1471415"/>
            <a:ext cx="10505770" cy="5178302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3200" b="0" i="0" u="none" strike="noStrike" kern="1200" cap="none" spc="0" baseline="0">
              <a:solidFill>
                <a:srgbClr val="000000"/>
              </a:solidFill>
              <a:uFillTx/>
              <a:latin typeface="Gill Sans Ultra Bold" panose="020B0A02020104020203" pitchFamily="34" charset="0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0" i="0" u="none" strike="noStrike" kern="1200" cap="none" spc="0" baseline="0">
                <a:solidFill>
                  <a:srgbClr val="000000"/>
                </a:solidFill>
                <a:uFillTx/>
                <a:latin typeface="Gill Sans Ultra Bold" panose="020B0A02020104020203" pitchFamily="34" charset="0"/>
              </a:rPr>
              <a:t>1</a:t>
            </a:r>
            <a:r>
              <a:rPr lang="en-US" sz="3200" b="0" i="0" u="none" strike="noStrike" kern="1200" cap="none" spc="0" baseline="30000">
                <a:solidFill>
                  <a:srgbClr val="000000"/>
                </a:solidFill>
                <a:uFillTx/>
                <a:latin typeface="Gill Sans Ultra Bold" panose="020B0A02020104020203" pitchFamily="34" charset="0"/>
              </a:rPr>
              <a:t>st</a:t>
            </a:r>
            <a:r>
              <a:rPr lang="en-US" sz="3200" b="0" i="0" u="none" strike="noStrike" kern="1200" cap="none" spc="0" baseline="0">
                <a:solidFill>
                  <a:srgbClr val="000000"/>
                </a:solidFill>
                <a:uFillTx/>
                <a:latin typeface="Gill Sans Ultra Bold" panose="020B0A02020104020203" pitchFamily="34" charset="0"/>
              </a:rPr>
              <a:t> listening: 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0" i="0" u="none" strike="noStrike" kern="1200" cap="none" spc="0" baseline="0">
                <a:solidFill>
                  <a:srgbClr val="000000"/>
                </a:solidFill>
                <a:uFillTx/>
                <a:latin typeface="Gill Sans Ultra Bold" panose="020B0A02020104020203" pitchFamily="34" charset="0"/>
              </a:rPr>
              <a:t>Take notes in your copybook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3200" b="0" i="0" u="none" strike="noStrike" kern="0" cap="none" spc="0" baseline="0">
              <a:solidFill>
                <a:srgbClr val="000000"/>
              </a:solidFill>
              <a:uFillTx/>
              <a:latin typeface="Gill Sans Ultra Bold" panose="020B0A02020104020203" pitchFamily="34" charset="0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0" i="0" u="none" strike="noStrike" kern="1200" cap="none" spc="0" baseline="0">
                <a:solidFill>
                  <a:srgbClr val="000000"/>
                </a:solidFill>
                <a:uFillTx/>
                <a:latin typeface="Gill Sans Ultra Bold" panose="020B0A02020104020203" pitchFamily="34" charset="0"/>
              </a:rPr>
              <a:t>2</a:t>
            </a:r>
            <a:r>
              <a:rPr lang="en-US" sz="3200" b="0" i="0" u="none" strike="noStrike" kern="1200" cap="none" spc="0" baseline="30000">
                <a:solidFill>
                  <a:srgbClr val="000000"/>
                </a:solidFill>
                <a:uFillTx/>
                <a:latin typeface="Gill Sans Ultra Bold" panose="020B0A02020104020203" pitchFamily="34" charset="0"/>
              </a:rPr>
              <a:t>nd</a:t>
            </a:r>
            <a:r>
              <a:rPr lang="en-US" sz="3200" b="0" i="0" u="none" strike="noStrike" kern="1200" cap="none" spc="0" baseline="0">
                <a:solidFill>
                  <a:srgbClr val="000000"/>
                </a:solidFill>
                <a:uFillTx/>
                <a:latin typeface="Gill Sans Ultra Bold" panose="020B0A02020104020203" pitchFamily="34" charset="0"/>
              </a:rPr>
              <a:t> listening: 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0" i="0" u="none" strike="noStrike" kern="1200" cap="none" spc="0" baseline="0">
                <a:solidFill>
                  <a:srgbClr val="000000"/>
                </a:solidFill>
                <a:uFillTx/>
                <a:latin typeface="Gill Sans Ultra Bold" panose="020B0A02020104020203" pitchFamily="34" charset="0"/>
              </a:rPr>
              <a:t>Organize your notes + complete them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3200" b="0" i="0" u="none" strike="noStrike" kern="0" cap="none" spc="0" baseline="0">
              <a:solidFill>
                <a:srgbClr val="000000"/>
              </a:solidFill>
              <a:uFillTx/>
              <a:latin typeface="Gill Sans Ultra Bold" panose="020B0A02020104020203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èche : pentagone 3">
            <a:extLst>
              <a:ext uri="{FF2B5EF4-FFF2-40B4-BE49-F238E27FC236}">
                <a16:creationId xmlns:a16="http://schemas.microsoft.com/office/drawing/2014/main" id="{EB801910-7850-CDA4-578F-E0F43DB29908}"/>
              </a:ext>
            </a:extLst>
          </p:cNvPr>
          <p:cNvSpPr/>
          <p:nvPr/>
        </p:nvSpPr>
        <p:spPr>
          <a:xfrm>
            <a:off x="761996" y="208282"/>
            <a:ext cx="7756964" cy="83311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50000"/>
              <a:gd name="f8" fmla="+- 0 0 -360"/>
              <a:gd name="f9" fmla="+- 0 0 -180"/>
              <a:gd name="f10" fmla="abs f3"/>
              <a:gd name="f11" fmla="abs f4"/>
              <a:gd name="f12" fmla="abs f5"/>
              <a:gd name="f13" fmla="*/ f8 f0 1"/>
              <a:gd name="f14" fmla="*/ f9 f0 1"/>
              <a:gd name="f15" fmla="?: f10 f3 1"/>
              <a:gd name="f16" fmla="?: f11 f4 1"/>
              <a:gd name="f17" fmla="?: f12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+- f30 0 f6"/>
              <a:gd name="f33" fmla="+- f29 0 f6"/>
              <a:gd name="f34" fmla="*/ f30 f26 1"/>
              <a:gd name="f35" fmla="*/ f29 f26 1"/>
              <a:gd name="f36" fmla="*/ f32 1 2"/>
              <a:gd name="f37" fmla="min f33 f32"/>
              <a:gd name="f38" fmla="+- f6 f36 0"/>
              <a:gd name="f39" fmla="*/ f37 f7 1"/>
              <a:gd name="f40" fmla="*/ f39 1 100000"/>
              <a:gd name="f41" fmla="*/ f38 f26 1"/>
              <a:gd name="f42" fmla="+- f29 0 f40"/>
              <a:gd name="f43" fmla="+- f42 f29 0"/>
              <a:gd name="f44" fmla="*/ f42 1 2"/>
              <a:gd name="f45" fmla="*/ f42 f26 1"/>
              <a:gd name="f46" fmla="*/ f43 1 2"/>
              <a:gd name="f47" fmla="*/ f44 f26 1"/>
              <a:gd name="f48" fmla="*/ f46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47" y="f31"/>
              </a:cxn>
              <a:cxn ang="f25">
                <a:pos x="f47" y="f34"/>
              </a:cxn>
            </a:cxnLst>
            <a:rect l="f31" t="f31" r="f48" b="f34"/>
            <a:pathLst>
              <a:path>
                <a:moveTo>
                  <a:pt x="f31" y="f31"/>
                </a:moveTo>
                <a:lnTo>
                  <a:pt x="f45" y="f31"/>
                </a:lnTo>
                <a:lnTo>
                  <a:pt x="f35" y="f41"/>
                </a:lnTo>
                <a:lnTo>
                  <a:pt x="f45" y="f34"/>
                </a:lnTo>
                <a:lnTo>
                  <a:pt x="f31" y="f34"/>
                </a:lnTo>
                <a:close/>
              </a:path>
            </a:pathLst>
          </a:custGeom>
          <a:solidFill>
            <a:srgbClr val="000000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600" b="1" i="0" u="none" strike="noStrike" kern="0" cap="none" spc="0" baseline="0">
                <a:solidFill>
                  <a:srgbClr val="FFFFFF"/>
                </a:solidFill>
                <a:uFillTx/>
                <a:latin typeface="Gill Sans Ultra Bold" panose="020B0A02020104020203" pitchFamily="34" charset="0"/>
              </a:rPr>
              <a:t>Listen to Rebecca!</a:t>
            </a:r>
            <a:endParaRPr lang="fr-FR" sz="3600" b="1" i="0" u="none" strike="noStrike" kern="1200" cap="none" spc="0" baseline="0">
              <a:solidFill>
                <a:srgbClr val="FFFFFF"/>
              </a:solidFill>
              <a:uFillTx/>
              <a:latin typeface="Gill Sans Ultra Bold" panose="020B0A02020104020203" pitchFamily="34" charset="0"/>
            </a:endParaRPr>
          </a:p>
        </p:txBody>
      </p:sp>
      <p:pic>
        <p:nvPicPr>
          <p:cNvPr id="3" name="Image 2">
            <a:hlinkClick r:id="rId2"/>
            <a:extLst>
              <a:ext uri="{FF2B5EF4-FFF2-40B4-BE49-F238E27FC236}">
                <a16:creationId xmlns:a16="http://schemas.microsoft.com/office/drawing/2014/main" id="{6C94D0A7-25CB-9D58-5C25-0CC2B24D03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3" y="-185193"/>
            <a:ext cx="1581006" cy="160887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Rectangle : coins arrondis 4">
            <a:extLst>
              <a:ext uri="{FF2B5EF4-FFF2-40B4-BE49-F238E27FC236}">
                <a16:creationId xmlns:a16="http://schemas.microsoft.com/office/drawing/2014/main" id="{7FBD271B-14DF-15A6-1CC6-21EC0AAAA9A8}"/>
              </a:ext>
            </a:extLst>
          </p:cNvPr>
          <p:cNvSpPr/>
          <p:nvPr/>
        </p:nvSpPr>
        <p:spPr>
          <a:xfrm>
            <a:off x="761996" y="1471415"/>
            <a:ext cx="10505770" cy="5178302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3200" b="0" i="0" u="none" strike="noStrike" kern="1200" cap="none" spc="0" baseline="0">
              <a:solidFill>
                <a:srgbClr val="000000"/>
              </a:solidFill>
              <a:uFillTx/>
              <a:latin typeface="Gill Sans Ultra Bold" panose="020B0A02020104020203" pitchFamily="34" charset="0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0" i="0" u="none" strike="noStrike" kern="1200" cap="none" spc="0" baseline="0">
                <a:solidFill>
                  <a:srgbClr val="000000"/>
                </a:solidFill>
                <a:uFillTx/>
                <a:latin typeface="Gill Sans Ultra Bold" panose="020B0A02020104020203" pitchFamily="34" charset="0"/>
              </a:rPr>
              <a:t>1</a:t>
            </a:r>
            <a:r>
              <a:rPr lang="en-US" sz="3200" b="0" i="0" u="none" strike="noStrike" kern="1200" cap="none" spc="0" baseline="30000">
                <a:solidFill>
                  <a:srgbClr val="000000"/>
                </a:solidFill>
                <a:uFillTx/>
                <a:latin typeface="Gill Sans Ultra Bold" panose="020B0A02020104020203" pitchFamily="34" charset="0"/>
              </a:rPr>
              <a:t>st</a:t>
            </a:r>
            <a:r>
              <a:rPr lang="en-US" sz="3200" b="0" i="0" u="none" strike="noStrike" kern="1200" cap="none" spc="0" baseline="0">
                <a:solidFill>
                  <a:srgbClr val="000000"/>
                </a:solidFill>
                <a:uFillTx/>
                <a:latin typeface="Gill Sans Ultra Bold" panose="020B0A02020104020203" pitchFamily="34" charset="0"/>
              </a:rPr>
              <a:t> listening: 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0" i="0" u="none" strike="noStrike" kern="1200" cap="none" spc="0" baseline="0">
                <a:solidFill>
                  <a:srgbClr val="000000"/>
                </a:solidFill>
                <a:uFillTx/>
                <a:latin typeface="Gill Sans Ultra Bold" panose="020B0A02020104020203" pitchFamily="34" charset="0"/>
              </a:rPr>
              <a:t>Take notes in your copybook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3200" b="0" i="0" u="none" strike="noStrike" kern="0" cap="none" spc="0" baseline="0">
              <a:solidFill>
                <a:srgbClr val="000000"/>
              </a:solidFill>
              <a:uFillTx/>
              <a:latin typeface="Gill Sans Ultra Bold" panose="020B0A02020104020203" pitchFamily="34" charset="0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0" i="0" u="none" strike="noStrike" kern="1200" cap="none" spc="0" baseline="0">
                <a:solidFill>
                  <a:srgbClr val="000000"/>
                </a:solidFill>
                <a:uFillTx/>
                <a:latin typeface="Gill Sans Ultra Bold" panose="020B0A02020104020203" pitchFamily="34" charset="0"/>
              </a:rPr>
              <a:t>2</a:t>
            </a:r>
            <a:r>
              <a:rPr lang="en-US" sz="3200" b="0" i="0" u="none" strike="noStrike" kern="1200" cap="none" spc="0" baseline="30000">
                <a:solidFill>
                  <a:srgbClr val="000000"/>
                </a:solidFill>
                <a:uFillTx/>
                <a:latin typeface="Gill Sans Ultra Bold" panose="020B0A02020104020203" pitchFamily="34" charset="0"/>
              </a:rPr>
              <a:t>nd</a:t>
            </a:r>
            <a:r>
              <a:rPr lang="en-US" sz="3200" b="0" i="0" u="none" strike="noStrike" kern="1200" cap="none" spc="0" baseline="0">
                <a:solidFill>
                  <a:srgbClr val="000000"/>
                </a:solidFill>
                <a:uFillTx/>
                <a:latin typeface="Gill Sans Ultra Bold" panose="020B0A02020104020203" pitchFamily="34" charset="0"/>
              </a:rPr>
              <a:t> listening: 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0" i="0" u="none" strike="noStrike" kern="1200" cap="none" spc="0" baseline="0">
                <a:solidFill>
                  <a:srgbClr val="000000"/>
                </a:solidFill>
                <a:uFillTx/>
                <a:latin typeface="Gill Sans Ultra Bold" panose="020B0A02020104020203" pitchFamily="34" charset="0"/>
              </a:rPr>
              <a:t>Organize your notes + complete them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3200" b="0" i="0" u="none" strike="noStrike" kern="0" cap="none" spc="0" baseline="0">
              <a:solidFill>
                <a:srgbClr val="000000"/>
              </a:solidFill>
              <a:uFillTx/>
              <a:latin typeface="Gill Sans Ultra Bold" panose="020B0A02020104020203" pitchFamily="34" charset="0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0" i="0" u="none" strike="noStrike" kern="0" cap="none" spc="0" baseline="0">
                <a:solidFill>
                  <a:srgbClr val="000000"/>
                </a:solidFill>
                <a:uFillTx/>
                <a:latin typeface="Gill Sans Ultra Bold" panose="020B0A02020104020203" pitchFamily="34" charset="0"/>
              </a:rPr>
              <a:t>3</a:t>
            </a:r>
            <a:r>
              <a:rPr lang="en-US" sz="3200" b="0" i="0" u="none" strike="noStrike" kern="0" cap="none" spc="0" baseline="30000">
                <a:solidFill>
                  <a:srgbClr val="000000"/>
                </a:solidFill>
                <a:uFillTx/>
                <a:latin typeface="Gill Sans Ultra Bold" panose="020B0A02020104020203" pitchFamily="34" charset="0"/>
              </a:rPr>
              <a:t>rd</a:t>
            </a:r>
            <a:r>
              <a:rPr lang="en-US" sz="3200" b="0" i="0" u="none" strike="noStrike" kern="0" cap="none" spc="0" baseline="0">
                <a:solidFill>
                  <a:srgbClr val="000000"/>
                </a:solidFill>
                <a:uFillTx/>
                <a:latin typeface="Gill Sans Ultra Bold" panose="020B0A02020104020203" pitchFamily="34" charset="0"/>
              </a:rPr>
              <a:t> listening: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0" i="0" u="none" strike="noStrike" kern="0" cap="none" spc="0" baseline="0">
                <a:solidFill>
                  <a:srgbClr val="000000"/>
                </a:solidFill>
                <a:uFillTx/>
                <a:latin typeface="Gill Sans Ultra Bold" panose="020B0A02020104020203" pitchFamily="34" charset="0"/>
              </a:rPr>
              <a:t>Finalize your notes</a:t>
            </a:r>
            <a:endParaRPr lang="en-US" sz="1100" b="0" i="0" u="none" strike="noStrike" kern="1200" cap="none" spc="0" baseline="0">
              <a:solidFill>
                <a:srgbClr val="000000"/>
              </a:solidFill>
              <a:uFillTx/>
              <a:latin typeface="Gill Sans Ultra Bold" panose="020B0A02020104020203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èche : pentagone 3">
            <a:extLst>
              <a:ext uri="{FF2B5EF4-FFF2-40B4-BE49-F238E27FC236}">
                <a16:creationId xmlns:a16="http://schemas.microsoft.com/office/drawing/2014/main" id="{67BB4B0F-718D-B5AE-E87F-A599C473D86D}"/>
              </a:ext>
            </a:extLst>
          </p:cNvPr>
          <p:cNvSpPr/>
          <p:nvPr/>
        </p:nvSpPr>
        <p:spPr>
          <a:xfrm>
            <a:off x="761996" y="208282"/>
            <a:ext cx="7756964" cy="83311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50000"/>
              <a:gd name="f8" fmla="+- 0 0 -360"/>
              <a:gd name="f9" fmla="+- 0 0 -180"/>
              <a:gd name="f10" fmla="abs f3"/>
              <a:gd name="f11" fmla="abs f4"/>
              <a:gd name="f12" fmla="abs f5"/>
              <a:gd name="f13" fmla="*/ f8 f0 1"/>
              <a:gd name="f14" fmla="*/ f9 f0 1"/>
              <a:gd name="f15" fmla="?: f10 f3 1"/>
              <a:gd name="f16" fmla="?: f11 f4 1"/>
              <a:gd name="f17" fmla="?: f12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+- f30 0 f6"/>
              <a:gd name="f33" fmla="+- f29 0 f6"/>
              <a:gd name="f34" fmla="*/ f30 f26 1"/>
              <a:gd name="f35" fmla="*/ f29 f26 1"/>
              <a:gd name="f36" fmla="*/ f32 1 2"/>
              <a:gd name="f37" fmla="min f33 f32"/>
              <a:gd name="f38" fmla="+- f6 f36 0"/>
              <a:gd name="f39" fmla="*/ f37 f7 1"/>
              <a:gd name="f40" fmla="*/ f39 1 100000"/>
              <a:gd name="f41" fmla="*/ f38 f26 1"/>
              <a:gd name="f42" fmla="+- f29 0 f40"/>
              <a:gd name="f43" fmla="+- f42 f29 0"/>
              <a:gd name="f44" fmla="*/ f42 1 2"/>
              <a:gd name="f45" fmla="*/ f42 f26 1"/>
              <a:gd name="f46" fmla="*/ f43 1 2"/>
              <a:gd name="f47" fmla="*/ f44 f26 1"/>
              <a:gd name="f48" fmla="*/ f46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47" y="f31"/>
              </a:cxn>
              <a:cxn ang="f25">
                <a:pos x="f47" y="f34"/>
              </a:cxn>
            </a:cxnLst>
            <a:rect l="f31" t="f31" r="f48" b="f34"/>
            <a:pathLst>
              <a:path>
                <a:moveTo>
                  <a:pt x="f31" y="f31"/>
                </a:moveTo>
                <a:lnTo>
                  <a:pt x="f45" y="f31"/>
                </a:lnTo>
                <a:lnTo>
                  <a:pt x="f35" y="f41"/>
                </a:lnTo>
                <a:lnTo>
                  <a:pt x="f45" y="f34"/>
                </a:lnTo>
                <a:lnTo>
                  <a:pt x="f31" y="f34"/>
                </a:lnTo>
                <a:close/>
              </a:path>
            </a:pathLst>
          </a:custGeom>
          <a:solidFill>
            <a:srgbClr val="000000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600" b="1" i="0" u="none" strike="noStrike" kern="0" cap="none" spc="0" baseline="0">
                <a:solidFill>
                  <a:srgbClr val="FFFFFF"/>
                </a:solidFill>
                <a:uFillTx/>
                <a:latin typeface="Gill Sans Ultra Bold" panose="020B0A02020104020203" pitchFamily="34" charset="0"/>
              </a:rPr>
              <a:t>Listen to Rebecca!</a:t>
            </a:r>
            <a:endParaRPr lang="fr-FR" sz="3600" b="1" i="0" u="none" strike="noStrike" kern="1200" cap="none" spc="0" baseline="0">
              <a:solidFill>
                <a:srgbClr val="FFFFFF"/>
              </a:solidFill>
              <a:uFillTx/>
              <a:latin typeface="Gill Sans Ultra Bold" panose="020B0A02020104020203" pitchFamily="34" charset="0"/>
            </a:endParaRPr>
          </a:p>
        </p:txBody>
      </p:sp>
      <p:pic>
        <p:nvPicPr>
          <p:cNvPr id="3" name="Image 2">
            <a:hlinkClick r:id="rId2"/>
            <a:extLst>
              <a:ext uri="{FF2B5EF4-FFF2-40B4-BE49-F238E27FC236}">
                <a16:creationId xmlns:a16="http://schemas.microsoft.com/office/drawing/2014/main" id="{FFC54205-7292-474A-E0A0-FA2C7F19DE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3" y="-185193"/>
            <a:ext cx="1581006" cy="1608877"/>
          </a:xfrm>
          <a:prstGeom prst="rect">
            <a:avLst/>
          </a:prstGeom>
          <a:noFill/>
          <a:ln cap="flat">
            <a:noFill/>
          </a:ln>
        </p:spPr>
      </p:pic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4BE65EDF-A494-18D3-A573-49CFE42726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8175159"/>
              </p:ext>
            </p:extLst>
          </p:nvPr>
        </p:nvGraphicFramePr>
        <p:xfrm>
          <a:off x="187122" y="1132164"/>
          <a:ext cx="11817749" cy="5872563"/>
        </p:xfrm>
        <a:graphic>
          <a:graphicData uri="http://schemas.openxmlformats.org/drawingml/2006/table">
            <a:tbl>
              <a:tblPr firstRow="1" bandRow="1">
                <a:effectLst/>
                <a:tableStyleId>{793D81CF-94F2-401A-BA57-92F5A7B2D0C5}</a:tableStyleId>
              </a:tblPr>
              <a:tblGrid>
                <a:gridCol w="2671821">
                  <a:extLst>
                    <a:ext uri="{9D8B030D-6E8A-4147-A177-3AD203B41FA5}">
                      <a16:colId xmlns:a16="http://schemas.microsoft.com/office/drawing/2014/main" val="3986385148"/>
                    </a:ext>
                  </a:extLst>
                </a:gridCol>
                <a:gridCol w="2927260">
                  <a:extLst>
                    <a:ext uri="{9D8B030D-6E8A-4147-A177-3AD203B41FA5}">
                      <a16:colId xmlns:a16="http://schemas.microsoft.com/office/drawing/2014/main" val="2193011764"/>
                    </a:ext>
                  </a:extLst>
                </a:gridCol>
                <a:gridCol w="6218668">
                  <a:extLst>
                    <a:ext uri="{9D8B030D-6E8A-4147-A177-3AD203B41FA5}">
                      <a16:colId xmlns:a16="http://schemas.microsoft.com/office/drawing/2014/main" val="3072614230"/>
                    </a:ext>
                  </a:extLst>
                </a:gridCol>
              </a:tblGrid>
              <a:tr h="798719">
                <a:tc>
                  <a:txBody>
                    <a:bodyPr/>
                    <a:lstStyle/>
                    <a:p>
                      <a:pPr lvl="0" algn="ctr"/>
                      <a:r>
                        <a:rPr lang="fr-FR" sz="3600" b="0" dirty="0">
                          <a:solidFill>
                            <a:srgbClr val="000000"/>
                          </a:solidFill>
                          <a:latin typeface="Berlin Sans FB" pitchFamily="34"/>
                        </a:rPr>
                        <a:t>If I </a:t>
                      </a:r>
                      <a:r>
                        <a:rPr lang="fr-FR" sz="3600" b="0" dirty="0" err="1">
                          <a:solidFill>
                            <a:srgbClr val="000000"/>
                          </a:solidFill>
                          <a:latin typeface="Berlin Sans FB" pitchFamily="34"/>
                        </a:rPr>
                        <a:t>were</a:t>
                      </a:r>
                      <a:r>
                        <a:rPr lang="fr-FR" sz="3600" b="0" dirty="0">
                          <a:solidFill>
                            <a:srgbClr val="000000"/>
                          </a:solidFill>
                          <a:latin typeface="Berlin Sans FB" pitchFamily="34"/>
                        </a:rPr>
                        <a:t> a…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fr-FR" sz="3600" b="0">
                          <a:solidFill>
                            <a:srgbClr val="000000"/>
                          </a:solidFill>
                          <a:latin typeface="Berlin Sans FB" pitchFamily="34"/>
                        </a:rPr>
                        <a:t>I would be…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fr-FR" sz="3600" b="0">
                          <a:solidFill>
                            <a:srgbClr val="000000"/>
                          </a:solidFill>
                          <a:latin typeface="Berlin Sans FB" pitchFamily="34"/>
                        </a:rPr>
                        <a:t>Because…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6025327"/>
                  </a:ext>
                </a:extLst>
              </a:tr>
              <a:tr h="589852">
                <a:tc>
                  <a:txBody>
                    <a:bodyPr/>
                    <a:lstStyle/>
                    <a:p>
                      <a:pPr lvl="0"/>
                      <a:r>
                        <a:rPr lang="fr-FR" sz="2800" dirty="0"/>
                        <a:t>drink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fr-FR" sz="2800" dirty="0"/>
                        <a:t>a </a:t>
                      </a:r>
                      <a:r>
                        <a:rPr lang="fr-FR" sz="2800" dirty="0" err="1"/>
                        <a:t>nice</a:t>
                      </a:r>
                      <a:r>
                        <a:rPr lang="fr-FR" sz="2800" dirty="0"/>
                        <a:t> </a:t>
                      </a:r>
                      <a:r>
                        <a:rPr lang="fr-FR" sz="2800" dirty="0" err="1"/>
                        <a:t>cup</a:t>
                      </a:r>
                      <a:r>
                        <a:rPr lang="fr-FR" sz="2800" dirty="0"/>
                        <a:t> of </a:t>
                      </a:r>
                      <a:r>
                        <a:rPr lang="fr-FR" sz="2800" dirty="0" err="1"/>
                        <a:t>tea</a:t>
                      </a:r>
                      <a:r>
                        <a:rPr lang="fr-FR" sz="2800" dirty="0"/>
                        <a:t> 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fr-FR" sz="2800" dirty="0" err="1"/>
                        <a:t>there’s</a:t>
                      </a:r>
                      <a:r>
                        <a:rPr lang="fr-FR" sz="2800" dirty="0"/>
                        <a:t> </a:t>
                      </a:r>
                      <a:r>
                        <a:rPr lang="fr-FR" sz="2800" dirty="0" err="1"/>
                        <a:t>nothing</a:t>
                      </a:r>
                      <a:r>
                        <a:rPr lang="fr-FR" sz="2800" dirty="0"/>
                        <a:t> </a:t>
                      </a:r>
                      <a:r>
                        <a:rPr lang="fr-FR" sz="2800" dirty="0" err="1"/>
                        <a:t>like</a:t>
                      </a:r>
                      <a:r>
                        <a:rPr lang="fr-FR" sz="2800" dirty="0"/>
                        <a:t> a </a:t>
                      </a:r>
                      <a:r>
                        <a:rPr lang="fr-FR" sz="2800" dirty="0" err="1"/>
                        <a:t>cup</a:t>
                      </a:r>
                      <a:r>
                        <a:rPr lang="fr-FR" sz="2800" dirty="0"/>
                        <a:t> of </a:t>
                      </a:r>
                      <a:r>
                        <a:rPr lang="fr-FR" sz="2800" dirty="0" err="1"/>
                        <a:t>tea</a:t>
                      </a:r>
                      <a:r>
                        <a:rPr lang="fr-FR" sz="2800" dirty="0"/>
                        <a:t>.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6269885"/>
                  </a:ext>
                </a:extLst>
              </a:tr>
              <a:tr h="589852">
                <a:tc>
                  <a:txBody>
                    <a:bodyPr/>
                    <a:lstStyle/>
                    <a:p>
                      <a:pPr lvl="0"/>
                      <a:r>
                        <a:rPr lang="fr-FR" sz="2800" dirty="0" err="1"/>
                        <a:t>food</a:t>
                      </a:r>
                      <a:endParaRPr lang="fr-FR" sz="2800" dirty="0"/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fr-FR" sz="2800" dirty="0" err="1"/>
                        <a:t>chocolate</a:t>
                      </a:r>
                      <a:endParaRPr lang="fr-FR" sz="2800" dirty="0"/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fr-FR" sz="2800" dirty="0"/>
                        <a:t>I love </a:t>
                      </a:r>
                      <a:r>
                        <a:rPr lang="fr-FR" sz="2800" dirty="0" err="1"/>
                        <a:t>chocolate</a:t>
                      </a:r>
                      <a:r>
                        <a:rPr lang="fr-FR" sz="2800" dirty="0"/>
                        <a:t>, I </a:t>
                      </a:r>
                      <a:r>
                        <a:rPr lang="fr-FR" sz="2800" dirty="0" err="1"/>
                        <a:t>could</a:t>
                      </a:r>
                      <a:r>
                        <a:rPr lang="fr-FR" sz="2800" dirty="0"/>
                        <a:t> </a:t>
                      </a:r>
                      <a:r>
                        <a:rPr lang="fr-FR" sz="2800" dirty="0" err="1"/>
                        <a:t>eat</a:t>
                      </a:r>
                      <a:r>
                        <a:rPr lang="fr-FR" sz="2800" dirty="0"/>
                        <a:t> </a:t>
                      </a:r>
                      <a:r>
                        <a:rPr lang="fr-FR" sz="2800" dirty="0" err="1"/>
                        <a:t>it</a:t>
                      </a:r>
                      <a:r>
                        <a:rPr lang="fr-FR" sz="2800" dirty="0"/>
                        <a:t> all </a:t>
                      </a:r>
                      <a:r>
                        <a:rPr lang="fr-FR" sz="2800" dirty="0" err="1"/>
                        <a:t>day</a:t>
                      </a:r>
                      <a:endParaRPr lang="fr-FR" sz="2800" dirty="0"/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96805"/>
                  </a:ext>
                </a:extLst>
              </a:tr>
              <a:tr h="589852">
                <a:tc>
                  <a:txBody>
                    <a:bodyPr/>
                    <a:lstStyle/>
                    <a:p>
                      <a:pPr lvl="0"/>
                      <a:r>
                        <a:rPr lang="fr-FR" sz="2800" dirty="0" err="1"/>
                        <a:t>season</a:t>
                      </a:r>
                      <a:endParaRPr lang="fr-FR" sz="2800" dirty="0"/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fr-FR" sz="2800" dirty="0" err="1"/>
                        <a:t>winter</a:t>
                      </a:r>
                      <a:endParaRPr lang="fr-FR" sz="2800" dirty="0"/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fr-FR" sz="2800" dirty="0"/>
                        <a:t>I love </a:t>
                      </a:r>
                      <a:r>
                        <a:rPr lang="fr-FR" sz="2800" dirty="0" err="1"/>
                        <a:t>snow</a:t>
                      </a:r>
                      <a:endParaRPr lang="fr-FR" sz="2800" dirty="0"/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8308588"/>
                  </a:ext>
                </a:extLst>
              </a:tr>
              <a:tr h="589852">
                <a:tc>
                  <a:txBody>
                    <a:bodyPr/>
                    <a:lstStyle/>
                    <a:p>
                      <a:pPr lvl="0"/>
                      <a:r>
                        <a:rPr lang="fr-FR" sz="2800" dirty="0" err="1"/>
                        <a:t>day</a:t>
                      </a:r>
                      <a:endParaRPr lang="fr-FR" sz="2800" dirty="0"/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fr-FR" sz="2800" dirty="0"/>
                        <a:t>Friday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fr-FR" sz="2800" dirty="0" err="1"/>
                        <a:t>it</a:t>
                      </a:r>
                      <a:r>
                        <a:rPr lang="fr-FR" sz="2800" dirty="0"/>
                        <a:t> </a:t>
                      </a:r>
                      <a:r>
                        <a:rPr lang="fr-FR" sz="2800" dirty="0" err="1"/>
                        <a:t>means</a:t>
                      </a:r>
                      <a:r>
                        <a:rPr lang="fr-FR" sz="2800" dirty="0"/>
                        <a:t> </a:t>
                      </a:r>
                      <a:r>
                        <a:rPr lang="fr-FR" sz="2800" dirty="0" err="1"/>
                        <a:t>it’s</a:t>
                      </a:r>
                      <a:r>
                        <a:rPr lang="fr-FR" sz="2800" dirty="0"/>
                        <a:t> the end</a:t>
                      </a:r>
                      <a:r>
                        <a:rPr lang="fr-FR" sz="2800" baseline="0" dirty="0"/>
                        <a:t> of the </a:t>
                      </a:r>
                      <a:r>
                        <a:rPr lang="fr-FR" sz="2800" baseline="0" dirty="0" err="1"/>
                        <a:t>week</a:t>
                      </a:r>
                      <a:r>
                        <a:rPr lang="fr-FR" sz="2800" baseline="0" dirty="0"/>
                        <a:t>.</a:t>
                      </a:r>
                      <a:endParaRPr lang="fr-FR" sz="2800" dirty="0"/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0243446"/>
                  </a:ext>
                </a:extLst>
              </a:tr>
              <a:tr h="589852">
                <a:tc>
                  <a:txBody>
                    <a:bodyPr/>
                    <a:lstStyle/>
                    <a:p>
                      <a:pPr lvl="0"/>
                      <a:r>
                        <a:rPr lang="fr-FR" sz="2800" dirty="0" err="1"/>
                        <a:t>month</a:t>
                      </a:r>
                      <a:endParaRPr lang="fr-FR" sz="2800" dirty="0"/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fr-FR" sz="2800" dirty="0" err="1"/>
                        <a:t>it</a:t>
                      </a:r>
                      <a:r>
                        <a:rPr lang="fr-FR" sz="2800" dirty="0"/>
                        <a:t> </a:t>
                      </a:r>
                      <a:r>
                        <a:rPr lang="fr-FR" sz="2800" dirty="0" err="1"/>
                        <a:t>would</a:t>
                      </a:r>
                      <a:r>
                        <a:rPr lang="fr-FR" sz="2800" dirty="0"/>
                        <a:t> </a:t>
                      </a:r>
                      <a:r>
                        <a:rPr lang="fr-FR" sz="2800" dirty="0" err="1"/>
                        <a:t>be</a:t>
                      </a:r>
                      <a:r>
                        <a:rPr lang="fr-FR" sz="2800" dirty="0"/>
                        <a:t> in the </a:t>
                      </a:r>
                      <a:r>
                        <a:rPr lang="fr-FR" sz="2800" dirty="0" err="1"/>
                        <a:t>summer</a:t>
                      </a:r>
                      <a:endParaRPr lang="fr-FR" sz="2800" dirty="0"/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fr-FR" sz="2800" dirty="0"/>
                        <a:t>I</a:t>
                      </a:r>
                      <a:r>
                        <a:rPr lang="fr-FR" sz="2800" baseline="0" dirty="0"/>
                        <a:t> </a:t>
                      </a:r>
                      <a:r>
                        <a:rPr lang="fr-FR" sz="2800" baseline="0" dirty="0" err="1"/>
                        <a:t>like</a:t>
                      </a:r>
                      <a:r>
                        <a:rPr lang="fr-FR" sz="2800" baseline="0" dirty="0"/>
                        <a:t> </a:t>
                      </a:r>
                      <a:r>
                        <a:rPr lang="fr-FR" sz="2800" baseline="0" dirty="0" err="1"/>
                        <a:t>being</a:t>
                      </a:r>
                      <a:r>
                        <a:rPr lang="fr-FR" sz="2800" baseline="0" dirty="0"/>
                        <a:t> warm</a:t>
                      </a:r>
                      <a:endParaRPr lang="fr-FR" sz="2800" dirty="0"/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8844532"/>
                  </a:ext>
                </a:extLst>
              </a:tr>
              <a:tr h="58985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dirty="0"/>
                        <a:t>date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fr-FR" sz="2800" dirty="0"/>
                        <a:t>5</a:t>
                      </a:r>
                      <a:r>
                        <a:rPr lang="fr-FR" sz="2800" baseline="0" dirty="0"/>
                        <a:t>  </a:t>
                      </a:r>
                      <a:r>
                        <a:rPr lang="fr-FR" sz="2800" dirty="0"/>
                        <a:t> of</a:t>
                      </a:r>
                      <a:r>
                        <a:rPr lang="fr-FR" sz="2800" baseline="0" dirty="0"/>
                        <a:t> M</a:t>
                      </a:r>
                      <a:r>
                        <a:rPr lang="fr-FR" sz="2800" dirty="0"/>
                        <a:t>arch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fr-FR" sz="2800" dirty="0" err="1"/>
                        <a:t>it’s</a:t>
                      </a:r>
                      <a:r>
                        <a:rPr lang="fr-FR" sz="2800" dirty="0"/>
                        <a:t> </a:t>
                      </a:r>
                      <a:r>
                        <a:rPr lang="fr-FR" sz="2800" dirty="0" err="1"/>
                        <a:t>my</a:t>
                      </a:r>
                      <a:r>
                        <a:rPr lang="fr-FR" sz="2800" dirty="0"/>
                        <a:t> </a:t>
                      </a:r>
                      <a:r>
                        <a:rPr lang="fr-FR" sz="2800" dirty="0" err="1"/>
                        <a:t>birthday</a:t>
                      </a:r>
                      <a:endParaRPr lang="fr-FR" sz="2800" dirty="0"/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4109368"/>
                  </a:ext>
                </a:extLst>
              </a:tr>
              <a:tr h="58985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dirty="0"/>
                        <a:t>sport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fr-FR" sz="2800" dirty="0"/>
                        <a:t>football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fr-FR" sz="2800" dirty="0" err="1"/>
                        <a:t>watching</a:t>
                      </a:r>
                      <a:r>
                        <a:rPr lang="fr-FR" sz="2800" dirty="0"/>
                        <a:t>, not </a:t>
                      </a:r>
                      <a:r>
                        <a:rPr lang="fr-FR" sz="2800" dirty="0" err="1"/>
                        <a:t>playing</a:t>
                      </a:r>
                      <a:endParaRPr lang="fr-FR" sz="2800" dirty="0"/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731324"/>
                  </a:ext>
                </a:extLst>
              </a:tr>
              <a:tr h="589852">
                <a:tc>
                  <a:txBody>
                    <a:bodyPr/>
                    <a:lstStyle/>
                    <a:p>
                      <a:pPr lvl="0"/>
                      <a:r>
                        <a:rPr lang="fr-FR" sz="2800" dirty="0"/>
                        <a:t>film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fr-FR" sz="2800" dirty="0" err="1"/>
                        <a:t>Dirty</a:t>
                      </a:r>
                      <a:r>
                        <a:rPr lang="fr-FR" sz="2800" dirty="0"/>
                        <a:t> Dancing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fr-FR" sz="2800" dirty="0" err="1"/>
                        <a:t>romantic</a:t>
                      </a:r>
                      <a:r>
                        <a:rPr lang="fr-FR" sz="2800" dirty="0"/>
                        <a:t> film, </a:t>
                      </a:r>
                      <a:r>
                        <a:rPr lang="fr-FR" sz="2800" dirty="0" err="1"/>
                        <a:t>with</a:t>
                      </a:r>
                      <a:r>
                        <a:rPr lang="fr-FR" sz="2800" dirty="0"/>
                        <a:t> a few </a:t>
                      </a:r>
                      <a:r>
                        <a:rPr lang="fr-FR" sz="2800" dirty="0" err="1"/>
                        <a:t>songs</a:t>
                      </a:r>
                      <a:endParaRPr lang="fr-FR" sz="2800" dirty="0"/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3892759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46184" y="2028092"/>
            <a:ext cx="2520461" cy="4220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2977662" y="2028091"/>
            <a:ext cx="2473568" cy="4220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5814646" y="2028090"/>
            <a:ext cx="5287107" cy="4220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246184" y="2632498"/>
            <a:ext cx="2520461" cy="4220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2977662" y="2632497"/>
            <a:ext cx="2473568" cy="4220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5814646" y="2632496"/>
            <a:ext cx="5287107" cy="4220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246184" y="3225795"/>
            <a:ext cx="2520461" cy="4220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2977662" y="3225794"/>
            <a:ext cx="2473568" cy="4220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5814646" y="3225793"/>
            <a:ext cx="5287107" cy="4220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306944" y="3819092"/>
            <a:ext cx="2520461" cy="4220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3038422" y="3819091"/>
            <a:ext cx="2473568" cy="4220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5875406" y="3819090"/>
            <a:ext cx="5287107" cy="4220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246184" y="4412389"/>
            <a:ext cx="2520461" cy="4220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2977662" y="4412388"/>
            <a:ext cx="2473568" cy="7246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5814646" y="4412387"/>
            <a:ext cx="5287107" cy="4220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306944" y="5291774"/>
            <a:ext cx="2520461" cy="4220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38422" y="5291773"/>
            <a:ext cx="2473568" cy="4220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5875406" y="5291772"/>
            <a:ext cx="5287107" cy="4220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/>
          <p:cNvSpPr/>
          <p:nvPr/>
        </p:nvSpPr>
        <p:spPr>
          <a:xfrm>
            <a:off x="246184" y="5832220"/>
            <a:ext cx="2520461" cy="4220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2977662" y="5832219"/>
            <a:ext cx="2473568" cy="4220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/>
          <p:cNvSpPr/>
          <p:nvPr/>
        </p:nvSpPr>
        <p:spPr>
          <a:xfrm>
            <a:off x="5814646" y="5832218"/>
            <a:ext cx="5287107" cy="4220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25"/>
          <p:cNvSpPr/>
          <p:nvPr/>
        </p:nvSpPr>
        <p:spPr>
          <a:xfrm>
            <a:off x="246184" y="6491079"/>
            <a:ext cx="2520461" cy="4220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2977662" y="6491078"/>
            <a:ext cx="2473568" cy="4220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/>
          <p:cNvSpPr/>
          <p:nvPr/>
        </p:nvSpPr>
        <p:spPr>
          <a:xfrm>
            <a:off x="5814646" y="6491077"/>
            <a:ext cx="5287107" cy="4220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1">
            <a:extLst>
              <a:ext uri="{FF2B5EF4-FFF2-40B4-BE49-F238E27FC236}">
                <a16:creationId xmlns:a16="http://schemas.microsoft.com/office/drawing/2014/main" id="{4B3C50F2-7972-5F33-84AF-F15E8E444FAB}"/>
              </a:ext>
            </a:extLst>
          </p:cNvPr>
          <p:cNvGraphicFramePr>
            <a:graphicFrameLocks noGrp="1"/>
          </p:cNvGraphicFramePr>
          <p:nvPr/>
        </p:nvGraphicFramePr>
        <p:xfrm>
          <a:off x="187122" y="1132164"/>
          <a:ext cx="11817749" cy="5517535"/>
        </p:xfrm>
        <a:graphic>
          <a:graphicData uri="http://schemas.openxmlformats.org/drawingml/2006/table">
            <a:tbl>
              <a:tblPr firstRow="1" bandRow="1">
                <a:effectLst/>
                <a:tableStyleId>{793D81CF-94F2-401A-BA57-92F5A7B2D0C5}</a:tableStyleId>
              </a:tblPr>
              <a:tblGrid>
                <a:gridCol w="2671821">
                  <a:extLst>
                    <a:ext uri="{9D8B030D-6E8A-4147-A177-3AD203B41FA5}">
                      <a16:colId xmlns:a16="http://schemas.microsoft.com/office/drawing/2014/main" val="2300749874"/>
                    </a:ext>
                  </a:extLst>
                </a:gridCol>
                <a:gridCol w="2928393">
                  <a:extLst>
                    <a:ext uri="{9D8B030D-6E8A-4147-A177-3AD203B41FA5}">
                      <a16:colId xmlns:a16="http://schemas.microsoft.com/office/drawing/2014/main" val="1909713339"/>
                    </a:ext>
                  </a:extLst>
                </a:gridCol>
                <a:gridCol w="6217535">
                  <a:extLst>
                    <a:ext uri="{9D8B030D-6E8A-4147-A177-3AD203B41FA5}">
                      <a16:colId xmlns:a16="http://schemas.microsoft.com/office/drawing/2014/main" val="389529067"/>
                    </a:ext>
                  </a:extLst>
                </a:gridCol>
              </a:tblGrid>
              <a:tr h="798719">
                <a:tc>
                  <a:txBody>
                    <a:bodyPr/>
                    <a:lstStyle/>
                    <a:p>
                      <a:pPr lvl="0" algn="ctr"/>
                      <a:r>
                        <a:rPr lang="fr-FR" sz="3600" b="0">
                          <a:solidFill>
                            <a:srgbClr val="000000"/>
                          </a:solidFill>
                          <a:latin typeface="Berlin Sans FB" pitchFamily="34"/>
                        </a:rPr>
                        <a:t>If I were a…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fr-FR" sz="3600" b="0">
                          <a:solidFill>
                            <a:srgbClr val="000000"/>
                          </a:solidFill>
                          <a:latin typeface="Berlin Sans FB" pitchFamily="34"/>
                        </a:rPr>
                        <a:t>I would be…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fr-FR" sz="3600" b="0">
                          <a:solidFill>
                            <a:srgbClr val="000000"/>
                          </a:solidFill>
                          <a:latin typeface="Berlin Sans FB" pitchFamily="34"/>
                        </a:rPr>
                        <a:t>Because…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1796811"/>
                  </a:ext>
                </a:extLst>
              </a:tr>
              <a:tr h="589852">
                <a:tc>
                  <a:txBody>
                    <a:bodyPr/>
                    <a:lstStyle/>
                    <a:p>
                      <a:pPr lvl="0"/>
                      <a:endParaRPr lang="fr-FR"/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/>
                      <a:endParaRPr lang="fr-FR"/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/>
                      <a:endParaRPr lang="fr-FR"/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1723631"/>
                  </a:ext>
                </a:extLst>
              </a:tr>
              <a:tr h="589852">
                <a:tc>
                  <a:txBody>
                    <a:bodyPr/>
                    <a:lstStyle/>
                    <a:p>
                      <a:pPr lvl="0"/>
                      <a:endParaRPr lang="fr-FR"/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/>
                      <a:endParaRPr lang="fr-FR"/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/>
                      <a:endParaRPr lang="fr-FR"/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2344994"/>
                  </a:ext>
                </a:extLst>
              </a:tr>
              <a:tr h="589852">
                <a:tc>
                  <a:txBody>
                    <a:bodyPr/>
                    <a:lstStyle/>
                    <a:p>
                      <a:pPr lvl="0"/>
                      <a:endParaRPr lang="fr-FR"/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/>
                      <a:endParaRPr lang="fr-FR"/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/>
                      <a:endParaRPr lang="fr-FR"/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8861461"/>
                  </a:ext>
                </a:extLst>
              </a:tr>
              <a:tr h="589852">
                <a:tc>
                  <a:txBody>
                    <a:bodyPr/>
                    <a:lstStyle/>
                    <a:p>
                      <a:pPr lvl="0"/>
                      <a:endParaRPr lang="fr-FR"/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/>
                      <a:endParaRPr lang="fr-FR"/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/>
                      <a:endParaRPr lang="fr-FR"/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1294463"/>
                  </a:ext>
                </a:extLst>
              </a:tr>
              <a:tr h="589852">
                <a:tc>
                  <a:txBody>
                    <a:bodyPr/>
                    <a:lstStyle/>
                    <a:p>
                      <a:pPr lvl="0"/>
                      <a:endParaRPr lang="fr-FR"/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/>
                      <a:endParaRPr lang="fr-FR"/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/>
                      <a:endParaRPr lang="fr-FR"/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7665275"/>
                  </a:ext>
                </a:extLst>
              </a:tr>
              <a:tr h="589852">
                <a:tc>
                  <a:txBody>
                    <a:bodyPr/>
                    <a:lstStyle/>
                    <a:p>
                      <a:pPr lvl="0"/>
                      <a:endParaRPr lang="fr-FR"/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/>
                      <a:endParaRPr lang="fr-FR"/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/>
                      <a:endParaRPr lang="fr-FR"/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7484952"/>
                  </a:ext>
                </a:extLst>
              </a:tr>
              <a:tr h="589852">
                <a:tc>
                  <a:txBody>
                    <a:bodyPr/>
                    <a:lstStyle/>
                    <a:p>
                      <a:pPr lvl="0"/>
                      <a:endParaRPr lang="fr-FR"/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/>
                      <a:endParaRPr lang="fr-FR"/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/>
                      <a:endParaRPr lang="fr-FR"/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4303059"/>
                  </a:ext>
                </a:extLst>
              </a:tr>
              <a:tr h="589852">
                <a:tc>
                  <a:txBody>
                    <a:bodyPr/>
                    <a:lstStyle/>
                    <a:p>
                      <a:pPr lvl="0"/>
                      <a:endParaRPr lang="fr-FR"/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/>
                      <a:endParaRPr lang="fr-FR"/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/>
                      <a:endParaRPr lang="fr-FR"/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6531656"/>
                  </a:ext>
                </a:extLst>
              </a:tr>
            </a:tbl>
          </a:graphicData>
        </a:graphic>
      </p:graphicFrame>
      <p:sp>
        <p:nvSpPr>
          <p:cNvPr id="3" name="Flèche : pentagone 3">
            <a:extLst>
              <a:ext uri="{FF2B5EF4-FFF2-40B4-BE49-F238E27FC236}">
                <a16:creationId xmlns:a16="http://schemas.microsoft.com/office/drawing/2014/main" id="{62C36833-516D-12D6-BCCE-5CCDA477430A}"/>
              </a:ext>
            </a:extLst>
          </p:cNvPr>
          <p:cNvSpPr/>
          <p:nvPr/>
        </p:nvSpPr>
        <p:spPr>
          <a:xfrm>
            <a:off x="761996" y="208282"/>
            <a:ext cx="9458443" cy="83311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50000"/>
              <a:gd name="f8" fmla="+- 0 0 -360"/>
              <a:gd name="f9" fmla="+- 0 0 -180"/>
              <a:gd name="f10" fmla="abs f3"/>
              <a:gd name="f11" fmla="abs f4"/>
              <a:gd name="f12" fmla="abs f5"/>
              <a:gd name="f13" fmla="*/ f8 f0 1"/>
              <a:gd name="f14" fmla="*/ f9 f0 1"/>
              <a:gd name="f15" fmla="?: f10 f3 1"/>
              <a:gd name="f16" fmla="?: f11 f4 1"/>
              <a:gd name="f17" fmla="?: f12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+- f30 0 f6"/>
              <a:gd name="f33" fmla="+- f29 0 f6"/>
              <a:gd name="f34" fmla="*/ f30 f26 1"/>
              <a:gd name="f35" fmla="*/ f29 f26 1"/>
              <a:gd name="f36" fmla="*/ f32 1 2"/>
              <a:gd name="f37" fmla="min f33 f32"/>
              <a:gd name="f38" fmla="+- f6 f36 0"/>
              <a:gd name="f39" fmla="*/ f37 f7 1"/>
              <a:gd name="f40" fmla="*/ f39 1 100000"/>
              <a:gd name="f41" fmla="*/ f38 f26 1"/>
              <a:gd name="f42" fmla="+- f29 0 f40"/>
              <a:gd name="f43" fmla="+- f42 f29 0"/>
              <a:gd name="f44" fmla="*/ f42 1 2"/>
              <a:gd name="f45" fmla="*/ f42 f26 1"/>
              <a:gd name="f46" fmla="*/ f43 1 2"/>
              <a:gd name="f47" fmla="*/ f44 f26 1"/>
              <a:gd name="f48" fmla="*/ f46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47" y="f31"/>
              </a:cxn>
              <a:cxn ang="f25">
                <a:pos x="f47" y="f34"/>
              </a:cxn>
            </a:cxnLst>
            <a:rect l="f31" t="f31" r="f48" b="f34"/>
            <a:pathLst>
              <a:path>
                <a:moveTo>
                  <a:pt x="f31" y="f31"/>
                </a:moveTo>
                <a:lnTo>
                  <a:pt x="f45" y="f31"/>
                </a:lnTo>
                <a:lnTo>
                  <a:pt x="f35" y="f41"/>
                </a:lnTo>
                <a:lnTo>
                  <a:pt x="f45" y="f34"/>
                </a:lnTo>
                <a:lnTo>
                  <a:pt x="f31" y="f34"/>
                </a:lnTo>
                <a:close/>
              </a:path>
            </a:pathLst>
          </a:custGeom>
          <a:solidFill>
            <a:srgbClr val="000000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600" b="1" i="0" u="none" strike="noStrike" kern="1200" cap="none" spc="0" baseline="0">
                <a:solidFill>
                  <a:srgbClr val="FFFFFF"/>
                </a:solidFill>
                <a:uFillTx/>
                <a:latin typeface="Gill Sans Ultra Bold" panose="020B0A02020104020203" pitchFamily="34" charset="0"/>
              </a:rPr>
              <a:t>Make sentences about her!</a:t>
            </a:r>
          </a:p>
        </p:txBody>
      </p:sp>
      <p:grpSp>
        <p:nvGrpSpPr>
          <p:cNvPr id="4" name="Groupe 5">
            <a:extLst>
              <a:ext uri="{FF2B5EF4-FFF2-40B4-BE49-F238E27FC236}">
                <a16:creationId xmlns:a16="http://schemas.microsoft.com/office/drawing/2014/main" id="{E134A745-B952-40FB-1F2F-9F56F4D3A735}"/>
              </a:ext>
            </a:extLst>
          </p:cNvPr>
          <p:cNvGrpSpPr/>
          <p:nvPr/>
        </p:nvGrpSpPr>
        <p:grpSpPr>
          <a:xfrm>
            <a:off x="101598" y="113330"/>
            <a:ext cx="992389" cy="1006169"/>
            <a:chOff x="101598" y="113330"/>
            <a:chExt cx="992389" cy="1006169"/>
          </a:xfrm>
        </p:grpSpPr>
        <p:sp>
          <p:nvSpPr>
            <p:cNvPr id="5" name="Rectangle 6">
              <a:extLst>
                <a:ext uri="{FF2B5EF4-FFF2-40B4-BE49-F238E27FC236}">
                  <a16:creationId xmlns:a16="http://schemas.microsoft.com/office/drawing/2014/main" id="{AEBEF63A-A123-99A0-AA18-1AA93236BD42}"/>
                </a:ext>
              </a:extLst>
            </p:cNvPr>
            <p:cNvSpPr/>
            <p:nvPr/>
          </p:nvSpPr>
          <p:spPr>
            <a:xfrm>
              <a:off x="254002" y="365760"/>
              <a:ext cx="680715" cy="518163"/>
            </a:xfrm>
            <a:prstGeom prst="rect">
              <a:avLst/>
            </a:prstGeom>
            <a:solidFill>
              <a:srgbClr val="FFFFFF"/>
            </a:solidFill>
            <a:ln w="12701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Gill Sans Ultra Bold" panose="020B0A02020104020203" pitchFamily="34" charset="0"/>
              </a:endParaRPr>
            </a:p>
          </p:txBody>
        </p:sp>
        <p:pic>
          <p:nvPicPr>
            <p:cNvPr id="6" name="Image 7">
              <a:extLst>
                <a:ext uri="{FF2B5EF4-FFF2-40B4-BE49-F238E27FC236}">
                  <a16:creationId xmlns:a16="http://schemas.microsoft.com/office/drawing/2014/main" id="{BF92F524-32A9-EA62-EC4F-8DFE9CE688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1598" y="113330"/>
              <a:ext cx="992389" cy="1006169"/>
            </a:xfrm>
            <a:prstGeom prst="rect">
              <a:avLst/>
            </a:prstGeom>
            <a:noFill/>
            <a:ln cap="flat">
              <a:noFill/>
            </a:ln>
          </p:spPr>
        </p:pic>
      </p:grpSp>
      <p:sp>
        <p:nvSpPr>
          <p:cNvPr id="7" name="Signe de multiplication 12">
            <a:extLst>
              <a:ext uri="{FF2B5EF4-FFF2-40B4-BE49-F238E27FC236}">
                <a16:creationId xmlns:a16="http://schemas.microsoft.com/office/drawing/2014/main" id="{F974FB41-6891-137E-92A0-CABB3FCA125E}"/>
              </a:ext>
            </a:extLst>
          </p:cNvPr>
          <p:cNvSpPr/>
          <p:nvPr/>
        </p:nvSpPr>
        <p:spPr>
          <a:xfrm>
            <a:off x="3362641" y="1119499"/>
            <a:ext cx="1564510" cy="65975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*/ 0 0 1"/>
              <a:gd name="f9" fmla="val 23520"/>
              <a:gd name="f10" fmla="+- 0 0 -270"/>
              <a:gd name="f11" fmla="+- 0 0 -360"/>
              <a:gd name="f12" fmla="+- 0 0 -90"/>
              <a:gd name="f13" fmla="+- 0 0 -180"/>
              <a:gd name="f14" fmla="abs f3"/>
              <a:gd name="f15" fmla="abs f4"/>
              <a:gd name="f16" fmla="abs f5"/>
              <a:gd name="f17" fmla="*/ f10 f0 1"/>
              <a:gd name="f18" fmla="*/ f11 f0 1"/>
              <a:gd name="f19" fmla="*/ f12 f0 1"/>
              <a:gd name="f20" fmla="*/ f13 f0 1"/>
              <a:gd name="f21" fmla="?: f14 f3 1"/>
              <a:gd name="f22" fmla="?: f15 f4 1"/>
              <a:gd name="f23" fmla="?: f16 f5 1"/>
              <a:gd name="f24" fmla="*/ f17 1 f2"/>
              <a:gd name="f25" fmla="*/ f18 1 f2"/>
              <a:gd name="f26" fmla="*/ f19 1 f2"/>
              <a:gd name="f27" fmla="*/ f20 1 f2"/>
              <a:gd name="f28" fmla="*/ f21 1 21600"/>
              <a:gd name="f29" fmla="*/ f22 1 21600"/>
              <a:gd name="f30" fmla="*/ 21600 f21 1"/>
              <a:gd name="f31" fmla="*/ 21600 f22 1"/>
              <a:gd name="f32" fmla="+- f24 0 f1"/>
              <a:gd name="f33" fmla="+- f25 0 f1"/>
              <a:gd name="f34" fmla="+- f26 0 f1"/>
              <a:gd name="f35" fmla="+- f27 0 f1"/>
              <a:gd name="f36" fmla="min f29 f28"/>
              <a:gd name="f37" fmla="*/ f30 1 f23"/>
              <a:gd name="f38" fmla="*/ f31 1 f23"/>
              <a:gd name="f39" fmla="val f37"/>
              <a:gd name="f40" fmla="val f38"/>
              <a:gd name="f41" fmla="+- f40 0 f6"/>
              <a:gd name="f42" fmla="+- f39 0 f6"/>
              <a:gd name="f43" fmla="*/ f41 1 2"/>
              <a:gd name="f44" fmla="*/ f42 1 2"/>
              <a:gd name="f45" fmla="min f42 f41"/>
              <a:gd name="f46" fmla="+- 0 0 f42"/>
              <a:gd name="f47" fmla="+- 0 0 f41"/>
              <a:gd name="f48" fmla="*/ f42 f42 1"/>
              <a:gd name="f49" fmla="*/ f41 f41 1"/>
              <a:gd name="f50" fmla="+- f6 f43 0"/>
              <a:gd name="f51" fmla="+- f6 f44 0"/>
              <a:gd name="f52" fmla="*/ f45 f9 1"/>
              <a:gd name="f53" fmla="+- f48 f49 0"/>
              <a:gd name="f54" fmla="+- 0 0 f46"/>
              <a:gd name="f55" fmla="+- 0 0 f47"/>
              <a:gd name="f56" fmla="*/ f52 1 100000"/>
              <a:gd name="f57" fmla="at2 f54 f55"/>
              <a:gd name="f58" fmla="+- f53 f8 0"/>
              <a:gd name="f59" fmla="*/ f51 f36 1"/>
              <a:gd name="f60" fmla="*/ f50 f36 1"/>
              <a:gd name="f61" fmla="+- f57 f1 0"/>
              <a:gd name="f62" fmla="sqrt f58"/>
              <a:gd name="f63" fmla="*/ f61 f7 1"/>
              <a:gd name="f64" fmla="*/ f62 51965 1"/>
              <a:gd name="f65" fmla="*/ f63 1 f0"/>
              <a:gd name="f66" fmla="*/ f64 1 100000"/>
              <a:gd name="f67" fmla="+- 0 0 f65"/>
              <a:gd name="f68" fmla="+- f62 0 f66"/>
              <a:gd name="f69" fmla="val f67"/>
              <a:gd name="f70" fmla="+- 0 0 f69"/>
              <a:gd name="f71" fmla="*/ f70 f0 1"/>
              <a:gd name="f72" fmla="*/ f71 1 f7"/>
              <a:gd name="f73" fmla="+- f72 0 f1"/>
              <a:gd name="f74" fmla="+- f73 f1 0"/>
              <a:gd name="f75" fmla="*/ f74 f7 1"/>
              <a:gd name="f76" fmla="*/ f75 1 f0"/>
              <a:gd name="f77" fmla="+- 0 0 f76"/>
              <a:gd name="f78" fmla="+- 0 0 f77"/>
              <a:gd name="f79" fmla="*/ f78 f0 1"/>
              <a:gd name="f80" fmla="*/ f79 1 f7"/>
              <a:gd name="f81" fmla="+- f80 0 f1"/>
              <a:gd name="f82" fmla="sin 1 f81"/>
              <a:gd name="f83" fmla="cos 1 f81"/>
              <a:gd name="f84" fmla="tan 1 f81"/>
              <a:gd name="f85" fmla="+- 0 0 f82"/>
              <a:gd name="f86" fmla="+- 0 0 f83"/>
              <a:gd name="f87" fmla="*/ 1 1 f84"/>
              <a:gd name="f88" fmla="+- 0 0 f85"/>
              <a:gd name="f89" fmla="+- 0 0 f86"/>
              <a:gd name="f90" fmla="*/ 1 1 f87"/>
              <a:gd name="f91" fmla="val f88"/>
              <a:gd name="f92" fmla="val f89"/>
              <a:gd name="f93" fmla="*/ f92 f68 1"/>
              <a:gd name="f94" fmla="*/ f91 f68 1"/>
              <a:gd name="f95" fmla="*/ f91 f56 1"/>
              <a:gd name="f96" fmla="*/ f92 f56 1"/>
              <a:gd name="f97" fmla="*/ f93 1 2"/>
              <a:gd name="f98" fmla="*/ f94 1 2"/>
              <a:gd name="f99" fmla="*/ f95 1 2"/>
              <a:gd name="f100" fmla="*/ f96 1 2"/>
              <a:gd name="f101" fmla="+- f97 0 f99"/>
              <a:gd name="f102" fmla="+- f98 f100 0"/>
              <a:gd name="f103" fmla="+- f97 f99 0"/>
              <a:gd name="f104" fmla="+- f98 0 f100"/>
              <a:gd name="f105" fmla="+- f39 0 f97"/>
              <a:gd name="f106" fmla="+- f40 0 f98"/>
              <a:gd name="f107" fmla="*/ f97 f36 1"/>
              <a:gd name="f108" fmla="*/ f98 f36 1"/>
              <a:gd name="f109" fmla="+- f51 0 f103"/>
              <a:gd name="f110" fmla="+- f39 0 f103"/>
              <a:gd name="f111" fmla="+- f39 0 f101"/>
              <a:gd name="f112" fmla="+- f50 0 f102"/>
              <a:gd name="f113" fmla="+- f40 0 f102"/>
              <a:gd name="f114" fmla="+- f40 0 f104"/>
              <a:gd name="f115" fmla="*/ f101 f36 1"/>
              <a:gd name="f116" fmla="*/ f104 f36 1"/>
              <a:gd name="f117" fmla="*/ f102 f36 1"/>
              <a:gd name="f118" fmla="*/ f103 f36 1"/>
              <a:gd name="f119" fmla="*/ f105 f36 1"/>
              <a:gd name="f120" fmla="*/ f106 f36 1"/>
              <a:gd name="f121" fmla="*/ f109 f90 1"/>
              <a:gd name="f122" fmla="*/ f112 1 f90"/>
              <a:gd name="f123" fmla="*/ f111 f36 1"/>
              <a:gd name="f124" fmla="*/ f114 f36 1"/>
              <a:gd name="f125" fmla="*/ f110 f36 1"/>
              <a:gd name="f126" fmla="*/ f113 f36 1"/>
              <a:gd name="f127" fmla="+- f121 f104 0"/>
              <a:gd name="f128" fmla="+- f111 0 f122"/>
              <a:gd name="f129" fmla="+- f101 f122 0"/>
              <a:gd name="f130" fmla="+- f40 0 f127"/>
              <a:gd name="f131" fmla="*/ f127 f36 1"/>
              <a:gd name="f132" fmla="*/ f128 f36 1"/>
              <a:gd name="f133" fmla="*/ f129 f36 1"/>
              <a:gd name="f134" fmla="*/ f130 f3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107" y="f108"/>
              </a:cxn>
              <a:cxn ang="f33">
                <a:pos x="f119" y="f108"/>
              </a:cxn>
              <a:cxn ang="f34">
                <a:pos x="f119" y="f120"/>
              </a:cxn>
              <a:cxn ang="f35">
                <a:pos x="f107" y="f120"/>
              </a:cxn>
            </a:cxnLst>
            <a:rect l="f115" t="f116" r="f123" b="f124"/>
            <a:pathLst>
              <a:path>
                <a:moveTo>
                  <a:pt x="f115" y="f117"/>
                </a:moveTo>
                <a:lnTo>
                  <a:pt x="f118" y="f116"/>
                </a:lnTo>
                <a:lnTo>
                  <a:pt x="f59" y="f131"/>
                </a:lnTo>
                <a:lnTo>
                  <a:pt x="f125" y="f116"/>
                </a:lnTo>
                <a:lnTo>
                  <a:pt x="f123" y="f117"/>
                </a:lnTo>
                <a:lnTo>
                  <a:pt x="f132" y="f60"/>
                </a:lnTo>
                <a:lnTo>
                  <a:pt x="f123" y="f126"/>
                </a:lnTo>
                <a:lnTo>
                  <a:pt x="f125" y="f124"/>
                </a:lnTo>
                <a:lnTo>
                  <a:pt x="f59" y="f134"/>
                </a:lnTo>
                <a:lnTo>
                  <a:pt x="f118" y="f124"/>
                </a:lnTo>
                <a:lnTo>
                  <a:pt x="f115" y="f126"/>
                </a:lnTo>
                <a:lnTo>
                  <a:pt x="f133" y="f60"/>
                </a:lnTo>
                <a:close/>
              </a:path>
            </a:pathLst>
          </a:custGeom>
          <a:solidFill>
            <a:srgbClr val="C5E0B4"/>
          </a:solidFill>
          <a:ln w="28575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Gill Sans Ultra Bold" panose="020B0A02020104020203" pitchFamily="34" charset="0"/>
            </a:endParaRPr>
          </a:p>
        </p:txBody>
      </p:sp>
      <p:sp>
        <p:nvSpPr>
          <p:cNvPr id="8" name="Signe de multiplication 13">
            <a:extLst>
              <a:ext uri="{FF2B5EF4-FFF2-40B4-BE49-F238E27FC236}">
                <a16:creationId xmlns:a16="http://schemas.microsoft.com/office/drawing/2014/main" id="{D1E39813-5915-B5F4-F3A3-943A34104695}"/>
              </a:ext>
            </a:extLst>
          </p:cNvPr>
          <p:cNvSpPr/>
          <p:nvPr/>
        </p:nvSpPr>
        <p:spPr>
          <a:xfrm>
            <a:off x="482474" y="1132164"/>
            <a:ext cx="1564510" cy="65975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*/ 0 0 1"/>
              <a:gd name="f9" fmla="val 23520"/>
              <a:gd name="f10" fmla="+- 0 0 -270"/>
              <a:gd name="f11" fmla="+- 0 0 -360"/>
              <a:gd name="f12" fmla="+- 0 0 -90"/>
              <a:gd name="f13" fmla="+- 0 0 -180"/>
              <a:gd name="f14" fmla="abs f3"/>
              <a:gd name="f15" fmla="abs f4"/>
              <a:gd name="f16" fmla="abs f5"/>
              <a:gd name="f17" fmla="*/ f10 f0 1"/>
              <a:gd name="f18" fmla="*/ f11 f0 1"/>
              <a:gd name="f19" fmla="*/ f12 f0 1"/>
              <a:gd name="f20" fmla="*/ f13 f0 1"/>
              <a:gd name="f21" fmla="?: f14 f3 1"/>
              <a:gd name="f22" fmla="?: f15 f4 1"/>
              <a:gd name="f23" fmla="?: f16 f5 1"/>
              <a:gd name="f24" fmla="*/ f17 1 f2"/>
              <a:gd name="f25" fmla="*/ f18 1 f2"/>
              <a:gd name="f26" fmla="*/ f19 1 f2"/>
              <a:gd name="f27" fmla="*/ f20 1 f2"/>
              <a:gd name="f28" fmla="*/ f21 1 21600"/>
              <a:gd name="f29" fmla="*/ f22 1 21600"/>
              <a:gd name="f30" fmla="*/ 21600 f21 1"/>
              <a:gd name="f31" fmla="*/ 21600 f22 1"/>
              <a:gd name="f32" fmla="+- f24 0 f1"/>
              <a:gd name="f33" fmla="+- f25 0 f1"/>
              <a:gd name="f34" fmla="+- f26 0 f1"/>
              <a:gd name="f35" fmla="+- f27 0 f1"/>
              <a:gd name="f36" fmla="min f29 f28"/>
              <a:gd name="f37" fmla="*/ f30 1 f23"/>
              <a:gd name="f38" fmla="*/ f31 1 f23"/>
              <a:gd name="f39" fmla="val f37"/>
              <a:gd name="f40" fmla="val f38"/>
              <a:gd name="f41" fmla="+- f40 0 f6"/>
              <a:gd name="f42" fmla="+- f39 0 f6"/>
              <a:gd name="f43" fmla="*/ f41 1 2"/>
              <a:gd name="f44" fmla="*/ f42 1 2"/>
              <a:gd name="f45" fmla="min f42 f41"/>
              <a:gd name="f46" fmla="+- 0 0 f42"/>
              <a:gd name="f47" fmla="+- 0 0 f41"/>
              <a:gd name="f48" fmla="*/ f42 f42 1"/>
              <a:gd name="f49" fmla="*/ f41 f41 1"/>
              <a:gd name="f50" fmla="+- f6 f43 0"/>
              <a:gd name="f51" fmla="+- f6 f44 0"/>
              <a:gd name="f52" fmla="*/ f45 f9 1"/>
              <a:gd name="f53" fmla="+- f48 f49 0"/>
              <a:gd name="f54" fmla="+- 0 0 f46"/>
              <a:gd name="f55" fmla="+- 0 0 f47"/>
              <a:gd name="f56" fmla="*/ f52 1 100000"/>
              <a:gd name="f57" fmla="at2 f54 f55"/>
              <a:gd name="f58" fmla="+- f53 f8 0"/>
              <a:gd name="f59" fmla="*/ f51 f36 1"/>
              <a:gd name="f60" fmla="*/ f50 f36 1"/>
              <a:gd name="f61" fmla="+- f57 f1 0"/>
              <a:gd name="f62" fmla="sqrt f58"/>
              <a:gd name="f63" fmla="*/ f61 f7 1"/>
              <a:gd name="f64" fmla="*/ f62 51965 1"/>
              <a:gd name="f65" fmla="*/ f63 1 f0"/>
              <a:gd name="f66" fmla="*/ f64 1 100000"/>
              <a:gd name="f67" fmla="+- 0 0 f65"/>
              <a:gd name="f68" fmla="+- f62 0 f66"/>
              <a:gd name="f69" fmla="val f67"/>
              <a:gd name="f70" fmla="+- 0 0 f69"/>
              <a:gd name="f71" fmla="*/ f70 f0 1"/>
              <a:gd name="f72" fmla="*/ f71 1 f7"/>
              <a:gd name="f73" fmla="+- f72 0 f1"/>
              <a:gd name="f74" fmla="+- f73 f1 0"/>
              <a:gd name="f75" fmla="*/ f74 f7 1"/>
              <a:gd name="f76" fmla="*/ f75 1 f0"/>
              <a:gd name="f77" fmla="+- 0 0 f76"/>
              <a:gd name="f78" fmla="+- 0 0 f77"/>
              <a:gd name="f79" fmla="*/ f78 f0 1"/>
              <a:gd name="f80" fmla="*/ f79 1 f7"/>
              <a:gd name="f81" fmla="+- f80 0 f1"/>
              <a:gd name="f82" fmla="sin 1 f81"/>
              <a:gd name="f83" fmla="cos 1 f81"/>
              <a:gd name="f84" fmla="tan 1 f81"/>
              <a:gd name="f85" fmla="+- 0 0 f82"/>
              <a:gd name="f86" fmla="+- 0 0 f83"/>
              <a:gd name="f87" fmla="*/ 1 1 f84"/>
              <a:gd name="f88" fmla="+- 0 0 f85"/>
              <a:gd name="f89" fmla="+- 0 0 f86"/>
              <a:gd name="f90" fmla="*/ 1 1 f87"/>
              <a:gd name="f91" fmla="val f88"/>
              <a:gd name="f92" fmla="val f89"/>
              <a:gd name="f93" fmla="*/ f92 f68 1"/>
              <a:gd name="f94" fmla="*/ f91 f68 1"/>
              <a:gd name="f95" fmla="*/ f91 f56 1"/>
              <a:gd name="f96" fmla="*/ f92 f56 1"/>
              <a:gd name="f97" fmla="*/ f93 1 2"/>
              <a:gd name="f98" fmla="*/ f94 1 2"/>
              <a:gd name="f99" fmla="*/ f95 1 2"/>
              <a:gd name="f100" fmla="*/ f96 1 2"/>
              <a:gd name="f101" fmla="+- f97 0 f99"/>
              <a:gd name="f102" fmla="+- f98 f100 0"/>
              <a:gd name="f103" fmla="+- f97 f99 0"/>
              <a:gd name="f104" fmla="+- f98 0 f100"/>
              <a:gd name="f105" fmla="+- f39 0 f97"/>
              <a:gd name="f106" fmla="+- f40 0 f98"/>
              <a:gd name="f107" fmla="*/ f97 f36 1"/>
              <a:gd name="f108" fmla="*/ f98 f36 1"/>
              <a:gd name="f109" fmla="+- f51 0 f103"/>
              <a:gd name="f110" fmla="+- f39 0 f103"/>
              <a:gd name="f111" fmla="+- f39 0 f101"/>
              <a:gd name="f112" fmla="+- f50 0 f102"/>
              <a:gd name="f113" fmla="+- f40 0 f102"/>
              <a:gd name="f114" fmla="+- f40 0 f104"/>
              <a:gd name="f115" fmla="*/ f101 f36 1"/>
              <a:gd name="f116" fmla="*/ f104 f36 1"/>
              <a:gd name="f117" fmla="*/ f102 f36 1"/>
              <a:gd name="f118" fmla="*/ f103 f36 1"/>
              <a:gd name="f119" fmla="*/ f105 f36 1"/>
              <a:gd name="f120" fmla="*/ f106 f36 1"/>
              <a:gd name="f121" fmla="*/ f109 f90 1"/>
              <a:gd name="f122" fmla="*/ f112 1 f90"/>
              <a:gd name="f123" fmla="*/ f111 f36 1"/>
              <a:gd name="f124" fmla="*/ f114 f36 1"/>
              <a:gd name="f125" fmla="*/ f110 f36 1"/>
              <a:gd name="f126" fmla="*/ f113 f36 1"/>
              <a:gd name="f127" fmla="+- f121 f104 0"/>
              <a:gd name="f128" fmla="+- f111 0 f122"/>
              <a:gd name="f129" fmla="+- f101 f122 0"/>
              <a:gd name="f130" fmla="+- f40 0 f127"/>
              <a:gd name="f131" fmla="*/ f127 f36 1"/>
              <a:gd name="f132" fmla="*/ f128 f36 1"/>
              <a:gd name="f133" fmla="*/ f129 f36 1"/>
              <a:gd name="f134" fmla="*/ f130 f3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107" y="f108"/>
              </a:cxn>
              <a:cxn ang="f33">
                <a:pos x="f119" y="f108"/>
              </a:cxn>
              <a:cxn ang="f34">
                <a:pos x="f119" y="f120"/>
              </a:cxn>
              <a:cxn ang="f35">
                <a:pos x="f107" y="f120"/>
              </a:cxn>
            </a:cxnLst>
            <a:rect l="f115" t="f116" r="f123" b="f124"/>
            <a:pathLst>
              <a:path>
                <a:moveTo>
                  <a:pt x="f115" y="f117"/>
                </a:moveTo>
                <a:lnTo>
                  <a:pt x="f118" y="f116"/>
                </a:lnTo>
                <a:lnTo>
                  <a:pt x="f59" y="f131"/>
                </a:lnTo>
                <a:lnTo>
                  <a:pt x="f125" y="f116"/>
                </a:lnTo>
                <a:lnTo>
                  <a:pt x="f123" y="f117"/>
                </a:lnTo>
                <a:lnTo>
                  <a:pt x="f132" y="f60"/>
                </a:lnTo>
                <a:lnTo>
                  <a:pt x="f123" y="f126"/>
                </a:lnTo>
                <a:lnTo>
                  <a:pt x="f125" y="f124"/>
                </a:lnTo>
                <a:lnTo>
                  <a:pt x="f59" y="f134"/>
                </a:lnTo>
                <a:lnTo>
                  <a:pt x="f118" y="f124"/>
                </a:lnTo>
                <a:lnTo>
                  <a:pt x="f115" y="f126"/>
                </a:lnTo>
                <a:lnTo>
                  <a:pt x="f133" y="f60"/>
                </a:lnTo>
                <a:close/>
              </a:path>
            </a:pathLst>
          </a:custGeom>
          <a:solidFill>
            <a:srgbClr val="C5E0B4"/>
          </a:solidFill>
          <a:ln w="28575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Gill Sans Ultra Bold" panose="020B0A02020104020203" pitchFamily="34" charset="0"/>
            </a:endParaRPr>
          </a:p>
        </p:txBody>
      </p:sp>
      <p:pic>
        <p:nvPicPr>
          <p:cNvPr id="9" name="Image 6">
            <a:extLst>
              <a:ext uri="{FF2B5EF4-FFF2-40B4-BE49-F238E27FC236}">
                <a16:creationId xmlns:a16="http://schemas.microsoft.com/office/drawing/2014/main" id="{B2AC5379-251D-6A18-1508-9C09A67B7E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5150" y="3890936"/>
            <a:ext cx="3181508" cy="3181508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èche : pentagone 3">
            <a:extLst>
              <a:ext uri="{FF2B5EF4-FFF2-40B4-BE49-F238E27FC236}">
                <a16:creationId xmlns:a16="http://schemas.microsoft.com/office/drawing/2014/main" id="{9EE29076-AFF8-40CE-34E3-1616DFF1E29C}"/>
              </a:ext>
            </a:extLst>
          </p:cNvPr>
          <p:cNvSpPr/>
          <p:nvPr/>
        </p:nvSpPr>
        <p:spPr>
          <a:xfrm>
            <a:off x="761996" y="208282"/>
            <a:ext cx="11430000" cy="83311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50000"/>
              <a:gd name="f8" fmla="+- 0 0 -360"/>
              <a:gd name="f9" fmla="+- 0 0 -180"/>
              <a:gd name="f10" fmla="abs f3"/>
              <a:gd name="f11" fmla="abs f4"/>
              <a:gd name="f12" fmla="abs f5"/>
              <a:gd name="f13" fmla="*/ f8 f0 1"/>
              <a:gd name="f14" fmla="*/ f9 f0 1"/>
              <a:gd name="f15" fmla="?: f10 f3 1"/>
              <a:gd name="f16" fmla="?: f11 f4 1"/>
              <a:gd name="f17" fmla="?: f12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+- f30 0 f6"/>
              <a:gd name="f33" fmla="+- f29 0 f6"/>
              <a:gd name="f34" fmla="*/ f30 f26 1"/>
              <a:gd name="f35" fmla="*/ f29 f26 1"/>
              <a:gd name="f36" fmla="*/ f32 1 2"/>
              <a:gd name="f37" fmla="min f33 f32"/>
              <a:gd name="f38" fmla="+- f6 f36 0"/>
              <a:gd name="f39" fmla="*/ f37 f7 1"/>
              <a:gd name="f40" fmla="*/ f39 1 100000"/>
              <a:gd name="f41" fmla="*/ f38 f26 1"/>
              <a:gd name="f42" fmla="+- f29 0 f40"/>
              <a:gd name="f43" fmla="+- f42 f29 0"/>
              <a:gd name="f44" fmla="*/ f42 1 2"/>
              <a:gd name="f45" fmla="*/ f42 f26 1"/>
              <a:gd name="f46" fmla="*/ f43 1 2"/>
              <a:gd name="f47" fmla="*/ f44 f26 1"/>
              <a:gd name="f48" fmla="*/ f46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47" y="f31"/>
              </a:cxn>
              <a:cxn ang="f25">
                <a:pos x="f47" y="f34"/>
              </a:cxn>
            </a:cxnLst>
            <a:rect l="f31" t="f31" r="f48" b="f34"/>
            <a:pathLst>
              <a:path>
                <a:moveTo>
                  <a:pt x="f31" y="f31"/>
                </a:moveTo>
                <a:lnTo>
                  <a:pt x="f45" y="f31"/>
                </a:lnTo>
                <a:lnTo>
                  <a:pt x="f35" y="f41"/>
                </a:lnTo>
                <a:lnTo>
                  <a:pt x="f45" y="f34"/>
                </a:lnTo>
                <a:lnTo>
                  <a:pt x="f31" y="f34"/>
                </a:lnTo>
                <a:close/>
              </a:path>
            </a:pathLst>
          </a:custGeom>
          <a:solidFill>
            <a:srgbClr val="000000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600" b="1" i="0" u="none" strike="noStrike" kern="0" cap="none" spc="0" baseline="0">
                <a:solidFill>
                  <a:srgbClr val="FFFFFF"/>
                </a:solidFill>
                <a:uFillTx/>
                <a:latin typeface="Gill Sans Ultra Bold" panose="020B0A02020104020203" pitchFamily="34" charset="0"/>
              </a:rPr>
              <a:t>Create your own Chinese portrait!</a:t>
            </a:r>
            <a:endParaRPr lang="fr-FR" sz="3600" b="1" i="0" u="none" strike="noStrike" kern="1200" cap="none" spc="0" baseline="0">
              <a:solidFill>
                <a:srgbClr val="FFFFFF"/>
              </a:solidFill>
              <a:uFillTx/>
              <a:latin typeface="Gill Sans Ultra Bold" panose="020B0A02020104020203" pitchFamily="34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4FFD421-6F2E-2A11-172C-81A808D8D1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494" y="1372711"/>
            <a:ext cx="11349011" cy="4848677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èche : pentagone 3">
            <a:extLst>
              <a:ext uri="{FF2B5EF4-FFF2-40B4-BE49-F238E27FC236}">
                <a16:creationId xmlns:a16="http://schemas.microsoft.com/office/drawing/2014/main" id="{EB801910-7850-CDA4-578F-E0F43DB29908}"/>
              </a:ext>
            </a:extLst>
          </p:cNvPr>
          <p:cNvSpPr/>
          <p:nvPr/>
        </p:nvSpPr>
        <p:spPr>
          <a:xfrm>
            <a:off x="0" y="208282"/>
            <a:ext cx="12192000" cy="83311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50000"/>
              <a:gd name="f8" fmla="+- 0 0 -360"/>
              <a:gd name="f9" fmla="+- 0 0 -180"/>
              <a:gd name="f10" fmla="abs f3"/>
              <a:gd name="f11" fmla="abs f4"/>
              <a:gd name="f12" fmla="abs f5"/>
              <a:gd name="f13" fmla="*/ f8 f0 1"/>
              <a:gd name="f14" fmla="*/ f9 f0 1"/>
              <a:gd name="f15" fmla="?: f10 f3 1"/>
              <a:gd name="f16" fmla="?: f11 f4 1"/>
              <a:gd name="f17" fmla="?: f12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+- f30 0 f6"/>
              <a:gd name="f33" fmla="+- f29 0 f6"/>
              <a:gd name="f34" fmla="*/ f30 f26 1"/>
              <a:gd name="f35" fmla="*/ f29 f26 1"/>
              <a:gd name="f36" fmla="*/ f32 1 2"/>
              <a:gd name="f37" fmla="min f33 f32"/>
              <a:gd name="f38" fmla="+- f6 f36 0"/>
              <a:gd name="f39" fmla="*/ f37 f7 1"/>
              <a:gd name="f40" fmla="*/ f39 1 100000"/>
              <a:gd name="f41" fmla="*/ f38 f26 1"/>
              <a:gd name="f42" fmla="+- f29 0 f40"/>
              <a:gd name="f43" fmla="+- f42 f29 0"/>
              <a:gd name="f44" fmla="*/ f42 1 2"/>
              <a:gd name="f45" fmla="*/ f42 f26 1"/>
              <a:gd name="f46" fmla="*/ f43 1 2"/>
              <a:gd name="f47" fmla="*/ f44 f26 1"/>
              <a:gd name="f48" fmla="*/ f46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47" y="f31"/>
              </a:cxn>
              <a:cxn ang="f25">
                <a:pos x="f47" y="f34"/>
              </a:cxn>
            </a:cxnLst>
            <a:rect l="f31" t="f31" r="f48" b="f34"/>
            <a:pathLst>
              <a:path>
                <a:moveTo>
                  <a:pt x="f31" y="f31"/>
                </a:moveTo>
                <a:lnTo>
                  <a:pt x="f45" y="f31"/>
                </a:lnTo>
                <a:lnTo>
                  <a:pt x="f35" y="f41"/>
                </a:lnTo>
                <a:lnTo>
                  <a:pt x="f45" y="f34"/>
                </a:lnTo>
                <a:lnTo>
                  <a:pt x="f31" y="f34"/>
                </a:lnTo>
                <a:close/>
              </a:path>
            </a:pathLst>
          </a:custGeom>
          <a:solidFill>
            <a:schemeClr val="bg1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600" b="1" i="0" u="none" strike="noStrike" kern="0" cap="none" spc="0" baseline="0" dirty="0">
                <a:uFillTx/>
                <a:latin typeface="Gill Sans Ultra Bold" panose="020B0A02020104020203" pitchFamily="34" charset="0"/>
              </a:rPr>
              <a:t>Big test</a:t>
            </a:r>
            <a:endParaRPr lang="fr-FR" sz="3600" b="1" i="0" u="none" strike="noStrike" kern="1200" cap="none" spc="0" baseline="0" dirty="0">
              <a:uFillTx/>
              <a:latin typeface="Gill Sans Ultra Bold" panose="020B0A02020104020203" pitchFamily="34" charset="0"/>
            </a:endParaRPr>
          </a:p>
        </p:txBody>
      </p:sp>
      <p:sp>
        <p:nvSpPr>
          <p:cNvPr id="4" name="Rectangle : coins arrondis 4">
            <a:extLst>
              <a:ext uri="{FF2B5EF4-FFF2-40B4-BE49-F238E27FC236}">
                <a16:creationId xmlns:a16="http://schemas.microsoft.com/office/drawing/2014/main" id="{7FBD271B-14DF-15A6-1CC6-21EC0AAAA9A8}"/>
              </a:ext>
            </a:extLst>
          </p:cNvPr>
          <p:cNvSpPr/>
          <p:nvPr/>
        </p:nvSpPr>
        <p:spPr>
          <a:xfrm>
            <a:off x="761996" y="1471415"/>
            <a:ext cx="10505770" cy="5178302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457200" marR="0" lvl="0" indent="-45720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0" i="0" u="none" strike="noStrike" kern="1200" cap="none" spc="0" baseline="0">
                <a:solidFill>
                  <a:srgbClr val="000000"/>
                </a:solidFill>
                <a:uFillTx/>
                <a:latin typeface="Gill Sans Ultra Bold" panose="020B0A02020104020203" pitchFamily="34" charset="0"/>
              </a:rPr>
              <a:t>Compréhension</a:t>
            </a:r>
            <a:r>
              <a:rPr lang="en-US" sz="3200" b="0" i="0" u="none" strike="noStrike" kern="1200" cap="none" spc="0" baseline="0" dirty="0">
                <a:solidFill>
                  <a:srgbClr val="000000"/>
                </a:solidFill>
                <a:uFillTx/>
                <a:latin typeface="Gill Sans Ultra Bold" panose="020B0A02020104020203" pitchFamily="34" charset="0"/>
              </a:rPr>
              <a:t> </a:t>
            </a:r>
            <a:r>
              <a:rPr lang="en-US" sz="3200" b="0" i="0" u="none" strike="noStrike" kern="1200" cap="none" spc="0" baseline="0" dirty="0" err="1">
                <a:solidFill>
                  <a:srgbClr val="000000"/>
                </a:solidFill>
                <a:uFillTx/>
                <a:latin typeface="Gill Sans Ultra Bold" panose="020B0A02020104020203" pitchFamily="34" charset="0"/>
              </a:rPr>
              <a:t>orale</a:t>
            </a:r>
            <a:endParaRPr lang="en-US" sz="3200" b="0" i="0" u="none" strike="noStrike" kern="1200" cap="none" spc="0" baseline="0" dirty="0">
              <a:solidFill>
                <a:srgbClr val="000000"/>
              </a:solidFill>
              <a:uFillTx/>
              <a:latin typeface="Gill Sans Ultra Bold" panose="020B0A02020104020203" pitchFamily="34" charset="0"/>
            </a:endParaRPr>
          </a:p>
          <a:p>
            <a:pPr marL="457200" marR="0" lvl="0" indent="-45720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3200" dirty="0">
              <a:solidFill>
                <a:srgbClr val="000000"/>
              </a:solidFill>
              <a:latin typeface="Gill Sans Ultra Bold" panose="020B0A02020104020203" pitchFamily="34" charset="0"/>
            </a:endParaRPr>
          </a:p>
          <a:p>
            <a:pPr marL="457200" marR="0" lvl="0" indent="-45720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0" i="0" u="none" strike="noStrike" kern="1200" cap="none" spc="0" baseline="0" dirty="0" err="1">
                <a:solidFill>
                  <a:srgbClr val="000000"/>
                </a:solidFill>
                <a:uFillTx/>
                <a:latin typeface="Gill Sans Ultra Bold" panose="020B0A02020104020203" pitchFamily="34" charset="0"/>
              </a:rPr>
              <a:t>Vocabulaire</a:t>
            </a:r>
            <a:endParaRPr lang="en-US" sz="3200" b="0" i="0" u="none" strike="noStrike" kern="1200" cap="none" spc="0" baseline="0" dirty="0">
              <a:solidFill>
                <a:srgbClr val="000000"/>
              </a:solidFill>
              <a:uFillTx/>
              <a:latin typeface="Gill Sans Ultra Bold" panose="020B0A02020104020203" pitchFamily="34" charset="0"/>
            </a:endParaRPr>
          </a:p>
          <a:p>
            <a:pPr marL="457200" marR="0" lvl="0" indent="-45720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3200" dirty="0">
              <a:solidFill>
                <a:srgbClr val="000000"/>
              </a:solidFill>
              <a:latin typeface="Gill Sans Ultra Bold" panose="020B0A02020104020203" pitchFamily="34" charset="0"/>
            </a:endParaRPr>
          </a:p>
          <a:p>
            <a:pPr marL="457200" marR="0" lvl="0" indent="-45720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0" i="0" u="none" strike="noStrike" kern="1200" cap="none" spc="0" baseline="0" dirty="0" err="1">
                <a:solidFill>
                  <a:srgbClr val="000000"/>
                </a:solidFill>
                <a:uFillTx/>
                <a:latin typeface="Gill Sans Ultra Bold" panose="020B0A02020104020203" pitchFamily="34" charset="0"/>
              </a:rPr>
              <a:t>Décrire</a:t>
            </a:r>
            <a:r>
              <a:rPr lang="en-US" sz="3200" b="0" i="0" u="none" strike="noStrike" kern="1200" cap="none" spc="0" baseline="0" dirty="0">
                <a:solidFill>
                  <a:srgbClr val="000000"/>
                </a:solidFill>
                <a:uFillTx/>
                <a:latin typeface="Gill Sans Ultra Bold" panose="020B0A02020104020203" pitchFamily="34" charset="0"/>
              </a:rPr>
              <a:t> </a:t>
            </a:r>
            <a:r>
              <a:rPr lang="en-US" sz="3200" b="0" i="0" u="none" strike="noStrike" kern="1200" cap="none" spc="0" baseline="0" dirty="0" err="1">
                <a:solidFill>
                  <a:srgbClr val="000000"/>
                </a:solidFill>
                <a:uFillTx/>
                <a:latin typeface="Gill Sans Ultra Bold" panose="020B0A02020104020203" pitchFamily="34" charset="0"/>
              </a:rPr>
              <a:t>quelqu’un</a:t>
            </a:r>
            <a:endParaRPr lang="en-US" sz="3200" b="0" i="0" u="none" strike="noStrike" kern="1200" cap="none" spc="0" baseline="0" dirty="0">
              <a:solidFill>
                <a:srgbClr val="000000"/>
              </a:solidFill>
              <a:uFillTx/>
              <a:latin typeface="Gill Sans Ultra Bold" panose="020B0A02020104020203" pitchFamily="34" charset="0"/>
            </a:endParaRPr>
          </a:p>
          <a:p>
            <a:pPr marL="457200" marR="0" lvl="0" indent="-45720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3200" dirty="0">
              <a:solidFill>
                <a:srgbClr val="000000"/>
              </a:solidFill>
              <a:latin typeface="Gill Sans Ultra Bold" panose="020B0A02020104020203" pitchFamily="34" charset="0"/>
            </a:endParaRPr>
          </a:p>
          <a:p>
            <a:pPr marL="457200" marR="0" lvl="0" indent="-45720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0" i="0" u="none" strike="noStrike" kern="1200" cap="none" spc="0" baseline="0" dirty="0">
                <a:solidFill>
                  <a:srgbClr val="000000"/>
                </a:solidFill>
                <a:uFillTx/>
                <a:latin typeface="Gill Sans Ultra Bold" panose="020B0A02020104020203" pitchFamily="34" charset="0"/>
              </a:rPr>
              <a:t>Comparer deux </a:t>
            </a:r>
            <a:r>
              <a:rPr lang="en-US" sz="3200" b="0" i="0" u="none" strike="noStrike" kern="1200" cap="none" spc="0" baseline="0" dirty="0" err="1">
                <a:solidFill>
                  <a:srgbClr val="000000"/>
                </a:solidFill>
                <a:uFillTx/>
                <a:latin typeface="Gill Sans Ultra Bold" panose="020B0A02020104020203" pitchFamily="34" charset="0"/>
              </a:rPr>
              <a:t>personnes</a:t>
            </a:r>
            <a:endParaRPr lang="en-US" sz="3200" b="0" i="0" u="none" strike="noStrike" kern="1200" cap="none" spc="0" baseline="0" dirty="0">
              <a:solidFill>
                <a:srgbClr val="000000"/>
              </a:solidFill>
              <a:uFillTx/>
              <a:latin typeface="Gill Sans Ultra Bold" panose="020B0A02020104020203" pitchFamily="34" charset="0"/>
            </a:endParaRPr>
          </a:p>
          <a:p>
            <a:pPr marL="457200" marR="0" lvl="0" indent="-45720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3200" dirty="0">
              <a:solidFill>
                <a:srgbClr val="000000"/>
              </a:solidFill>
              <a:latin typeface="Gill Sans Ultra Bold" panose="020B0A02020104020203" pitchFamily="34" charset="0"/>
            </a:endParaRPr>
          </a:p>
          <a:p>
            <a:pPr marL="457200" marR="0" lvl="0" indent="-45720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0" i="0" u="none" strike="noStrike" kern="1200" cap="none" spc="0" baseline="0" dirty="0">
                <a:solidFill>
                  <a:srgbClr val="000000"/>
                </a:solidFill>
                <a:uFillTx/>
                <a:latin typeface="Gill Sans Ultra Bold" panose="020B0A02020104020203" pitchFamily="34" charset="0"/>
              </a:rPr>
              <a:t>Chinese portrait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3200" dirty="0">
              <a:solidFill>
                <a:srgbClr val="000000"/>
              </a:solidFill>
              <a:latin typeface="Gill Sans Ultra Bold" panose="020B0A02020104020203" pitchFamily="34" charset="0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100" b="0" i="0" u="none" strike="noStrike" kern="1200" cap="none" spc="0" baseline="0" dirty="0">
              <a:solidFill>
                <a:srgbClr val="000000"/>
              </a:solidFill>
              <a:uFillTx/>
              <a:latin typeface="Gill Sans Ultra Bold" panose="020B0A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615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 : coins arrondis 4">
            <a:extLst>
              <a:ext uri="{FF2B5EF4-FFF2-40B4-BE49-F238E27FC236}">
                <a16:creationId xmlns:a16="http://schemas.microsoft.com/office/drawing/2014/main" id="{30CC8ACC-7583-7022-37E6-251EDAA7F153}"/>
              </a:ext>
            </a:extLst>
          </p:cNvPr>
          <p:cNvSpPr/>
          <p:nvPr/>
        </p:nvSpPr>
        <p:spPr>
          <a:xfrm>
            <a:off x="9087435" y="83137"/>
            <a:ext cx="3043598" cy="591214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200" b="0" i="0" u="none" strike="noStrike" kern="1200" cap="none" spc="0" baseline="0">
                <a:solidFill>
                  <a:srgbClr val="000000"/>
                </a:solidFill>
                <a:uFillTx/>
                <a:latin typeface="Gill Sans Ultra Bold" panose="020B0A02020104020203" pitchFamily="34" charset="0"/>
              </a:rPr>
              <a:t>Lesson 8</a:t>
            </a:r>
          </a:p>
        </p:txBody>
      </p:sp>
      <p:grpSp>
        <p:nvGrpSpPr>
          <p:cNvPr id="3" name="Groupe 8">
            <a:extLst>
              <a:ext uri="{FF2B5EF4-FFF2-40B4-BE49-F238E27FC236}">
                <a16:creationId xmlns:a16="http://schemas.microsoft.com/office/drawing/2014/main" id="{257D468A-C426-A8D9-0AE7-BBD064ED6BBB}"/>
              </a:ext>
            </a:extLst>
          </p:cNvPr>
          <p:cNvGrpSpPr/>
          <p:nvPr/>
        </p:nvGrpSpPr>
        <p:grpSpPr>
          <a:xfrm>
            <a:off x="0" y="85697"/>
            <a:ext cx="8940802" cy="1268099"/>
            <a:chOff x="0" y="85697"/>
            <a:chExt cx="8940802" cy="1268099"/>
          </a:xfrm>
        </p:grpSpPr>
        <p:sp>
          <p:nvSpPr>
            <p:cNvPr id="4" name="Flèche : pentagone 3">
              <a:extLst>
                <a:ext uri="{FF2B5EF4-FFF2-40B4-BE49-F238E27FC236}">
                  <a16:creationId xmlns:a16="http://schemas.microsoft.com/office/drawing/2014/main" id="{4DEBFD11-3BE5-6C5F-5CC7-7B71FC423B5A}"/>
                </a:ext>
              </a:extLst>
            </p:cNvPr>
            <p:cNvSpPr/>
            <p:nvPr/>
          </p:nvSpPr>
          <p:spPr>
            <a:xfrm>
              <a:off x="894082" y="85697"/>
              <a:ext cx="8046720" cy="126809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50000"/>
                <a:gd name="f8" fmla="+- 0 0 -360"/>
                <a:gd name="f9" fmla="+- 0 0 -180"/>
                <a:gd name="f10" fmla="abs f3"/>
                <a:gd name="f11" fmla="abs f4"/>
                <a:gd name="f12" fmla="abs f5"/>
                <a:gd name="f13" fmla="*/ f8 f0 1"/>
                <a:gd name="f14" fmla="*/ f9 f0 1"/>
                <a:gd name="f15" fmla="?: f10 f3 1"/>
                <a:gd name="f16" fmla="?: f11 f4 1"/>
                <a:gd name="f17" fmla="?: f12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+- f30 0 f6"/>
                <a:gd name="f33" fmla="+- f29 0 f6"/>
                <a:gd name="f34" fmla="*/ f30 f26 1"/>
                <a:gd name="f35" fmla="*/ f29 f26 1"/>
                <a:gd name="f36" fmla="*/ f32 1 2"/>
                <a:gd name="f37" fmla="min f33 f32"/>
                <a:gd name="f38" fmla="+- f6 f36 0"/>
                <a:gd name="f39" fmla="*/ f37 f7 1"/>
                <a:gd name="f40" fmla="*/ f39 1 100000"/>
                <a:gd name="f41" fmla="*/ f38 f26 1"/>
                <a:gd name="f42" fmla="+- f29 0 f40"/>
                <a:gd name="f43" fmla="+- f42 f29 0"/>
                <a:gd name="f44" fmla="*/ f42 1 2"/>
                <a:gd name="f45" fmla="*/ f42 f26 1"/>
                <a:gd name="f46" fmla="*/ f43 1 2"/>
                <a:gd name="f47" fmla="*/ f44 f26 1"/>
                <a:gd name="f48" fmla="*/ f4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47" y="f31"/>
                </a:cxn>
                <a:cxn ang="f25">
                  <a:pos x="f47" y="f34"/>
                </a:cxn>
              </a:cxnLst>
              <a:rect l="f31" t="f31" r="f48" b="f34"/>
              <a:pathLst>
                <a:path>
                  <a:moveTo>
                    <a:pt x="f31" y="f31"/>
                  </a:moveTo>
                  <a:lnTo>
                    <a:pt x="f45" y="f31"/>
                  </a:lnTo>
                  <a:lnTo>
                    <a:pt x="f35" y="f41"/>
                  </a:lnTo>
                  <a:lnTo>
                    <a:pt x="f45" y="f34"/>
                  </a:lnTo>
                  <a:lnTo>
                    <a:pt x="f31" y="f34"/>
                  </a:lnTo>
                  <a:close/>
                </a:path>
              </a:pathLst>
            </a:custGeom>
            <a:solidFill>
              <a:srgbClr val="000000"/>
            </a:solidFill>
            <a:ln w="12701" cap="flat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3600" b="1" i="0" u="none" strike="noStrike" kern="1200" cap="none" spc="0" baseline="0">
                  <a:solidFill>
                    <a:srgbClr val="FFFFFF"/>
                  </a:solidFill>
                  <a:uFillTx/>
                  <a:latin typeface="Gill Sans Ultra Bold" panose="020B0A02020104020203" pitchFamily="34" charset="0"/>
                </a:rPr>
                <a:t>Watch the video! What do the colors symbolize?</a:t>
              </a:r>
            </a:p>
          </p:txBody>
        </p:sp>
        <p:pic>
          <p:nvPicPr>
            <p:cNvPr id="5" name="Image 6">
              <a:extLst>
                <a:ext uri="{FF2B5EF4-FFF2-40B4-BE49-F238E27FC236}">
                  <a16:creationId xmlns:a16="http://schemas.microsoft.com/office/drawing/2014/main" id="{ADCD1F46-EFE9-BF86-A927-A476F6D0E3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125391"/>
              <a:ext cx="1148824" cy="1188720"/>
            </a:xfrm>
            <a:prstGeom prst="rect">
              <a:avLst/>
            </a:prstGeom>
            <a:noFill/>
            <a:ln cap="flat">
              <a:noFill/>
            </a:ln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hlinkClick r:id="rId2"/>
            <a:extLst>
              <a:ext uri="{FF2B5EF4-FFF2-40B4-BE49-F238E27FC236}">
                <a16:creationId xmlns:a16="http://schemas.microsoft.com/office/drawing/2014/main" id="{6CA0B680-E270-CABF-A234-61889BE102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42" t="1530" r="1508"/>
          <a:stretch/>
        </p:blipFill>
        <p:spPr>
          <a:xfrm>
            <a:off x="1252927" y="695960"/>
            <a:ext cx="9686145" cy="546608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èche : pentagone 3">
            <a:extLst>
              <a:ext uri="{FF2B5EF4-FFF2-40B4-BE49-F238E27FC236}">
                <a16:creationId xmlns:a16="http://schemas.microsoft.com/office/drawing/2014/main" id="{00CA9661-74C5-CCA2-8A12-E42F61364254}"/>
              </a:ext>
            </a:extLst>
          </p:cNvPr>
          <p:cNvSpPr/>
          <p:nvPr/>
        </p:nvSpPr>
        <p:spPr>
          <a:xfrm>
            <a:off x="761996" y="208282"/>
            <a:ext cx="5829300" cy="83311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50000"/>
              <a:gd name="f8" fmla="+- 0 0 -360"/>
              <a:gd name="f9" fmla="+- 0 0 -180"/>
              <a:gd name="f10" fmla="abs f3"/>
              <a:gd name="f11" fmla="abs f4"/>
              <a:gd name="f12" fmla="abs f5"/>
              <a:gd name="f13" fmla="*/ f8 f0 1"/>
              <a:gd name="f14" fmla="*/ f9 f0 1"/>
              <a:gd name="f15" fmla="?: f10 f3 1"/>
              <a:gd name="f16" fmla="?: f11 f4 1"/>
              <a:gd name="f17" fmla="?: f12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+- f30 0 f6"/>
              <a:gd name="f33" fmla="+- f29 0 f6"/>
              <a:gd name="f34" fmla="*/ f30 f26 1"/>
              <a:gd name="f35" fmla="*/ f29 f26 1"/>
              <a:gd name="f36" fmla="*/ f32 1 2"/>
              <a:gd name="f37" fmla="min f33 f32"/>
              <a:gd name="f38" fmla="+- f6 f36 0"/>
              <a:gd name="f39" fmla="*/ f37 f7 1"/>
              <a:gd name="f40" fmla="*/ f39 1 100000"/>
              <a:gd name="f41" fmla="*/ f38 f26 1"/>
              <a:gd name="f42" fmla="+- f29 0 f40"/>
              <a:gd name="f43" fmla="+- f42 f29 0"/>
              <a:gd name="f44" fmla="*/ f42 1 2"/>
              <a:gd name="f45" fmla="*/ f42 f26 1"/>
              <a:gd name="f46" fmla="*/ f43 1 2"/>
              <a:gd name="f47" fmla="*/ f44 f26 1"/>
              <a:gd name="f48" fmla="*/ f46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47" y="f31"/>
              </a:cxn>
              <a:cxn ang="f25">
                <a:pos x="f47" y="f34"/>
              </a:cxn>
            </a:cxnLst>
            <a:rect l="f31" t="f31" r="f48" b="f34"/>
            <a:pathLst>
              <a:path>
                <a:moveTo>
                  <a:pt x="f31" y="f31"/>
                </a:moveTo>
                <a:lnTo>
                  <a:pt x="f45" y="f31"/>
                </a:lnTo>
                <a:lnTo>
                  <a:pt x="f35" y="f41"/>
                </a:lnTo>
                <a:lnTo>
                  <a:pt x="f45" y="f34"/>
                </a:lnTo>
                <a:lnTo>
                  <a:pt x="f31" y="f34"/>
                </a:lnTo>
                <a:close/>
              </a:path>
            </a:pathLst>
          </a:custGeom>
          <a:solidFill>
            <a:srgbClr val="000000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600" b="1" i="0" u="none" strike="noStrike" kern="1200" cap="none" spc="0" baseline="0">
                <a:solidFill>
                  <a:srgbClr val="FFFFFF"/>
                </a:solidFill>
                <a:uFillTx/>
                <a:latin typeface="Gill Sans Ultra Bold" panose="020B0A02020104020203" pitchFamily="34" charset="0"/>
              </a:rPr>
              <a:t>Let’s speak!</a:t>
            </a:r>
          </a:p>
        </p:txBody>
      </p:sp>
      <p:grpSp>
        <p:nvGrpSpPr>
          <p:cNvPr id="3" name="Groupe 7">
            <a:extLst>
              <a:ext uri="{FF2B5EF4-FFF2-40B4-BE49-F238E27FC236}">
                <a16:creationId xmlns:a16="http://schemas.microsoft.com/office/drawing/2014/main" id="{42B8685C-7DE2-C1CD-5A09-BF3FE9A46BE4}"/>
              </a:ext>
            </a:extLst>
          </p:cNvPr>
          <p:cNvGrpSpPr/>
          <p:nvPr/>
        </p:nvGrpSpPr>
        <p:grpSpPr>
          <a:xfrm>
            <a:off x="101598" y="113330"/>
            <a:ext cx="992389" cy="1006169"/>
            <a:chOff x="101598" y="113330"/>
            <a:chExt cx="992389" cy="1006169"/>
          </a:xfrm>
        </p:grpSpPr>
        <p:sp>
          <p:nvSpPr>
            <p:cNvPr id="4" name="Rectangle 6">
              <a:extLst>
                <a:ext uri="{FF2B5EF4-FFF2-40B4-BE49-F238E27FC236}">
                  <a16:creationId xmlns:a16="http://schemas.microsoft.com/office/drawing/2014/main" id="{67870C0F-1757-AD5E-3BFD-0BB52FA1C37F}"/>
                </a:ext>
              </a:extLst>
            </p:cNvPr>
            <p:cNvSpPr/>
            <p:nvPr/>
          </p:nvSpPr>
          <p:spPr>
            <a:xfrm>
              <a:off x="254002" y="365760"/>
              <a:ext cx="680715" cy="518163"/>
            </a:xfrm>
            <a:prstGeom prst="rect">
              <a:avLst/>
            </a:prstGeom>
            <a:solidFill>
              <a:srgbClr val="FFFFFF"/>
            </a:solidFill>
            <a:ln w="12701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Gill Sans Ultra Bold" panose="020B0A02020104020203" pitchFamily="34" charset="0"/>
              </a:endParaRPr>
            </a:p>
          </p:txBody>
        </p:sp>
        <p:pic>
          <p:nvPicPr>
            <p:cNvPr id="5" name="Image 5">
              <a:extLst>
                <a:ext uri="{FF2B5EF4-FFF2-40B4-BE49-F238E27FC236}">
                  <a16:creationId xmlns:a16="http://schemas.microsoft.com/office/drawing/2014/main" id="{736D6223-A2F3-D9D0-249F-047A31511D3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1598" y="113330"/>
              <a:ext cx="992389" cy="1006169"/>
            </a:xfrm>
            <a:prstGeom prst="rect">
              <a:avLst/>
            </a:prstGeom>
            <a:noFill/>
            <a:ln cap="flat">
              <a:noFill/>
            </a:ln>
          </p:spPr>
        </p:pic>
      </p:grpSp>
      <p:sp>
        <p:nvSpPr>
          <p:cNvPr id="6" name="Rectangle : coins arrondis 4">
            <a:extLst>
              <a:ext uri="{FF2B5EF4-FFF2-40B4-BE49-F238E27FC236}">
                <a16:creationId xmlns:a16="http://schemas.microsoft.com/office/drawing/2014/main" id="{18B0C428-CA3C-233A-ECB2-AA83ABA6B2A3}"/>
              </a:ext>
            </a:extLst>
          </p:cNvPr>
          <p:cNvSpPr/>
          <p:nvPr/>
        </p:nvSpPr>
        <p:spPr>
          <a:xfrm>
            <a:off x="101598" y="1330964"/>
            <a:ext cx="11968481" cy="5161275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200" b="0" i="0" u="none" strike="noStrike" kern="1200" cap="none" spc="0" baseline="0" dirty="0" err="1">
                <a:solidFill>
                  <a:srgbClr val="000000"/>
                </a:solidFill>
                <a:uFillTx/>
                <a:latin typeface="Gill Sans Ultra Bold" panose="020B0A02020104020203" pitchFamily="34" charset="0"/>
              </a:rPr>
              <a:t>What</a:t>
            </a:r>
            <a:r>
              <a:rPr lang="fr-FR" sz="3200" b="0" i="0" u="none" strike="noStrike" kern="1200" cap="none" spc="0" baseline="0" dirty="0">
                <a:solidFill>
                  <a:srgbClr val="000000"/>
                </a:solidFill>
                <a:uFillTx/>
                <a:latin typeface="Gill Sans Ultra Bold" panose="020B0A02020104020203" pitchFamily="34" charset="0"/>
              </a:rPr>
              <a:t> do the </a:t>
            </a:r>
            <a:r>
              <a:rPr lang="fr-FR" sz="3200" b="0" i="0" u="none" strike="noStrike" kern="1200" cap="none" spc="0" baseline="0" dirty="0" err="1">
                <a:solidFill>
                  <a:srgbClr val="000000"/>
                </a:solidFill>
                <a:uFillTx/>
                <a:latin typeface="Gill Sans Ultra Bold" panose="020B0A02020104020203" pitchFamily="34" charset="0"/>
              </a:rPr>
              <a:t>colors</a:t>
            </a:r>
            <a:r>
              <a:rPr lang="fr-FR" sz="3200" b="0" i="0" u="none" strike="noStrike" kern="1200" cap="none" spc="0" baseline="0" dirty="0">
                <a:solidFill>
                  <a:srgbClr val="000000"/>
                </a:solidFill>
                <a:uFillTx/>
                <a:latin typeface="Gill Sans Ultra Bold" panose="020B0A02020104020203" pitchFamily="34" charset="0"/>
              </a:rPr>
              <a:t> </a:t>
            </a:r>
            <a:r>
              <a:rPr lang="fr-FR" sz="3200" b="0" i="0" u="none" strike="noStrike" kern="1200" cap="none" spc="0" baseline="0" dirty="0" err="1">
                <a:solidFill>
                  <a:srgbClr val="000000"/>
                </a:solidFill>
                <a:uFillTx/>
                <a:latin typeface="Gill Sans Ultra Bold" panose="020B0A02020104020203" pitchFamily="34" charset="0"/>
              </a:rPr>
              <a:t>symbolize</a:t>
            </a:r>
            <a:r>
              <a:rPr lang="fr-FR" sz="3200" b="0" i="0" u="none" strike="noStrike" kern="1200" cap="none" spc="0" baseline="0" dirty="0">
                <a:solidFill>
                  <a:srgbClr val="000000"/>
                </a:solidFill>
                <a:uFillTx/>
                <a:latin typeface="Gill Sans Ultra Bold" panose="020B0A02020104020203" pitchFamily="34" charset="0"/>
              </a:rPr>
              <a:t>?</a:t>
            </a:r>
            <a:endParaRPr lang="fr-FR" sz="1200" b="0" i="0" u="none" strike="noStrike" kern="1200" cap="none" spc="0" baseline="0" dirty="0">
              <a:solidFill>
                <a:srgbClr val="000000"/>
              </a:solidFill>
              <a:uFillTx/>
              <a:latin typeface="Gill Sans Ultra Bold" panose="020B0A02020104020203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èche : pentagone 3">
            <a:extLst>
              <a:ext uri="{FF2B5EF4-FFF2-40B4-BE49-F238E27FC236}">
                <a16:creationId xmlns:a16="http://schemas.microsoft.com/office/drawing/2014/main" id="{70C8A0B3-94F4-D7F7-2772-FDB403B16EB7}"/>
              </a:ext>
            </a:extLst>
          </p:cNvPr>
          <p:cNvSpPr/>
          <p:nvPr/>
        </p:nvSpPr>
        <p:spPr>
          <a:xfrm>
            <a:off x="761996" y="208282"/>
            <a:ext cx="5829300" cy="83311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50000"/>
              <a:gd name="f8" fmla="+- 0 0 -360"/>
              <a:gd name="f9" fmla="+- 0 0 -180"/>
              <a:gd name="f10" fmla="abs f3"/>
              <a:gd name="f11" fmla="abs f4"/>
              <a:gd name="f12" fmla="abs f5"/>
              <a:gd name="f13" fmla="*/ f8 f0 1"/>
              <a:gd name="f14" fmla="*/ f9 f0 1"/>
              <a:gd name="f15" fmla="?: f10 f3 1"/>
              <a:gd name="f16" fmla="?: f11 f4 1"/>
              <a:gd name="f17" fmla="?: f12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+- f30 0 f6"/>
              <a:gd name="f33" fmla="+- f29 0 f6"/>
              <a:gd name="f34" fmla="*/ f30 f26 1"/>
              <a:gd name="f35" fmla="*/ f29 f26 1"/>
              <a:gd name="f36" fmla="*/ f32 1 2"/>
              <a:gd name="f37" fmla="min f33 f32"/>
              <a:gd name="f38" fmla="+- f6 f36 0"/>
              <a:gd name="f39" fmla="*/ f37 f7 1"/>
              <a:gd name="f40" fmla="*/ f39 1 100000"/>
              <a:gd name="f41" fmla="*/ f38 f26 1"/>
              <a:gd name="f42" fmla="+- f29 0 f40"/>
              <a:gd name="f43" fmla="+- f42 f29 0"/>
              <a:gd name="f44" fmla="*/ f42 1 2"/>
              <a:gd name="f45" fmla="*/ f42 f26 1"/>
              <a:gd name="f46" fmla="*/ f43 1 2"/>
              <a:gd name="f47" fmla="*/ f44 f26 1"/>
              <a:gd name="f48" fmla="*/ f46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47" y="f31"/>
              </a:cxn>
              <a:cxn ang="f25">
                <a:pos x="f47" y="f34"/>
              </a:cxn>
            </a:cxnLst>
            <a:rect l="f31" t="f31" r="f48" b="f34"/>
            <a:pathLst>
              <a:path>
                <a:moveTo>
                  <a:pt x="f31" y="f31"/>
                </a:moveTo>
                <a:lnTo>
                  <a:pt x="f45" y="f31"/>
                </a:lnTo>
                <a:lnTo>
                  <a:pt x="f35" y="f41"/>
                </a:lnTo>
                <a:lnTo>
                  <a:pt x="f45" y="f34"/>
                </a:lnTo>
                <a:lnTo>
                  <a:pt x="f31" y="f34"/>
                </a:lnTo>
                <a:close/>
              </a:path>
            </a:pathLst>
          </a:custGeom>
          <a:solidFill>
            <a:srgbClr val="000000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600" b="1" i="0" u="none" strike="noStrike" kern="1200" cap="none" spc="0" baseline="0">
                <a:solidFill>
                  <a:srgbClr val="FFFFFF"/>
                </a:solidFill>
                <a:uFillTx/>
                <a:latin typeface="Gill Sans Ultra Bold" panose="020B0A02020104020203" pitchFamily="34" charset="0"/>
              </a:rPr>
              <a:t>Let’s speak!</a:t>
            </a:r>
          </a:p>
        </p:txBody>
      </p:sp>
      <p:grpSp>
        <p:nvGrpSpPr>
          <p:cNvPr id="3" name="Groupe 7">
            <a:extLst>
              <a:ext uri="{FF2B5EF4-FFF2-40B4-BE49-F238E27FC236}">
                <a16:creationId xmlns:a16="http://schemas.microsoft.com/office/drawing/2014/main" id="{A44C35E0-7034-F889-E6AB-0C03CCB5F0E4}"/>
              </a:ext>
            </a:extLst>
          </p:cNvPr>
          <p:cNvGrpSpPr/>
          <p:nvPr/>
        </p:nvGrpSpPr>
        <p:grpSpPr>
          <a:xfrm>
            <a:off x="101598" y="113330"/>
            <a:ext cx="992389" cy="1006169"/>
            <a:chOff x="101598" y="113330"/>
            <a:chExt cx="992389" cy="1006169"/>
          </a:xfrm>
        </p:grpSpPr>
        <p:sp>
          <p:nvSpPr>
            <p:cNvPr id="4" name="Rectangle 6">
              <a:extLst>
                <a:ext uri="{FF2B5EF4-FFF2-40B4-BE49-F238E27FC236}">
                  <a16:creationId xmlns:a16="http://schemas.microsoft.com/office/drawing/2014/main" id="{1B68E266-5B8A-E951-B3DF-88A988716B11}"/>
                </a:ext>
              </a:extLst>
            </p:cNvPr>
            <p:cNvSpPr/>
            <p:nvPr/>
          </p:nvSpPr>
          <p:spPr>
            <a:xfrm>
              <a:off x="254002" y="365760"/>
              <a:ext cx="680715" cy="518163"/>
            </a:xfrm>
            <a:prstGeom prst="rect">
              <a:avLst/>
            </a:prstGeom>
            <a:solidFill>
              <a:srgbClr val="FFFFFF"/>
            </a:solidFill>
            <a:ln w="12701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Gill Sans Ultra Bold" panose="020B0A02020104020203" pitchFamily="34" charset="0"/>
              </a:endParaRPr>
            </a:p>
          </p:txBody>
        </p:sp>
        <p:pic>
          <p:nvPicPr>
            <p:cNvPr id="5" name="Image 5">
              <a:extLst>
                <a:ext uri="{FF2B5EF4-FFF2-40B4-BE49-F238E27FC236}">
                  <a16:creationId xmlns:a16="http://schemas.microsoft.com/office/drawing/2014/main" id="{3031DC27-9FDD-5B28-4B9F-538624FAA6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1598" y="113330"/>
              <a:ext cx="992389" cy="1006169"/>
            </a:xfrm>
            <a:prstGeom prst="rect">
              <a:avLst/>
            </a:prstGeom>
            <a:noFill/>
            <a:ln cap="flat">
              <a:noFill/>
            </a:ln>
          </p:spPr>
        </p:pic>
      </p:grpSp>
      <p:sp>
        <p:nvSpPr>
          <p:cNvPr id="6" name="Rectangle : coins arrondis 4">
            <a:extLst>
              <a:ext uri="{FF2B5EF4-FFF2-40B4-BE49-F238E27FC236}">
                <a16:creationId xmlns:a16="http://schemas.microsoft.com/office/drawing/2014/main" id="{92048BCD-48FA-7802-D863-2F2BC57FCB07}"/>
              </a:ext>
            </a:extLst>
          </p:cNvPr>
          <p:cNvSpPr/>
          <p:nvPr/>
        </p:nvSpPr>
        <p:spPr>
          <a:xfrm>
            <a:off x="101598" y="1330964"/>
            <a:ext cx="12019275" cy="5059676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000" b="1" i="0" u="none" strike="noStrike" kern="1200" cap="none" spc="0" baseline="0">
                <a:solidFill>
                  <a:srgbClr val="000000"/>
                </a:solidFill>
                <a:uFillTx/>
                <a:latin typeface="Gill Sans Ultra Bold" panose="020B0A02020104020203" pitchFamily="34" charset="0"/>
              </a:rPr>
              <a:t>Can you think of any other questions to ask?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D90872A-1667-2229-FE0B-44F887E504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4495" y="3860797"/>
            <a:ext cx="3181508" cy="3181508"/>
          </a:xfrm>
          <a:prstGeom prst="rect">
            <a:avLst/>
          </a:prstGeom>
          <a:noFill/>
          <a:ln cap="flat">
            <a:noFill/>
          </a:ln>
        </p:spPr>
      </p:pic>
      <p:grpSp>
        <p:nvGrpSpPr>
          <p:cNvPr id="8" name="Groupe 20">
            <a:extLst>
              <a:ext uri="{FF2B5EF4-FFF2-40B4-BE49-F238E27FC236}">
                <a16:creationId xmlns:a16="http://schemas.microsoft.com/office/drawing/2014/main" id="{058916B8-6C2A-B1D3-2D0F-19FD7324CA27}"/>
              </a:ext>
            </a:extLst>
          </p:cNvPr>
          <p:cNvGrpSpPr/>
          <p:nvPr/>
        </p:nvGrpSpPr>
        <p:grpSpPr>
          <a:xfrm>
            <a:off x="185147" y="2677162"/>
            <a:ext cx="3648766" cy="1435105"/>
            <a:chOff x="185147" y="2677162"/>
            <a:chExt cx="3648766" cy="1435105"/>
          </a:xfrm>
        </p:grpSpPr>
        <p:sp>
          <p:nvSpPr>
            <p:cNvPr id="9" name="Bulle narrative : rectangle à coins arrondis 3">
              <a:extLst>
                <a:ext uri="{FF2B5EF4-FFF2-40B4-BE49-F238E27FC236}">
                  <a16:creationId xmlns:a16="http://schemas.microsoft.com/office/drawing/2014/main" id="{B4B172B2-7990-94AE-6D76-7B7076A088D3}"/>
                </a:ext>
              </a:extLst>
            </p:cNvPr>
            <p:cNvSpPr/>
            <p:nvPr/>
          </p:nvSpPr>
          <p:spPr>
            <a:xfrm>
              <a:off x="185147" y="2677162"/>
              <a:ext cx="3648766" cy="1435105"/>
            </a:xfrm>
            <a:custGeom>
              <a:avLst>
                <a:gd name="f0" fmla="val 26063"/>
                <a:gd name="f1" fmla="val 28917"/>
              </a:avLst>
              <a:gdLst>
                <a:gd name="f2" fmla="val 10800000"/>
                <a:gd name="f3" fmla="val 5400000"/>
                <a:gd name="f4" fmla="val 16200000"/>
                <a:gd name="f5" fmla="val 180"/>
                <a:gd name="f6" fmla="val w"/>
                <a:gd name="f7" fmla="val h"/>
                <a:gd name="f8" fmla="val 0"/>
                <a:gd name="f9" fmla="val 21600"/>
                <a:gd name="f10" fmla="+- 0 0 1"/>
                <a:gd name="f11" fmla="val 2147483647"/>
                <a:gd name="f12" fmla="val 3590"/>
                <a:gd name="f13" fmla="val 8970"/>
                <a:gd name="f14" fmla="val 12630"/>
                <a:gd name="f15" fmla="val 18010"/>
                <a:gd name="f16" fmla="val -2147483647"/>
                <a:gd name="f17" fmla="+- 0 0 180"/>
                <a:gd name="f18" fmla="*/ f6 1 21600"/>
                <a:gd name="f19" fmla="*/ f7 1 21600"/>
                <a:gd name="f20" fmla="val f8"/>
                <a:gd name="f21" fmla="val f9"/>
                <a:gd name="f22" fmla="+- 0 0 f12"/>
                <a:gd name="f23" fmla="+- 3590 0 f8"/>
                <a:gd name="f24" fmla="+- 0 0 f3"/>
                <a:gd name="f25" fmla="+- 21600 0 f15"/>
                <a:gd name="f26" fmla="+- 18010 0 f9"/>
                <a:gd name="f27" fmla="pin -2147483647 f0 2147483647"/>
                <a:gd name="f28" fmla="pin -2147483647 f1 2147483647"/>
                <a:gd name="f29" fmla="*/ f17 f2 1"/>
                <a:gd name="f30" fmla="+- f21 0 f20"/>
                <a:gd name="f31" fmla="val f27"/>
                <a:gd name="f32" fmla="val f28"/>
                <a:gd name="f33" fmla="abs f22"/>
                <a:gd name="f34" fmla="abs f23"/>
                <a:gd name="f35" fmla="?: f22 f24 f3"/>
                <a:gd name="f36" fmla="?: f22 f3 f24"/>
                <a:gd name="f37" fmla="?: f22 f4 f3"/>
                <a:gd name="f38" fmla="?: f22 f3 f4"/>
                <a:gd name="f39" fmla="abs f25"/>
                <a:gd name="f40" fmla="?: f23 f24 f3"/>
                <a:gd name="f41" fmla="?: f23 f3 f24"/>
                <a:gd name="f42" fmla="?: f25 0 f2"/>
                <a:gd name="f43" fmla="?: f25 f2 0"/>
                <a:gd name="f44" fmla="abs f26"/>
                <a:gd name="f45" fmla="?: f25 f24 f3"/>
                <a:gd name="f46" fmla="?: f25 f3 f24"/>
                <a:gd name="f47" fmla="?: f25 f4 f3"/>
                <a:gd name="f48" fmla="?: f25 f3 f4"/>
                <a:gd name="f49" fmla="?: f26 f24 f3"/>
                <a:gd name="f50" fmla="?: f26 f3 f24"/>
                <a:gd name="f51" fmla="?: f22 0 f2"/>
                <a:gd name="f52" fmla="?: f22 f2 0"/>
                <a:gd name="f53" fmla="*/ f27 f18 1"/>
                <a:gd name="f54" fmla="*/ f28 f19 1"/>
                <a:gd name="f55" fmla="*/ f29 1 f5"/>
                <a:gd name="f56" fmla="*/ f30 1 21600"/>
                <a:gd name="f57" fmla="+- f31 0 10800"/>
                <a:gd name="f58" fmla="+- f32 0 10800"/>
                <a:gd name="f59" fmla="+- f32 0 21600"/>
                <a:gd name="f60" fmla="+- f31 0 21600"/>
                <a:gd name="f61" fmla="?: f22 f38 f37"/>
                <a:gd name="f62" fmla="?: f22 f37 f38"/>
                <a:gd name="f63" fmla="?: f23 f36 f35"/>
                <a:gd name="f64" fmla="?: f23 f43 f42"/>
                <a:gd name="f65" fmla="?: f23 f42 f43"/>
                <a:gd name="f66" fmla="?: f25 f40 f41"/>
                <a:gd name="f67" fmla="?: f25 f48 f47"/>
                <a:gd name="f68" fmla="?: f25 f47 f48"/>
                <a:gd name="f69" fmla="?: f26 f46 f45"/>
                <a:gd name="f70" fmla="?: f26 f52 f51"/>
                <a:gd name="f71" fmla="?: f26 f51 f52"/>
                <a:gd name="f72" fmla="?: f22 f49 f50"/>
                <a:gd name="f73" fmla="*/ f31 f18 1"/>
                <a:gd name="f74" fmla="*/ f32 f19 1"/>
                <a:gd name="f75" fmla="+- f55 0 f3"/>
                <a:gd name="f76" fmla="*/ 800 f56 1"/>
                <a:gd name="f77" fmla="*/ 20800 f56 1"/>
                <a:gd name="f78" fmla="abs f57"/>
                <a:gd name="f79" fmla="abs f58"/>
                <a:gd name="f80" fmla="?: f23 f62 f61"/>
                <a:gd name="f81" fmla="?: f25 f64 f65"/>
                <a:gd name="f82" fmla="?: f26 f68 f67"/>
                <a:gd name="f83" fmla="?: f22 f70 f71"/>
                <a:gd name="f84" fmla="+- f78 0 f79"/>
                <a:gd name="f85" fmla="+- f79 0 f78"/>
                <a:gd name="f86" fmla="*/ f76 1 f56"/>
                <a:gd name="f87" fmla="*/ f77 1 f56"/>
                <a:gd name="f88" fmla="?: f58 f10 f84"/>
                <a:gd name="f89" fmla="?: f58 f84 f10"/>
                <a:gd name="f90" fmla="?: f57 f10 f85"/>
                <a:gd name="f91" fmla="?: f57 f85 f10"/>
                <a:gd name="f92" fmla="*/ f86 f18 1"/>
                <a:gd name="f93" fmla="*/ f87 f18 1"/>
                <a:gd name="f94" fmla="*/ f87 f19 1"/>
                <a:gd name="f95" fmla="*/ f86 f19 1"/>
                <a:gd name="f96" fmla="?: f31 f10 f88"/>
                <a:gd name="f97" fmla="?: f31 f10 f89"/>
                <a:gd name="f98" fmla="?: f59 f90 f10"/>
                <a:gd name="f99" fmla="?: f59 f91 f10"/>
                <a:gd name="f100" fmla="?: f60 f89 f10"/>
                <a:gd name="f101" fmla="?: f60 f88 f10"/>
                <a:gd name="f102" fmla="?: f32 f10 f91"/>
                <a:gd name="f103" fmla="?: f32 f10 f90"/>
                <a:gd name="f104" fmla="?: f96 f31 0"/>
                <a:gd name="f105" fmla="?: f96 f32 6280"/>
                <a:gd name="f106" fmla="?: f97 f31 0"/>
                <a:gd name="f107" fmla="?: f97 f32 15320"/>
                <a:gd name="f108" fmla="?: f98 f31 6280"/>
                <a:gd name="f109" fmla="?: f98 f32 21600"/>
                <a:gd name="f110" fmla="?: f99 f31 15320"/>
                <a:gd name="f111" fmla="?: f99 f32 21600"/>
                <a:gd name="f112" fmla="?: f100 f31 21600"/>
                <a:gd name="f113" fmla="?: f100 f32 15320"/>
                <a:gd name="f114" fmla="?: f101 f31 21600"/>
                <a:gd name="f115" fmla="?: f101 f32 6280"/>
                <a:gd name="f116" fmla="?: f102 f31 15320"/>
                <a:gd name="f117" fmla="?: f102 f32 0"/>
                <a:gd name="f118" fmla="?: f103 f31 6280"/>
                <a:gd name="f119" fmla="?: f103 f32 0"/>
              </a:gdLst>
              <a:ahLst>
                <a:ahXY gdRefX="f0" minX="f16" maxX="f11" gdRefY="f1" minY="f16" maxY="f11">
                  <a:pos x="f53" y="f54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5">
                  <a:pos x="f73" y="f74"/>
                </a:cxn>
              </a:cxnLst>
              <a:rect l="f92" t="f95" r="f93" b="f94"/>
              <a:pathLst>
                <a:path w="21600" h="21600">
                  <a:moveTo>
                    <a:pt x="f12" y="f8"/>
                  </a:moveTo>
                  <a:arcTo wR="f33" hR="f34" stAng="f80" swAng="f63"/>
                  <a:lnTo>
                    <a:pt x="f104" y="f105"/>
                  </a:lnTo>
                  <a:lnTo>
                    <a:pt x="f8" y="f13"/>
                  </a:lnTo>
                  <a:lnTo>
                    <a:pt x="f8" y="f14"/>
                  </a:lnTo>
                  <a:lnTo>
                    <a:pt x="f106" y="f107"/>
                  </a:lnTo>
                  <a:lnTo>
                    <a:pt x="f8" y="f15"/>
                  </a:lnTo>
                  <a:arcTo wR="f34" hR="f39" stAng="f81" swAng="f66"/>
                  <a:lnTo>
                    <a:pt x="f108" y="f109"/>
                  </a:lnTo>
                  <a:lnTo>
                    <a:pt x="f13" y="f9"/>
                  </a:lnTo>
                  <a:lnTo>
                    <a:pt x="f14" y="f9"/>
                  </a:lnTo>
                  <a:lnTo>
                    <a:pt x="f110" y="f111"/>
                  </a:lnTo>
                  <a:lnTo>
                    <a:pt x="f15" y="f9"/>
                  </a:lnTo>
                  <a:arcTo wR="f39" hR="f44" stAng="f82" swAng="f69"/>
                  <a:lnTo>
                    <a:pt x="f112" y="f113"/>
                  </a:lnTo>
                  <a:lnTo>
                    <a:pt x="f9" y="f14"/>
                  </a:lnTo>
                  <a:lnTo>
                    <a:pt x="f9" y="f13"/>
                  </a:lnTo>
                  <a:lnTo>
                    <a:pt x="f114" y="f115"/>
                  </a:lnTo>
                  <a:lnTo>
                    <a:pt x="f9" y="f12"/>
                  </a:lnTo>
                  <a:arcTo wR="f44" hR="f33" stAng="f83" swAng="f72"/>
                  <a:lnTo>
                    <a:pt x="f116" y="f117"/>
                  </a:lnTo>
                  <a:lnTo>
                    <a:pt x="f14" y="f8"/>
                  </a:lnTo>
                  <a:lnTo>
                    <a:pt x="f13" y="f8"/>
                  </a:lnTo>
                  <a:lnTo>
                    <a:pt x="f118" y="f119"/>
                  </a:lnTo>
                  <a:close/>
                </a:path>
              </a:pathLst>
            </a:custGeom>
            <a:noFill/>
            <a:ln w="38103" cap="flat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2400" b="0" i="0" u="none" strike="noStrike" kern="1200" cap="none" spc="0" baseline="0" dirty="0" err="1">
                  <a:solidFill>
                    <a:srgbClr val="000000"/>
                  </a:solidFill>
                  <a:uFillTx/>
                  <a:latin typeface="Gill Sans Ultra Bold" panose="020B0A02020104020203" pitchFamily="34" charset="0"/>
                </a:rPr>
                <a:t>What</a:t>
              </a:r>
              <a:r>
                <a:rPr lang="fr-FR" sz="2400" b="0" i="0" u="none" strike="noStrike" kern="1200" cap="none" spc="0" baseline="0" dirty="0">
                  <a:solidFill>
                    <a:srgbClr val="000000"/>
                  </a:solidFill>
                  <a:uFillTx/>
                  <a:latin typeface="Gill Sans Ultra Bold" panose="020B0A02020104020203" pitchFamily="34" charset="0"/>
                </a:rPr>
                <a:t> </a:t>
              </a:r>
              <a:r>
                <a:rPr lang="fr-FR" sz="2400" b="0" i="0" u="none" strike="noStrike" kern="1200" cap="none" spc="0" baseline="0" dirty="0" err="1">
                  <a:solidFill>
                    <a:srgbClr val="000000"/>
                  </a:solidFill>
                  <a:uFillTx/>
                  <a:latin typeface="Gill Sans Ultra Bold" panose="020B0A02020104020203" pitchFamily="34" charset="0"/>
                </a:rPr>
                <a:t>would</a:t>
              </a:r>
              <a:r>
                <a:rPr lang="fr-FR" sz="2400" b="0" i="0" u="none" strike="noStrike" kern="1200" cap="none" spc="0" baseline="0" dirty="0">
                  <a:solidFill>
                    <a:srgbClr val="000000"/>
                  </a:solidFill>
                  <a:uFillTx/>
                  <a:latin typeface="Gill Sans Ultra Bold" panose="020B0A02020104020203" pitchFamily="34" charset="0"/>
                </a:rPr>
                <a:t> </a:t>
              </a:r>
              <a:r>
                <a:rPr lang="fr-FR" sz="2400" b="0" i="0" u="none" strike="noStrike" kern="1200" cap="none" spc="0" baseline="0" dirty="0" err="1">
                  <a:solidFill>
                    <a:srgbClr val="000000"/>
                  </a:solidFill>
                  <a:uFillTx/>
                  <a:latin typeface="Gill Sans Ultra Bold" panose="020B0A02020104020203" pitchFamily="34" charset="0"/>
                </a:rPr>
                <a:t>you</a:t>
              </a:r>
              <a:r>
                <a:rPr lang="fr-FR" sz="2400" b="0" i="0" u="none" strike="noStrike" kern="1200" cap="none" spc="0" baseline="0" dirty="0">
                  <a:solidFill>
                    <a:srgbClr val="000000"/>
                  </a:solidFill>
                  <a:uFillTx/>
                  <a:latin typeface="Gill Sans Ultra Bold" panose="020B0A02020104020203" pitchFamily="34" charset="0"/>
                </a:rPr>
                <a:t> </a:t>
              </a:r>
              <a:r>
                <a:rPr lang="fr-FR" sz="2400" b="0" i="0" u="none" strike="noStrike" kern="1200" cap="none" spc="0" baseline="0" dirty="0" err="1">
                  <a:solidFill>
                    <a:srgbClr val="000000"/>
                  </a:solidFill>
                  <a:uFillTx/>
                  <a:latin typeface="Gill Sans Ultra Bold" panose="020B0A02020104020203" pitchFamily="34" charset="0"/>
                </a:rPr>
                <a:t>be</a:t>
              </a:r>
              <a:r>
                <a:rPr lang="fr-FR" sz="2400" b="0" i="0" u="none" strike="noStrike" kern="1200" cap="none" spc="0" baseline="0" dirty="0">
                  <a:solidFill>
                    <a:srgbClr val="000000"/>
                  </a:solidFill>
                  <a:uFillTx/>
                  <a:latin typeface="Gill Sans Ultra Bold" panose="020B0A02020104020203" pitchFamily="34" charset="0"/>
                </a:rPr>
                <a:t>, if </a:t>
              </a:r>
              <a:r>
                <a:rPr lang="fr-FR" sz="2400" b="0" i="0" u="none" strike="noStrike" kern="1200" cap="none" spc="0" baseline="0" dirty="0" err="1">
                  <a:solidFill>
                    <a:srgbClr val="000000"/>
                  </a:solidFill>
                  <a:uFillTx/>
                  <a:latin typeface="Gill Sans Ultra Bold" panose="020B0A02020104020203" pitchFamily="34" charset="0"/>
                </a:rPr>
                <a:t>you</a:t>
              </a:r>
              <a:r>
                <a:rPr lang="fr-FR" sz="2400" b="0" i="0" u="none" strike="noStrike" kern="1200" cap="none" spc="0" baseline="0" dirty="0">
                  <a:solidFill>
                    <a:srgbClr val="000000"/>
                  </a:solidFill>
                  <a:uFillTx/>
                  <a:latin typeface="Gill Sans Ultra Bold" panose="020B0A02020104020203" pitchFamily="34" charset="0"/>
                </a:rPr>
                <a:t> </a:t>
              </a:r>
              <a:r>
                <a:rPr lang="fr-FR" sz="2400" b="0" i="0" u="none" strike="noStrike" kern="1200" cap="none" spc="0" baseline="0" dirty="0" err="1">
                  <a:solidFill>
                    <a:srgbClr val="000000"/>
                  </a:solidFill>
                  <a:uFillTx/>
                  <a:latin typeface="Gill Sans Ultra Bold" panose="020B0A02020104020203" pitchFamily="34" charset="0"/>
                </a:rPr>
                <a:t>were</a:t>
              </a:r>
              <a:endParaRPr lang="fr-FR" sz="2400" b="0" i="0" u="none" strike="noStrike" kern="1200" cap="none" spc="0" baseline="0" dirty="0">
                <a:solidFill>
                  <a:srgbClr val="000000"/>
                </a:solidFill>
                <a:uFillTx/>
                <a:latin typeface="Gill Sans Ultra Bold" panose="020B0A02020104020203" pitchFamily="34" charset="0"/>
              </a:endParaRPr>
            </a:p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2400" b="0" i="0" u="none" strike="noStrike" kern="1200" cap="none" spc="0" baseline="0" dirty="0">
                  <a:solidFill>
                    <a:srgbClr val="000000"/>
                  </a:solidFill>
                  <a:uFillTx/>
                  <a:latin typeface="Gill Sans Ultra Bold" panose="020B0A02020104020203" pitchFamily="34" charset="0"/>
                </a:rPr>
                <a:t>			 ?</a:t>
              </a:r>
            </a:p>
          </p:txBody>
        </p:sp>
        <p:cxnSp>
          <p:nvCxnSpPr>
            <p:cNvPr id="10" name="Connecteur droit 10">
              <a:extLst>
                <a:ext uri="{FF2B5EF4-FFF2-40B4-BE49-F238E27FC236}">
                  <a16:creationId xmlns:a16="http://schemas.microsoft.com/office/drawing/2014/main" id="{ECEE2509-D0BC-798F-69C8-16EAD5E9C2B7}"/>
                </a:ext>
              </a:extLst>
            </p:cNvPr>
            <p:cNvCxnSpPr/>
            <p:nvPr/>
          </p:nvCxnSpPr>
          <p:spPr>
            <a:xfrm>
              <a:off x="520961" y="3944172"/>
              <a:ext cx="2710821" cy="0"/>
            </a:xfrm>
            <a:prstGeom prst="straightConnector1">
              <a:avLst/>
            </a:prstGeom>
            <a:noFill/>
            <a:ln w="25402" cap="flat">
              <a:solidFill>
                <a:srgbClr val="000000"/>
              </a:solidFill>
              <a:prstDash val="solid"/>
              <a:miter/>
            </a:ln>
          </p:spPr>
        </p:cxnSp>
      </p:grpSp>
      <p:grpSp>
        <p:nvGrpSpPr>
          <p:cNvPr id="11" name="Groupe 21">
            <a:extLst>
              <a:ext uri="{FF2B5EF4-FFF2-40B4-BE49-F238E27FC236}">
                <a16:creationId xmlns:a16="http://schemas.microsoft.com/office/drawing/2014/main" id="{F918D16F-2D38-E433-6B75-1C295C64B791}"/>
              </a:ext>
            </a:extLst>
          </p:cNvPr>
          <p:cNvGrpSpPr/>
          <p:nvPr/>
        </p:nvGrpSpPr>
        <p:grpSpPr>
          <a:xfrm>
            <a:off x="3833914" y="2171699"/>
            <a:ext cx="3727092" cy="1689097"/>
            <a:chOff x="3833914" y="2171699"/>
            <a:chExt cx="3727092" cy="1689097"/>
          </a:xfrm>
        </p:grpSpPr>
        <p:sp>
          <p:nvSpPr>
            <p:cNvPr id="12" name="Bulle narrative : rectangle à coins arrondis 11">
              <a:extLst>
                <a:ext uri="{FF2B5EF4-FFF2-40B4-BE49-F238E27FC236}">
                  <a16:creationId xmlns:a16="http://schemas.microsoft.com/office/drawing/2014/main" id="{415D0D6C-4622-6CF6-F919-A1F5B94264FB}"/>
                </a:ext>
              </a:extLst>
            </p:cNvPr>
            <p:cNvSpPr/>
            <p:nvPr/>
          </p:nvSpPr>
          <p:spPr>
            <a:xfrm>
              <a:off x="3833914" y="2171699"/>
              <a:ext cx="3727092" cy="1689097"/>
            </a:xfrm>
            <a:custGeom>
              <a:avLst>
                <a:gd name="f0" fmla="val 13172"/>
                <a:gd name="f1" fmla="val 28981"/>
              </a:avLst>
              <a:gdLst>
                <a:gd name="f2" fmla="val 10800000"/>
                <a:gd name="f3" fmla="val 5400000"/>
                <a:gd name="f4" fmla="val 16200000"/>
                <a:gd name="f5" fmla="val 180"/>
                <a:gd name="f6" fmla="val w"/>
                <a:gd name="f7" fmla="val h"/>
                <a:gd name="f8" fmla="val 0"/>
                <a:gd name="f9" fmla="val 21600"/>
                <a:gd name="f10" fmla="+- 0 0 1"/>
                <a:gd name="f11" fmla="val 2147483647"/>
                <a:gd name="f12" fmla="val 3590"/>
                <a:gd name="f13" fmla="val 8970"/>
                <a:gd name="f14" fmla="val 12630"/>
                <a:gd name="f15" fmla="val 18010"/>
                <a:gd name="f16" fmla="val -2147483647"/>
                <a:gd name="f17" fmla="+- 0 0 180"/>
                <a:gd name="f18" fmla="*/ f6 1 21600"/>
                <a:gd name="f19" fmla="*/ f7 1 21600"/>
                <a:gd name="f20" fmla="val f8"/>
                <a:gd name="f21" fmla="val f9"/>
                <a:gd name="f22" fmla="+- 0 0 f12"/>
                <a:gd name="f23" fmla="+- 3590 0 f8"/>
                <a:gd name="f24" fmla="+- 0 0 f3"/>
                <a:gd name="f25" fmla="+- 21600 0 f15"/>
                <a:gd name="f26" fmla="+- 18010 0 f9"/>
                <a:gd name="f27" fmla="pin -2147483647 f0 2147483647"/>
                <a:gd name="f28" fmla="pin -2147483647 f1 2147483647"/>
                <a:gd name="f29" fmla="*/ f17 f2 1"/>
                <a:gd name="f30" fmla="+- f21 0 f20"/>
                <a:gd name="f31" fmla="val f27"/>
                <a:gd name="f32" fmla="val f28"/>
                <a:gd name="f33" fmla="abs f22"/>
                <a:gd name="f34" fmla="abs f23"/>
                <a:gd name="f35" fmla="?: f22 f24 f3"/>
                <a:gd name="f36" fmla="?: f22 f3 f24"/>
                <a:gd name="f37" fmla="?: f22 f4 f3"/>
                <a:gd name="f38" fmla="?: f22 f3 f4"/>
                <a:gd name="f39" fmla="abs f25"/>
                <a:gd name="f40" fmla="?: f23 f24 f3"/>
                <a:gd name="f41" fmla="?: f23 f3 f24"/>
                <a:gd name="f42" fmla="?: f25 0 f2"/>
                <a:gd name="f43" fmla="?: f25 f2 0"/>
                <a:gd name="f44" fmla="abs f26"/>
                <a:gd name="f45" fmla="?: f25 f24 f3"/>
                <a:gd name="f46" fmla="?: f25 f3 f24"/>
                <a:gd name="f47" fmla="?: f25 f4 f3"/>
                <a:gd name="f48" fmla="?: f25 f3 f4"/>
                <a:gd name="f49" fmla="?: f26 f24 f3"/>
                <a:gd name="f50" fmla="?: f26 f3 f24"/>
                <a:gd name="f51" fmla="?: f22 0 f2"/>
                <a:gd name="f52" fmla="?: f22 f2 0"/>
                <a:gd name="f53" fmla="*/ f27 f18 1"/>
                <a:gd name="f54" fmla="*/ f28 f19 1"/>
                <a:gd name="f55" fmla="*/ f29 1 f5"/>
                <a:gd name="f56" fmla="*/ f30 1 21600"/>
                <a:gd name="f57" fmla="+- f31 0 10800"/>
                <a:gd name="f58" fmla="+- f32 0 10800"/>
                <a:gd name="f59" fmla="+- f32 0 21600"/>
                <a:gd name="f60" fmla="+- f31 0 21600"/>
                <a:gd name="f61" fmla="?: f22 f38 f37"/>
                <a:gd name="f62" fmla="?: f22 f37 f38"/>
                <a:gd name="f63" fmla="?: f23 f36 f35"/>
                <a:gd name="f64" fmla="?: f23 f43 f42"/>
                <a:gd name="f65" fmla="?: f23 f42 f43"/>
                <a:gd name="f66" fmla="?: f25 f40 f41"/>
                <a:gd name="f67" fmla="?: f25 f48 f47"/>
                <a:gd name="f68" fmla="?: f25 f47 f48"/>
                <a:gd name="f69" fmla="?: f26 f46 f45"/>
                <a:gd name="f70" fmla="?: f26 f52 f51"/>
                <a:gd name="f71" fmla="?: f26 f51 f52"/>
                <a:gd name="f72" fmla="?: f22 f49 f50"/>
                <a:gd name="f73" fmla="*/ f31 f18 1"/>
                <a:gd name="f74" fmla="*/ f32 f19 1"/>
                <a:gd name="f75" fmla="+- f55 0 f3"/>
                <a:gd name="f76" fmla="*/ 800 f56 1"/>
                <a:gd name="f77" fmla="*/ 20800 f56 1"/>
                <a:gd name="f78" fmla="abs f57"/>
                <a:gd name="f79" fmla="abs f58"/>
                <a:gd name="f80" fmla="?: f23 f62 f61"/>
                <a:gd name="f81" fmla="?: f25 f64 f65"/>
                <a:gd name="f82" fmla="?: f26 f68 f67"/>
                <a:gd name="f83" fmla="?: f22 f70 f71"/>
                <a:gd name="f84" fmla="+- f78 0 f79"/>
                <a:gd name="f85" fmla="+- f79 0 f78"/>
                <a:gd name="f86" fmla="*/ f76 1 f56"/>
                <a:gd name="f87" fmla="*/ f77 1 f56"/>
                <a:gd name="f88" fmla="?: f58 f10 f84"/>
                <a:gd name="f89" fmla="?: f58 f84 f10"/>
                <a:gd name="f90" fmla="?: f57 f10 f85"/>
                <a:gd name="f91" fmla="?: f57 f85 f10"/>
                <a:gd name="f92" fmla="*/ f86 f18 1"/>
                <a:gd name="f93" fmla="*/ f87 f18 1"/>
                <a:gd name="f94" fmla="*/ f87 f19 1"/>
                <a:gd name="f95" fmla="*/ f86 f19 1"/>
                <a:gd name="f96" fmla="?: f31 f10 f88"/>
                <a:gd name="f97" fmla="?: f31 f10 f89"/>
                <a:gd name="f98" fmla="?: f59 f90 f10"/>
                <a:gd name="f99" fmla="?: f59 f91 f10"/>
                <a:gd name="f100" fmla="?: f60 f89 f10"/>
                <a:gd name="f101" fmla="?: f60 f88 f10"/>
                <a:gd name="f102" fmla="?: f32 f10 f91"/>
                <a:gd name="f103" fmla="?: f32 f10 f90"/>
                <a:gd name="f104" fmla="?: f96 f31 0"/>
                <a:gd name="f105" fmla="?: f96 f32 6280"/>
                <a:gd name="f106" fmla="?: f97 f31 0"/>
                <a:gd name="f107" fmla="?: f97 f32 15320"/>
                <a:gd name="f108" fmla="?: f98 f31 6280"/>
                <a:gd name="f109" fmla="?: f98 f32 21600"/>
                <a:gd name="f110" fmla="?: f99 f31 15320"/>
                <a:gd name="f111" fmla="?: f99 f32 21600"/>
                <a:gd name="f112" fmla="?: f100 f31 21600"/>
                <a:gd name="f113" fmla="?: f100 f32 15320"/>
                <a:gd name="f114" fmla="?: f101 f31 21600"/>
                <a:gd name="f115" fmla="?: f101 f32 6280"/>
                <a:gd name="f116" fmla="?: f102 f31 15320"/>
                <a:gd name="f117" fmla="?: f102 f32 0"/>
                <a:gd name="f118" fmla="?: f103 f31 6280"/>
                <a:gd name="f119" fmla="?: f103 f32 0"/>
              </a:gdLst>
              <a:ahLst>
                <a:ahXY gdRefX="f0" minX="f16" maxX="f11" gdRefY="f1" minY="f16" maxY="f11">
                  <a:pos x="f53" y="f54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5">
                  <a:pos x="f73" y="f74"/>
                </a:cxn>
              </a:cxnLst>
              <a:rect l="f92" t="f95" r="f93" b="f94"/>
              <a:pathLst>
                <a:path w="21600" h="21600">
                  <a:moveTo>
                    <a:pt x="f12" y="f8"/>
                  </a:moveTo>
                  <a:arcTo wR="f33" hR="f34" stAng="f80" swAng="f63"/>
                  <a:lnTo>
                    <a:pt x="f104" y="f105"/>
                  </a:lnTo>
                  <a:lnTo>
                    <a:pt x="f8" y="f13"/>
                  </a:lnTo>
                  <a:lnTo>
                    <a:pt x="f8" y="f14"/>
                  </a:lnTo>
                  <a:lnTo>
                    <a:pt x="f106" y="f107"/>
                  </a:lnTo>
                  <a:lnTo>
                    <a:pt x="f8" y="f15"/>
                  </a:lnTo>
                  <a:arcTo wR="f34" hR="f39" stAng="f81" swAng="f66"/>
                  <a:lnTo>
                    <a:pt x="f108" y="f109"/>
                  </a:lnTo>
                  <a:lnTo>
                    <a:pt x="f13" y="f9"/>
                  </a:lnTo>
                  <a:lnTo>
                    <a:pt x="f14" y="f9"/>
                  </a:lnTo>
                  <a:lnTo>
                    <a:pt x="f110" y="f111"/>
                  </a:lnTo>
                  <a:lnTo>
                    <a:pt x="f15" y="f9"/>
                  </a:lnTo>
                  <a:arcTo wR="f39" hR="f44" stAng="f82" swAng="f69"/>
                  <a:lnTo>
                    <a:pt x="f112" y="f113"/>
                  </a:lnTo>
                  <a:lnTo>
                    <a:pt x="f9" y="f14"/>
                  </a:lnTo>
                  <a:lnTo>
                    <a:pt x="f9" y="f13"/>
                  </a:lnTo>
                  <a:lnTo>
                    <a:pt x="f114" y="f115"/>
                  </a:lnTo>
                  <a:lnTo>
                    <a:pt x="f9" y="f12"/>
                  </a:lnTo>
                  <a:arcTo wR="f44" hR="f33" stAng="f83" swAng="f72"/>
                  <a:lnTo>
                    <a:pt x="f116" y="f117"/>
                  </a:lnTo>
                  <a:lnTo>
                    <a:pt x="f14" y="f8"/>
                  </a:lnTo>
                  <a:lnTo>
                    <a:pt x="f13" y="f8"/>
                  </a:lnTo>
                  <a:lnTo>
                    <a:pt x="f118" y="f119"/>
                  </a:lnTo>
                  <a:close/>
                </a:path>
              </a:pathLst>
            </a:custGeom>
            <a:noFill/>
            <a:ln w="38103" cap="flat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2400" b="0" i="0" u="none" strike="noStrike" kern="1200" cap="none" spc="0" baseline="0" dirty="0" err="1">
                  <a:solidFill>
                    <a:srgbClr val="000000"/>
                  </a:solidFill>
                  <a:uFillTx/>
                  <a:latin typeface="Gill Sans Ultra Bold" panose="020B0A02020104020203" pitchFamily="34" charset="0"/>
                </a:rPr>
                <a:t>What</a:t>
              </a:r>
              <a:r>
                <a:rPr lang="fr-FR" sz="2400" b="0" i="0" u="none" strike="noStrike" kern="1200" cap="none" spc="0" baseline="0" dirty="0">
                  <a:solidFill>
                    <a:srgbClr val="000000"/>
                  </a:solidFill>
                  <a:uFillTx/>
                  <a:latin typeface="Gill Sans Ultra Bold" panose="020B0A02020104020203" pitchFamily="34" charset="0"/>
                </a:rPr>
                <a:t> </a:t>
              </a:r>
              <a:r>
                <a:rPr lang="fr-FR" sz="2400" b="0" i="0" u="none" strike="noStrike" kern="1200" cap="none" spc="0" baseline="0" dirty="0" err="1">
                  <a:solidFill>
                    <a:srgbClr val="000000"/>
                  </a:solidFill>
                  <a:uFillTx/>
                  <a:latin typeface="Gill Sans Ultra Bold" panose="020B0A02020104020203" pitchFamily="34" charset="0"/>
                </a:rPr>
                <a:t>would</a:t>
              </a:r>
              <a:r>
                <a:rPr lang="fr-FR" sz="2400" b="0" i="0" u="none" strike="noStrike" kern="1200" cap="none" spc="0" baseline="0" dirty="0">
                  <a:solidFill>
                    <a:srgbClr val="000000"/>
                  </a:solidFill>
                  <a:uFillTx/>
                  <a:latin typeface="Gill Sans Ultra Bold" panose="020B0A02020104020203" pitchFamily="34" charset="0"/>
                </a:rPr>
                <a:t> </a:t>
              </a:r>
              <a:r>
                <a:rPr lang="fr-FR" sz="2400" b="0" i="0" u="none" strike="noStrike" kern="1200" cap="none" spc="0" baseline="0" dirty="0" err="1">
                  <a:solidFill>
                    <a:srgbClr val="000000"/>
                  </a:solidFill>
                  <a:uFillTx/>
                  <a:latin typeface="Gill Sans Ultra Bold" panose="020B0A02020104020203" pitchFamily="34" charset="0"/>
                </a:rPr>
                <a:t>you</a:t>
              </a:r>
              <a:r>
                <a:rPr lang="fr-FR" sz="2400" b="0" i="0" u="none" strike="noStrike" kern="1200" cap="none" spc="0" baseline="0" dirty="0">
                  <a:solidFill>
                    <a:srgbClr val="000000"/>
                  </a:solidFill>
                  <a:uFillTx/>
                  <a:latin typeface="Gill Sans Ultra Bold" panose="020B0A02020104020203" pitchFamily="34" charset="0"/>
                </a:rPr>
                <a:t> </a:t>
              </a:r>
              <a:r>
                <a:rPr lang="fr-FR" sz="2400" b="0" i="0" u="none" strike="noStrike" kern="1200" cap="none" spc="0" baseline="0" dirty="0" err="1">
                  <a:solidFill>
                    <a:srgbClr val="000000"/>
                  </a:solidFill>
                  <a:uFillTx/>
                  <a:latin typeface="Gill Sans Ultra Bold" panose="020B0A02020104020203" pitchFamily="34" charset="0"/>
                </a:rPr>
                <a:t>be</a:t>
              </a:r>
              <a:r>
                <a:rPr lang="fr-FR" sz="2400" b="0" i="0" u="none" strike="noStrike" kern="1200" cap="none" spc="0" baseline="0" dirty="0">
                  <a:solidFill>
                    <a:srgbClr val="000000"/>
                  </a:solidFill>
                  <a:uFillTx/>
                  <a:latin typeface="Gill Sans Ultra Bold" panose="020B0A02020104020203" pitchFamily="34" charset="0"/>
                </a:rPr>
                <a:t>, if </a:t>
              </a:r>
              <a:r>
                <a:rPr lang="fr-FR" sz="2400" b="0" i="0" u="none" strike="noStrike" kern="1200" cap="none" spc="0" baseline="0" dirty="0" err="1">
                  <a:solidFill>
                    <a:srgbClr val="000000"/>
                  </a:solidFill>
                  <a:uFillTx/>
                  <a:latin typeface="Gill Sans Ultra Bold" panose="020B0A02020104020203" pitchFamily="34" charset="0"/>
                </a:rPr>
                <a:t>you</a:t>
              </a:r>
              <a:r>
                <a:rPr lang="fr-FR" sz="2400" b="0" i="0" u="none" strike="noStrike" kern="1200" cap="none" spc="0" baseline="0" dirty="0">
                  <a:solidFill>
                    <a:srgbClr val="000000"/>
                  </a:solidFill>
                  <a:uFillTx/>
                  <a:latin typeface="Gill Sans Ultra Bold" panose="020B0A02020104020203" pitchFamily="34" charset="0"/>
                </a:rPr>
                <a:t> </a:t>
              </a:r>
              <a:r>
                <a:rPr lang="fr-FR" sz="2400" b="0" i="0" u="none" strike="noStrike" kern="1200" cap="none" spc="0" baseline="0" dirty="0" err="1">
                  <a:solidFill>
                    <a:srgbClr val="000000"/>
                  </a:solidFill>
                  <a:uFillTx/>
                  <a:latin typeface="Gill Sans Ultra Bold" panose="020B0A02020104020203" pitchFamily="34" charset="0"/>
                </a:rPr>
                <a:t>were</a:t>
              </a:r>
              <a:endParaRPr lang="fr-FR" sz="2400" b="0" i="0" u="none" strike="noStrike" kern="1200" cap="none" spc="0" baseline="0" dirty="0">
                <a:solidFill>
                  <a:srgbClr val="000000"/>
                </a:solidFill>
                <a:uFillTx/>
                <a:latin typeface="Gill Sans Ultra Bold" panose="020B0A02020104020203" pitchFamily="34" charset="0"/>
              </a:endParaRPr>
            </a:p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2400" b="0" i="0" u="none" strike="noStrike" kern="1200" cap="none" spc="0" baseline="0" dirty="0">
                  <a:solidFill>
                    <a:srgbClr val="000000"/>
                  </a:solidFill>
                  <a:uFillTx/>
                  <a:latin typeface="Gill Sans Ultra Bold" panose="020B0A02020104020203" pitchFamily="34" charset="0"/>
                </a:rPr>
                <a:t>	  	        ?</a:t>
              </a:r>
            </a:p>
          </p:txBody>
        </p:sp>
        <p:cxnSp>
          <p:nvCxnSpPr>
            <p:cNvPr id="13" name="Connecteur droit 12">
              <a:extLst>
                <a:ext uri="{FF2B5EF4-FFF2-40B4-BE49-F238E27FC236}">
                  <a16:creationId xmlns:a16="http://schemas.microsoft.com/office/drawing/2014/main" id="{F123BDFC-B999-BDCA-0557-4C2E66C070A1}"/>
                </a:ext>
              </a:extLst>
            </p:cNvPr>
            <p:cNvCxnSpPr/>
            <p:nvPr/>
          </p:nvCxnSpPr>
          <p:spPr>
            <a:xfrm>
              <a:off x="4003974" y="3581101"/>
              <a:ext cx="2888736" cy="0"/>
            </a:xfrm>
            <a:prstGeom prst="straightConnector1">
              <a:avLst/>
            </a:prstGeom>
            <a:noFill/>
            <a:ln w="25402" cap="flat">
              <a:solidFill>
                <a:srgbClr val="000000"/>
              </a:solidFill>
              <a:prstDash val="solid"/>
              <a:miter/>
            </a:ln>
          </p:spPr>
        </p:cxnSp>
      </p:grpSp>
      <p:grpSp>
        <p:nvGrpSpPr>
          <p:cNvPr id="14" name="Groupe 24">
            <a:extLst>
              <a:ext uri="{FF2B5EF4-FFF2-40B4-BE49-F238E27FC236}">
                <a16:creationId xmlns:a16="http://schemas.microsoft.com/office/drawing/2014/main" id="{358D5625-C4C3-5B76-E0FE-4F906E4D13E0}"/>
              </a:ext>
            </a:extLst>
          </p:cNvPr>
          <p:cNvGrpSpPr/>
          <p:nvPr/>
        </p:nvGrpSpPr>
        <p:grpSpPr>
          <a:xfrm>
            <a:off x="520961" y="4734004"/>
            <a:ext cx="3483013" cy="1435105"/>
            <a:chOff x="520961" y="4734004"/>
            <a:chExt cx="3483013" cy="1435105"/>
          </a:xfrm>
        </p:grpSpPr>
        <p:sp>
          <p:nvSpPr>
            <p:cNvPr id="15" name="Bulle narrative : rectangle à coins arrondis 15">
              <a:extLst>
                <a:ext uri="{FF2B5EF4-FFF2-40B4-BE49-F238E27FC236}">
                  <a16:creationId xmlns:a16="http://schemas.microsoft.com/office/drawing/2014/main" id="{F1813937-DF96-3D6F-724D-4227597CCAEA}"/>
                </a:ext>
              </a:extLst>
            </p:cNvPr>
            <p:cNvSpPr/>
            <p:nvPr/>
          </p:nvSpPr>
          <p:spPr>
            <a:xfrm>
              <a:off x="520961" y="4734004"/>
              <a:ext cx="3483013" cy="1435105"/>
            </a:xfrm>
            <a:custGeom>
              <a:avLst>
                <a:gd name="f0" fmla="val 25263"/>
                <a:gd name="f1" fmla="val 13049"/>
              </a:avLst>
              <a:gdLst>
                <a:gd name="f2" fmla="val 10800000"/>
                <a:gd name="f3" fmla="val 5400000"/>
                <a:gd name="f4" fmla="val 16200000"/>
                <a:gd name="f5" fmla="val 180"/>
                <a:gd name="f6" fmla="val w"/>
                <a:gd name="f7" fmla="val h"/>
                <a:gd name="f8" fmla="val 0"/>
                <a:gd name="f9" fmla="val 21600"/>
                <a:gd name="f10" fmla="+- 0 0 1"/>
                <a:gd name="f11" fmla="val 2147483647"/>
                <a:gd name="f12" fmla="val 3590"/>
                <a:gd name="f13" fmla="val 8970"/>
                <a:gd name="f14" fmla="val 12630"/>
                <a:gd name="f15" fmla="val 18010"/>
                <a:gd name="f16" fmla="val -2147483647"/>
                <a:gd name="f17" fmla="+- 0 0 180"/>
                <a:gd name="f18" fmla="*/ f6 1 21600"/>
                <a:gd name="f19" fmla="*/ f7 1 21600"/>
                <a:gd name="f20" fmla="val f8"/>
                <a:gd name="f21" fmla="val f9"/>
                <a:gd name="f22" fmla="+- 0 0 f12"/>
                <a:gd name="f23" fmla="+- 3590 0 f8"/>
                <a:gd name="f24" fmla="+- 0 0 f3"/>
                <a:gd name="f25" fmla="+- 21600 0 f15"/>
                <a:gd name="f26" fmla="+- 18010 0 f9"/>
                <a:gd name="f27" fmla="pin -2147483647 f0 2147483647"/>
                <a:gd name="f28" fmla="pin -2147483647 f1 2147483647"/>
                <a:gd name="f29" fmla="*/ f17 f2 1"/>
                <a:gd name="f30" fmla="+- f21 0 f20"/>
                <a:gd name="f31" fmla="val f27"/>
                <a:gd name="f32" fmla="val f28"/>
                <a:gd name="f33" fmla="abs f22"/>
                <a:gd name="f34" fmla="abs f23"/>
                <a:gd name="f35" fmla="?: f22 f24 f3"/>
                <a:gd name="f36" fmla="?: f22 f3 f24"/>
                <a:gd name="f37" fmla="?: f22 f4 f3"/>
                <a:gd name="f38" fmla="?: f22 f3 f4"/>
                <a:gd name="f39" fmla="abs f25"/>
                <a:gd name="f40" fmla="?: f23 f24 f3"/>
                <a:gd name="f41" fmla="?: f23 f3 f24"/>
                <a:gd name="f42" fmla="?: f25 0 f2"/>
                <a:gd name="f43" fmla="?: f25 f2 0"/>
                <a:gd name="f44" fmla="abs f26"/>
                <a:gd name="f45" fmla="?: f25 f24 f3"/>
                <a:gd name="f46" fmla="?: f25 f3 f24"/>
                <a:gd name="f47" fmla="?: f25 f4 f3"/>
                <a:gd name="f48" fmla="?: f25 f3 f4"/>
                <a:gd name="f49" fmla="?: f26 f24 f3"/>
                <a:gd name="f50" fmla="?: f26 f3 f24"/>
                <a:gd name="f51" fmla="?: f22 0 f2"/>
                <a:gd name="f52" fmla="?: f22 f2 0"/>
                <a:gd name="f53" fmla="*/ f27 f18 1"/>
                <a:gd name="f54" fmla="*/ f28 f19 1"/>
                <a:gd name="f55" fmla="*/ f29 1 f5"/>
                <a:gd name="f56" fmla="*/ f30 1 21600"/>
                <a:gd name="f57" fmla="+- f31 0 10800"/>
                <a:gd name="f58" fmla="+- f32 0 10800"/>
                <a:gd name="f59" fmla="+- f32 0 21600"/>
                <a:gd name="f60" fmla="+- f31 0 21600"/>
                <a:gd name="f61" fmla="?: f22 f38 f37"/>
                <a:gd name="f62" fmla="?: f22 f37 f38"/>
                <a:gd name="f63" fmla="?: f23 f36 f35"/>
                <a:gd name="f64" fmla="?: f23 f43 f42"/>
                <a:gd name="f65" fmla="?: f23 f42 f43"/>
                <a:gd name="f66" fmla="?: f25 f40 f41"/>
                <a:gd name="f67" fmla="?: f25 f48 f47"/>
                <a:gd name="f68" fmla="?: f25 f47 f48"/>
                <a:gd name="f69" fmla="?: f26 f46 f45"/>
                <a:gd name="f70" fmla="?: f26 f52 f51"/>
                <a:gd name="f71" fmla="?: f26 f51 f52"/>
                <a:gd name="f72" fmla="?: f22 f49 f50"/>
                <a:gd name="f73" fmla="*/ f31 f18 1"/>
                <a:gd name="f74" fmla="*/ f32 f19 1"/>
                <a:gd name="f75" fmla="+- f55 0 f3"/>
                <a:gd name="f76" fmla="*/ 800 f56 1"/>
                <a:gd name="f77" fmla="*/ 20800 f56 1"/>
                <a:gd name="f78" fmla="abs f57"/>
                <a:gd name="f79" fmla="abs f58"/>
                <a:gd name="f80" fmla="?: f23 f62 f61"/>
                <a:gd name="f81" fmla="?: f25 f64 f65"/>
                <a:gd name="f82" fmla="?: f26 f68 f67"/>
                <a:gd name="f83" fmla="?: f22 f70 f71"/>
                <a:gd name="f84" fmla="+- f78 0 f79"/>
                <a:gd name="f85" fmla="+- f79 0 f78"/>
                <a:gd name="f86" fmla="*/ f76 1 f56"/>
                <a:gd name="f87" fmla="*/ f77 1 f56"/>
                <a:gd name="f88" fmla="?: f58 f10 f84"/>
                <a:gd name="f89" fmla="?: f58 f84 f10"/>
                <a:gd name="f90" fmla="?: f57 f10 f85"/>
                <a:gd name="f91" fmla="?: f57 f85 f10"/>
                <a:gd name="f92" fmla="*/ f86 f18 1"/>
                <a:gd name="f93" fmla="*/ f87 f18 1"/>
                <a:gd name="f94" fmla="*/ f87 f19 1"/>
                <a:gd name="f95" fmla="*/ f86 f19 1"/>
                <a:gd name="f96" fmla="?: f31 f10 f88"/>
                <a:gd name="f97" fmla="?: f31 f10 f89"/>
                <a:gd name="f98" fmla="?: f59 f90 f10"/>
                <a:gd name="f99" fmla="?: f59 f91 f10"/>
                <a:gd name="f100" fmla="?: f60 f89 f10"/>
                <a:gd name="f101" fmla="?: f60 f88 f10"/>
                <a:gd name="f102" fmla="?: f32 f10 f91"/>
                <a:gd name="f103" fmla="?: f32 f10 f90"/>
                <a:gd name="f104" fmla="?: f96 f31 0"/>
                <a:gd name="f105" fmla="?: f96 f32 6280"/>
                <a:gd name="f106" fmla="?: f97 f31 0"/>
                <a:gd name="f107" fmla="?: f97 f32 15320"/>
                <a:gd name="f108" fmla="?: f98 f31 6280"/>
                <a:gd name="f109" fmla="?: f98 f32 21600"/>
                <a:gd name="f110" fmla="?: f99 f31 15320"/>
                <a:gd name="f111" fmla="?: f99 f32 21600"/>
                <a:gd name="f112" fmla="?: f100 f31 21600"/>
                <a:gd name="f113" fmla="?: f100 f32 15320"/>
                <a:gd name="f114" fmla="?: f101 f31 21600"/>
                <a:gd name="f115" fmla="?: f101 f32 6280"/>
                <a:gd name="f116" fmla="?: f102 f31 15320"/>
                <a:gd name="f117" fmla="?: f102 f32 0"/>
                <a:gd name="f118" fmla="?: f103 f31 6280"/>
                <a:gd name="f119" fmla="?: f103 f32 0"/>
              </a:gdLst>
              <a:ahLst>
                <a:ahXY gdRefX="f0" minX="f16" maxX="f11" gdRefY="f1" minY="f16" maxY="f11">
                  <a:pos x="f53" y="f54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5">
                  <a:pos x="f73" y="f74"/>
                </a:cxn>
              </a:cxnLst>
              <a:rect l="f92" t="f95" r="f93" b="f94"/>
              <a:pathLst>
                <a:path w="21600" h="21600">
                  <a:moveTo>
                    <a:pt x="f12" y="f8"/>
                  </a:moveTo>
                  <a:arcTo wR="f33" hR="f34" stAng="f80" swAng="f63"/>
                  <a:lnTo>
                    <a:pt x="f104" y="f105"/>
                  </a:lnTo>
                  <a:lnTo>
                    <a:pt x="f8" y="f13"/>
                  </a:lnTo>
                  <a:lnTo>
                    <a:pt x="f8" y="f14"/>
                  </a:lnTo>
                  <a:lnTo>
                    <a:pt x="f106" y="f107"/>
                  </a:lnTo>
                  <a:lnTo>
                    <a:pt x="f8" y="f15"/>
                  </a:lnTo>
                  <a:arcTo wR="f34" hR="f39" stAng="f81" swAng="f66"/>
                  <a:lnTo>
                    <a:pt x="f108" y="f109"/>
                  </a:lnTo>
                  <a:lnTo>
                    <a:pt x="f13" y="f9"/>
                  </a:lnTo>
                  <a:lnTo>
                    <a:pt x="f14" y="f9"/>
                  </a:lnTo>
                  <a:lnTo>
                    <a:pt x="f110" y="f111"/>
                  </a:lnTo>
                  <a:lnTo>
                    <a:pt x="f15" y="f9"/>
                  </a:lnTo>
                  <a:arcTo wR="f39" hR="f44" stAng="f82" swAng="f69"/>
                  <a:lnTo>
                    <a:pt x="f112" y="f113"/>
                  </a:lnTo>
                  <a:lnTo>
                    <a:pt x="f9" y="f14"/>
                  </a:lnTo>
                  <a:lnTo>
                    <a:pt x="f9" y="f13"/>
                  </a:lnTo>
                  <a:lnTo>
                    <a:pt x="f114" y="f115"/>
                  </a:lnTo>
                  <a:lnTo>
                    <a:pt x="f9" y="f12"/>
                  </a:lnTo>
                  <a:arcTo wR="f44" hR="f33" stAng="f83" swAng="f72"/>
                  <a:lnTo>
                    <a:pt x="f116" y="f117"/>
                  </a:lnTo>
                  <a:lnTo>
                    <a:pt x="f14" y="f8"/>
                  </a:lnTo>
                  <a:lnTo>
                    <a:pt x="f13" y="f8"/>
                  </a:lnTo>
                  <a:lnTo>
                    <a:pt x="f118" y="f119"/>
                  </a:lnTo>
                  <a:close/>
                </a:path>
              </a:pathLst>
            </a:custGeom>
            <a:noFill/>
            <a:ln w="38103" cap="flat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2400" b="0" i="0" u="none" strike="noStrike" kern="1200" cap="none" spc="0" baseline="0" dirty="0" err="1">
                  <a:solidFill>
                    <a:srgbClr val="000000"/>
                  </a:solidFill>
                  <a:uFillTx/>
                  <a:latin typeface="Gill Sans Ultra Bold" panose="020B0A02020104020203" pitchFamily="34" charset="0"/>
                </a:rPr>
                <a:t>What</a:t>
              </a:r>
              <a:r>
                <a:rPr lang="fr-FR" sz="2400" b="0" i="0" u="none" strike="noStrike" kern="1200" cap="none" spc="0" baseline="0" dirty="0">
                  <a:solidFill>
                    <a:srgbClr val="000000"/>
                  </a:solidFill>
                  <a:uFillTx/>
                  <a:latin typeface="Gill Sans Ultra Bold" panose="020B0A02020104020203" pitchFamily="34" charset="0"/>
                </a:rPr>
                <a:t> </a:t>
              </a:r>
              <a:r>
                <a:rPr lang="fr-FR" sz="2400" b="0" i="0" u="none" strike="noStrike" kern="1200" cap="none" spc="0" baseline="0" dirty="0" err="1">
                  <a:solidFill>
                    <a:srgbClr val="000000"/>
                  </a:solidFill>
                  <a:uFillTx/>
                  <a:latin typeface="Gill Sans Ultra Bold" panose="020B0A02020104020203" pitchFamily="34" charset="0"/>
                </a:rPr>
                <a:t>would</a:t>
              </a:r>
              <a:r>
                <a:rPr lang="fr-FR" sz="2400" b="0" i="0" u="none" strike="noStrike" kern="1200" cap="none" spc="0" baseline="0" dirty="0">
                  <a:solidFill>
                    <a:srgbClr val="000000"/>
                  </a:solidFill>
                  <a:uFillTx/>
                  <a:latin typeface="Gill Sans Ultra Bold" panose="020B0A02020104020203" pitchFamily="34" charset="0"/>
                </a:rPr>
                <a:t> </a:t>
              </a:r>
              <a:r>
                <a:rPr lang="fr-FR" sz="2400" b="0" i="0" u="none" strike="noStrike" kern="1200" cap="none" spc="0" baseline="0" dirty="0" err="1">
                  <a:solidFill>
                    <a:srgbClr val="000000"/>
                  </a:solidFill>
                  <a:uFillTx/>
                  <a:latin typeface="Gill Sans Ultra Bold" panose="020B0A02020104020203" pitchFamily="34" charset="0"/>
                </a:rPr>
                <a:t>you</a:t>
              </a:r>
              <a:r>
                <a:rPr lang="fr-FR" sz="2400" b="0" i="0" u="none" strike="noStrike" kern="1200" cap="none" spc="0" baseline="0" dirty="0">
                  <a:solidFill>
                    <a:srgbClr val="000000"/>
                  </a:solidFill>
                  <a:uFillTx/>
                  <a:latin typeface="Gill Sans Ultra Bold" panose="020B0A02020104020203" pitchFamily="34" charset="0"/>
                </a:rPr>
                <a:t> </a:t>
              </a:r>
              <a:r>
                <a:rPr lang="fr-FR" sz="2400" b="0" i="0" u="none" strike="noStrike" kern="1200" cap="none" spc="0" baseline="0" dirty="0" err="1">
                  <a:solidFill>
                    <a:srgbClr val="000000"/>
                  </a:solidFill>
                  <a:uFillTx/>
                  <a:latin typeface="Gill Sans Ultra Bold" panose="020B0A02020104020203" pitchFamily="34" charset="0"/>
                </a:rPr>
                <a:t>be</a:t>
              </a:r>
              <a:r>
                <a:rPr lang="fr-FR" sz="2400" b="0" i="0" u="none" strike="noStrike" kern="1200" cap="none" spc="0" baseline="0" dirty="0">
                  <a:solidFill>
                    <a:srgbClr val="000000"/>
                  </a:solidFill>
                  <a:uFillTx/>
                  <a:latin typeface="Gill Sans Ultra Bold" panose="020B0A02020104020203" pitchFamily="34" charset="0"/>
                </a:rPr>
                <a:t>, if </a:t>
              </a:r>
              <a:r>
                <a:rPr lang="fr-FR" sz="2400" b="0" i="0" u="none" strike="noStrike" kern="1200" cap="none" spc="0" baseline="0" dirty="0" err="1">
                  <a:solidFill>
                    <a:srgbClr val="000000"/>
                  </a:solidFill>
                  <a:uFillTx/>
                  <a:latin typeface="Gill Sans Ultra Bold" panose="020B0A02020104020203" pitchFamily="34" charset="0"/>
                </a:rPr>
                <a:t>you</a:t>
              </a:r>
              <a:r>
                <a:rPr lang="fr-FR" sz="2400" b="0" i="0" u="none" strike="noStrike" kern="1200" cap="none" spc="0" baseline="0" dirty="0">
                  <a:solidFill>
                    <a:srgbClr val="000000"/>
                  </a:solidFill>
                  <a:uFillTx/>
                  <a:latin typeface="Gill Sans Ultra Bold" panose="020B0A02020104020203" pitchFamily="34" charset="0"/>
                </a:rPr>
                <a:t> </a:t>
              </a:r>
              <a:r>
                <a:rPr lang="fr-FR" sz="2400" b="0" i="0" u="none" strike="noStrike" kern="1200" cap="none" spc="0" baseline="0" dirty="0" err="1">
                  <a:solidFill>
                    <a:srgbClr val="000000"/>
                  </a:solidFill>
                  <a:uFillTx/>
                  <a:latin typeface="Gill Sans Ultra Bold" panose="020B0A02020104020203" pitchFamily="34" charset="0"/>
                </a:rPr>
                <a:t>were</a:t>
              </a:r>
              <a:endParaRPr lang="fr-FR" sz="2400" b="0" i="0" u="none" strike="noStrike" kern="1200" cap="none" spc="0" baseline="0" dirty="0">
                <a:solidFill>
                  <a:srgbClr val="000000"/>
                </a:solidFill>
                <a:uFillTx/>
                <a:latin typeface="Gill Sans Ultra Bold" panose="020B0A02020104020203" pitchFamily="34" charset="0"/>
              </a:endParaRPr>
            </a:p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2400" b="0" i="0" u="none" strike="noStrike" kern="1200" cap="none" spc="0" baseline="0" dirty="0">
                  <a:solidFill>
                    <a:srgbClr val="000000"/>
                  </a:solidFill>
                  <a:uFillTx/>
                  <a:latin typeface="Gill Sans Ultra Bold" panose="020B0A02020104020203" pitchFamily="34" charset="0"/>
                </a:rPr>
                <a:t>			?</a:t>
              </a:r>
            </a:p>
          </p:txBody>
        </p:sp>
        <p:cxnSp>
          <p:nvCxnSpPr>
            <p:cNvPr id="16" name="Connecteur droit 17">
              <a:extLst>
                <a:ext uri="{FF2B5EF4-FFF2-40B4-BE49-F238E27FC236}">
                  <a16:creationId xmlns:a16="http://schemas.microsoft.com/office/drawing/2014/main" id="{68AE804F-A260-F48F-DC1E-1B34FA2BDD37}"/>
                </a:ext>
              </a:extLst>
            </p:cNvPr>
            <p:cNvCxnSpPr/>
            <p:nvPr/>
          </p:nvCxnSpPr>
          <p:spPr>
            <a:xfrm>
              <a:off x="761996" y="6032946"/>
              <a:ext cx="2710822" cy="0"/>
            </a:xfrm>
            <a:prstGeom prst="straightConnector1">
              <a:avLst/>
            </a:prstGeom>
            <a:noFill/>
            <a:ln w="25402" cap="flat">
              <a:solidFill>
                <a:srgbClr val="000000"/>
              </a:solidFill>
              <a:prstDash val="solid"/>
              <a:miter/>
            </a:ln>
          </p:spPr>
        </p:cxnSp>
      </p:grpSp>
      <p:grpSp>
        <p:nvGrpSpPr>
          <p:cNvPr id="17" name="Groupe 23">
            <a:extLst>
              <a:ext uri="{FF2B5EF4-FFF2-40B4-BE49-F238E27FC236}">
                <a16:creationId xmlns:a16="http://schemas.microsoft.com/office/drawing/2014/main" id="{3310E8D7-6A72-D578-4A66-180002EBCABB}"/>
              </a:ext>
            </a:extLst>
          </p:cNvPr>
          <p:cNvGrpSpPr/>
          <p:nvPr/>
        </p:nvGrpSpPr>
        <p:grpSpPr>
          <a:xfrm>
            <a:off x="7762981" y="4626050"/>
            <a:ext cx="3987798" cy="1651004"/>
            <a:chOff x="7762981" y="4626050"/>
            <a:chExt cx="3987798" cy="1651004"/>
          </a:xfrm>
        </p:grpSpPr>
        <p:sp>
          <p:nvSpPr>
            <p:cNvPr id="18" name="Bulle narrative : rectangle à coins arrondis 14">
              <a:extLst>
                <a:ext uri="{FF2B5EF4-FFF2-40B4-BE49-F238E27FC236}">
                  <a16:creationId xmlns:a16="http://schemas.microsoft.com/office/drawing/2014/main" id="{B3D16A63-24B6-FDC3-2A98-386707C96F84}"/>
                </a:ext>
              </a:extLst>
            </p:cNvPr>
            <p:cNvSpPr/>
            <p:nvPr/>
          </p:nvSpPr>
          <p:spPr>
            <a:xfrm>
              <a:off x="7762981" y="4626050"/>
              <a:ext cx="3987798" cy="1651004"/>
            </a:xfrm>
            <a:custGeom>
              <a:avLst>
                <a:gd name="f0" fmla="val -2758"/>
                <a:gd name="f1" fmla="val 13764"/>
              </a:avLst>
              <a:gdLst>
                <a:gd name="f2" fmla="val 10800000"/>
                <a:gd name="f3" fmla="val 5400000"/>
                <a:gd name="f4" fmla="val 16200000"/>
                <a:gd name="f5" fmla="val 180"/>
                <a:gd name="f6" fmla="val w"/>
                <a:gd name="f7" fmla="val h"/>
                <a:gd name="f8" fmla="val 0"/>
                <a:gd name="f9" fmla="val 21600"/>
                <a:gd name="f10" fmla="+- 0 0 1"/>
                <a:gd name="f11" fmla="val 2147483647"/>
                <a:gd name="f12" fmla="val 3590"/>
                <a:gd name="f13" fmla="val 8970"/>
                <a:gd name="f14" fmla="val 12630"/>
                <a:gd name="f15" fmla="val 18010"/>
                <a:gd name="f16" fmla="val -2147483647"/>
                <a:gd name="f17" fmla="+- 0 0 180"/>
                <a:gd name="f18" fmla="*/ f6 1 21600"/>
                <a:gd name="f19" fmla="*/ f7 1 21600"/>
                <a:gd name="f20" fmla="val f8"/>
                <a:gd name="f21" fmla="val f9"/>
                <a:gd name="f22" fmla="+- 0 0 f12"/>
                <a:gd name="f23" fmla="+- 3590 0 f8"/>
                <a:gd name="f24" fmla="+- 0 0 f3"/>
                <a:gd name="f25" fmla="+- 21600 0 f15"/>
                <a:gd name="f26" fmla="+- 18010 0 f9"/>
                <a:gd name="f27" fmla="pin -2147483647 f0 2147483647"/>
                <a:gd name="f28" fmla="pin -2147483647 f1 2147483647"/>
                <a:gd name="f29" fmla="*/ f17 f2 1"/>
                <a:gd name="f30" fmla="+- f21 0 f20"/>
                <a:gd name="f31" fmla="val f27"/>
                <a:gd name="f32" fmla="val f28"/>
                <a:gd name="f33" fmla="abs f22"/>
                <a:gd name="f34" fmla="abs f23"/>
                <a:gd name="f35" fmla="?: f22 f24 f3"/>
                <a:gd name="f36" fmla="?: f22 f3 f24"/>
                <a:gd name="f37" fmla="?: f22 f4 f3"/>
                <a:gd name="f38" fmla="?: f22 f3 f4"/>
                <a:gd name="f39" fmla="abs f25"/>
                <a:gd name="f40" fmla="?: f23 f24 f3"/>
                <a:gd name="f41" fmla="?: f23 f3 f24"/>
                <a:gd name="f42" fmla="?: f25 0 f2"/>
                <a:gd name="f43" fmla="?: f25 f2 0"/>
                <a:gd name="f44" fmla="abs f26"/>
                <a:gd name="f45" fmla="?: f25 f24 f3"/>
                <a:gd name="f46" fmla="?: f25 f3 f24"/>
                <a:gd name="f47" fmla="?: f25 f4 f3"/>
                <a:gd name="f48" fmla="?: f25 f3 f4"/>
                <a:gd name="f49" fmla="?: f26 f24 f3"/>
                <a:gd name="f50" fmla="?: f26 f3 f24"/>
                <a:gd name="f51" fmla="?: f22 0 f2"/>
                <a:gd name="f52" fmla="?: f22 f2 0"/>
                <a:gd name="f53" fmla="*/ f27 f18 1"/>
                <a:gd name="f54" fmla="*/ f28 f19 1"/>
                <a:gd name="f55" fmla="*/ f29 1 f5"/>
                <a:gd name="f56" fmla="*/ f30 1 21600"/>
                <a:gd name="f57" fmla="+- f31 0 10800"/>
                <a:gd name="f58" fmla="+- f32 0 10800"/>
                <a:gd name="f59" fmla="+- f32 0 21600"/>
                <a:gd name="f60" fmla="+- f31 0 21600"/>
                <a:gd name="f61" fmla="?: f22 f38 f37"/>
                <a:gd name="f62" fmla="?: f22 f37 f38"/>
                <a:gd name="f63" fmla="?: f23 f36 f35"/>
                <a:gd name="f64" fmla="?: f23 f43 f42"/>
                <a:gd name="f65" fmla="?: f23 f42 f43"/>
                <a:gd name="f66" fmla="?: f25 f40 f41"/>
                <a:gd name="f67" fmla="?: f25 f48 f47"/>
                <a:gd name="f68" fmla="?: f25 f47 f48"/>
                <a:gd name="f69" fmla="?: f26 f46 f45"/>
                <a:gd name="f70" fmla="?: f26 f52 f51"/>
                <a:gd name="f71" fmla="?: f26 f51 f52"/>
                <a:gd name="f72" fmla="?: f22 f49 f50"/>
                <a:gd name="f73" fmla="*/ f31 f18 1"/>
                <a:gd name="f74" fmla="*/ f32 f19 1"/>
                <a:gd name="f75" fmla="+- f55 0 f3"/>
                <a:gd name="f76" fmla="*/ 800 f56 1"/>
                <a:gd name="f77" fmla="*/ 20800 f56 1"/>
                <a:gd name="f78" fmla="abs f57"/>
                <a:gd name="f79" fmla="abs f58"/>
                <a:gd name="f80" fmla="?: f23 f62 f61"/>
                <a:gd name="f81" fmla="?: f25 f64 f65"/>
                <a:gd name="f82" fmla="?: f26 f68 f67"/>
                <a:gd name="f83" fmla="?: f22 f70 f71"/>
                <a:gd name="f84" fmla="+- f78 0 f79"/>
                <a:gd name="f85" fmla="+- f79 0 f78"/>
                <a:gd name="f86" fmla="*/ f76 1 f56"/>
                <a:gd name="f87" fmla="*/ f77 1 f56"/>
                <a:gd name="f88" fmla="?: f58 f10 f84"/>
                <a:gd name="f89" fmla="?: f58 f84 f10"/>
                <a:gd name="f90" fmla="?: f57 f10 f85"/>
                <a:gd name="f91" fmla="?: f57 f85 f10"/>
                <a:gd name="f92" fmla="*/ f86 f18 1"/>
                <a:gd name="f93" fmla="*/ f87 f18 1"/>
                <a:gd name="f94" fmla="*/ f87 f19 1"/>
                <a:gd name="f95" fmla="*/ f86 f19 1"/>
                <a:gd name="f96" fmla="?: f31 f10 f88"/>
                <a:gd name="f97" fmla="?: f31 f10 f89"/>
                <a:gd name="f98" fmla="?: f59 f90 f10"/>
                <a:gd name="f99" fmla="?: f59 f91 f10"/>
                <a:gd name="f100" fmla="?: f60 f89 f10"/>
                <a:gd name="f101" fmla="?: f60 f88 f10"/>
                <a:gd name="f102" fmla="?: f32 f10 f91"/>
                <a:gd name="f103" fmla="?: f32 f10 f90"/>
                <a:gd name="f104" fmla="?: f96 f31 0"/>
                <a:gd name="f105" fmla="?: f96 f32 6280"/>
                <a:gd name="f106" fmla="?: f97 f31 0"/>
                <a:gd name="f107" fmla="?: f97 f32 15320"/>
                <a:gd name="f108" fmla="?: f98 f31 6280"/>
                <a:gd name="f109" fmla="?: f98 f32 21600"/>
                <a:gd name="f110" fmla="?: f99 f31 15320"/>
                <a:gd name="f111" fmla="?: f99 f32 21600"/>
                <a:gd name="f112" fmla="?: f100 f31 21600"/>
                <a:gd name="f113" fmla="?: f100 f32 15320"/>
                <a:gd name="f114" fmla="?: f101 f31 21600"/>
                <a:gd name="f115" fmla="?: f101 f32 6280"/>
                <a:gd name="f116" fmla="?: f102 f31 15320"/>
                <a:gd name="f117" fmla="?: f102 f32 0"/>
                <a:gd name="f118" fmla="?: f103 f31 6280"/>
                <a:gd name="f119" fmla="?: f103 f32 0"/>
              </a:gdLst>
              <a:ahLst>
                <a:ahXY gdRefX="f0" minX="f16" maxX="f11" gdRefY="f1" minY="f16" maxY="f11">
                  <a:pos x="f53" y="f54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5">
                  <a:pos x="f73" y="f74"/>
                </a:cxn>
              </a:cxnLst>
              <a:rect l="f92" t="f95" r="f93" b="f94"/>
              <a:pathLst>
                <a:path w="21600" h="21600">
                  <a:moveTo>
                    <a:pt x="f12" y="f8"/>
                  </a:moveTo>
                  <a:arcTo wR="f33" hR="f34" stAng="f80" swAng="f63"/>
                  <a:lnTo>
                    <a:pt x="f104" y="f105"/>
                  </a:lnTo>
                  <a:lnTo>
                    <a:pt x="f8" y="f13"/>
                  </a:lnTo>
                  <a:lnTo>
                    <a:pt x="f8" y="f14"/>
                  </a:lnTo>
                  <a:lnTo>
                    <a:pt x="f106" y="f107"/>
                  </a:lnTo>
                  <a:lnTo>
                    <a:pt x="f8" y="f15"/>
                  </a:lnTo>
                  <a:arcTo wR="f34" hR="f39" stAng="f81" swAng="f66"/>
                  <a:lnTo>
                    <a:pt x="f108" y="f109"/>
                  </a:lnTo>
                  <a:lnTo>
                    <a:pt x="f13" y="f9"/>
                  </a:lnTo>
                  <a:lnTo>
                    <a:pt x="f14" y="f9"/>
                  </a:lnTo>
                  <a:lnTo>
                    <a:pt x="f110" y="f111"/>
                  </a:lnTo>
                  <a:lnTo>
                    <a:pt x="f15" y="f9"/>
                  </a:lnTo>
                  <a:arcTo wR="f39" hR="f44" stAng="f82" swAng="f69"/>
                  <a:lnTo>
                    <a:pt x="f112" y="f113"/>
                  </a:lnTo>
                  <a:lnTo>
                    <a:pt x="f9" y="f14"/>
                  </a:lnTo>
                  <a:lnTo>
                    <a:pt x="f9" y="f13"/>
                  </a:lnTo>
                  <a:lnTo>
                    <a:pt x="f114" y="f115"/>
                  </a:lnTo>
                  <a:lnTo>
                    <a:pt x="f9" y="f12"/>
                  </a:lnTo>
                  <a:arcTo wR="f44" hR="f33" stAng="f83" swAng="f72"/>
                  <a:lnTo>
                    <a:pt x="f116" y="f117"/>
                  </a:lnTo>
                  <a:lnTo>
                    <a:pt x="f14" y="f8"/>
                  </a:lnTo>
                  <a:lnTo>
                    <a:pt x="f13" y="f8"/>
                  </a:lnTo>
                  <a:lnTo>
                    <a:pt x="f118" y="f119"/>
                  </a:lnTo>
                  <a:close/>
                </a:path>
              </a:pathLst>
            </a:custGeom>
            <a:noFill/>
            <a:ln w="38103" cap="flat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2400" b="0" i="0" u="none" strike="noStrike" kern="1200" cap="none" spc="0" baseline="0">
                  <a:solidFill>
                    <a:srgbClr val="000000"/>
                  </a:solidFill>
                  <a:uFillTx/>
                  <a:latin typeface="Gill Sans Ultra Bold" panose="020B0A02020104020203" pitchFamily="34" charset="0"/>
                </a:rPr>
                <a:t>What would you be, if you were</a:t>
              </a:r>
            </a:p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2400" b="0" i="0" u="none" strike="noStrike" kern="1200" cap="none" spc="0" baseline="0">
                  <a:solidFill>
                    <a:srgbClr val="000000"/>
                  </a:solidFill>
                  <a:uFillTx/>
                  <a:latin typeface="Gill Sans Ultra Bold" panose="020B0A02020104020203" pitchFamily="34" charset="0"/>
                </a:rPr>
                <a:t>		  	   ?</a:t>
              </a:r>
            </a:p>
          </p:txBody>
        </p:sp>
        <p:cxnSp>
          <p:nvCxnSpPr>
            <p:cNvPr id="19" name="Connecteur droit 18">
              <a:extLst>
                <a:ext uri="{FF2B5EF4-FFF2-40B4-BE49-F238E27FC236}">
                  <a16:creationId xmlns:a16="http://schemas.microsoft.com/office/drawing/2014/main" id="{A5C76790-6BAA-4774-A3F8-E9F0CD05CD5E}"/>
                </a:ext>
              </a:extLst>
            </p:cNvPr>
            <p:cNvCxnSpPr/>
            <p:nvPr/>
          </p:nvCxnSpPr>
          <p:spPr>
            <a:xfrm>
              <a:off x="8401470" y="6097191"/>
              <a:ext cx="2710821" cy="0"/>
            </a:xfrm>
            <a:prstGeom prst="straightConnector1">
              <a:avLst/>
            </a:prstGeom>
            <a:noFill/>
            <a:ln w="25402" cap="flat">
              <a:solidFill>
                <a:srgbClr val="000000"/>
              </a:solidFill>
              <a:prstDash val="solid"/>
              <a:miter/>
            </a:ln>
          </p:spPr>
        </p:cxnSp>
      </p:grpSp>
      <p:grpSp>
        <p:nvGrpSpPr>
          <p:cNvPr id="20" name="Groupe 22">
            <a:extLst>
              <a:ext uri="{FF2B5EF4-FFF2-40B4-BE49-F238E27FC236}">
                <a16:creationId xmlns:a16="http://schemas.microsoft.com/office/drawing/2014/main" id="{A0FCF8B1-9454-BE6F-00B4-622DDCC7AB29}"/>
              </a:ext>
            </a:extLst>
          </p:cNvPr>
          <p:cNvGrpSpPr/>
          <p:nvPr/>
        </p:nvGrpSpPr>
        <p:grpSpPr>
          <a:xfrm>
            <a:off x="7716585" y="2461263"/>
            <a:ext cx="3987798" cy="1651004"/>
            <a:chOff x="7716585" y="2461263"/>
            <a:chExt cx="3987798" cy="1651004"/>
          </a:xfrm>
        </p:grpSpPr>
        <p:sp>
          <p:nvSpPr>
            <p:cNvPr id="21" name="Bulle narrative : rectangle à coins arrondis 13">
              <a:extLst>
                <a:ext uri="{FF2B5EF4-FFF2-40B4-BE49-F238E27FC236}">
                  <a16:creationId xmlns:a16="http://schemas.microsoft.com/office/drawing/2014/main" id="{8A5F4B44-9165-47E7-CD67-39E2CF399246}"/>
                </a:ext>
              </a:extLst>
            </p:cNvPr>
            <p:cNvSpPr/>
            <p:nvPr/>
          </p:nvSpPr>
          <p:spPr>
            <a:xfrm>
              <a:off x="7716585" y="2461263"/>
              <a:ext cx="3987798" cy="1651004"/>
            </a:xfrm>
            <a:custGeom>
              <a:avLst>
                <a:gd name="f0" fmla="val -3516"/>
                <a:gd name="f1" fmla="val 30231"/>
              </a:avLst>
              <a:gdLst>
                <a:gd name="f2" fmla="val 10800000"/>
                <a:gd name="f3" fmla="val 5400000"/>
                <a:gd name="f4" fmla="val 16200000"/>
                <a:gd name="f5" fmla="val 180"/>
                <a:gd name="f6" fmla="val w"/>
                <a:gd name="f7" fmla="val h"/>
                <a:gd name="f8" fmla="val 0"/>
                <a:gd name="f9" fmla="val 21600"/>
                <a:gd name="f10" fmla="+- 0 0 1"/>
                <a:gd name="f11" fmla="val 2147483647"/>
                <a:gd name="f12" fmla="val 3590"/>
                <a:gd name="f13" fmla="val 8970"/>
                <a:gd name="f14" fmla="val 12630"/>
                <a:gd name="f15" fmla="val 18010"/>
                <a:gd name="f16" fmla="val -2147483647"/>
                <a:gd name="f17" fmla="+- 0 0 180"/>
                <a:gd name="f18" fmla="*/ f6 1 21600"/>
                <a:gd name="f19" fmla="*/ f7 1 21600"/>
                <a:gd name="f20" fmla="val f8"/>
                <a:gd name="f21" fmla="val f9"/>
                <a:gd name="f22" fmla="+- 0 0 f12"/>
                <a:gd name="f23" fmla="+- 3590 0 f8"/>
                <a:gd name="f24" fmla="+- 0 0 f3"/>
                <a:gd name="f25" fmla="+- 21600 0 f15"/>
                <a:gd name="f26" fmla="+- 18010 0 f9"/>
                <a:gd name="f27" fmla="pin -2147483647 f0 2147483647"/>
                <a:gd name="f28" fmla="pin -2147483647 f1 2147483647"/>
                <a:gd name="f29" fmla="*/ f17 f2 1"/>
                <a:gd name="f30" fmla="+- f21 0 f20"/>
                <a:gd name="f31" fmla="val f27"/>
                <a:gd name="f32" fmla="val f28"/>
                <a:gd name="f33" fmla="abs f22"/>
                <a:gd name="f34" fmla="abs f23"/>
                <a:gd name="f35" fmla="?: f22 f24 f3"/>
                <a:gd name="f36" fmla="?: f22 f3 f24"/>
                <a:gd name="f37" fmla="?: f22 f4 f3"/>
                <a:gd name="f38" fmla="?: f22 f3 f4"/>
                <a:gd name="f39" fmla="abs f25"/>
                <a:gd name="f40" fmla="?: f23 f24 f3"/>
                <a:gd name="f41" fmla="?: f23 f3 f24"/>
                <a:gd name="f42" fmla="?: f25 0 f2"/>
                <a:gd name="f43" fmla="?: f25 f2 0"/>
                <a:gd name="f44" fmla="abs f26"/>
                <a:gd name="f45" fmla="?: f25 f24 f3"/>
                <a:gd name="f46" fmla="?: f25 f3 f24"/>
                <a:gd name="f47" fmla="?: f25 f4 f3"/>
                <a:gd name="f48" fmla="?: f25 f3 f4"/>
                <a:gd name="f49" fmla="?: f26 f24 f3"/>
                <a:gd name="f50" fmla="?: f26 f3 f24"/>
                <a:gd name="f51" fmla="?: f22 0 f2"/>
                <a:gd name="f52" fmla="?: f22 f2 0"/>
                <a:gd name="f53" fmla="*/ f27 f18 1"/>
                <a:gd name="f54" fmla="*/ f28 f19 1"/>
                <a:gd name="f55" fmla="*/ f29 1 f5"/>
                <a:gd name="f56" fmla="*/ f30 1 21600"/>
                <a:gd name="f57" fmla="+- f31 0 10800"/>
                <a:gd name="f58" fmla="+- f32 0 10800"/>
                <a:gd name="f59" fmla="+- f32 0 21600"/>
                <a:gd name="f60" fmla="+- f31 0 21600"/>
                <a:gd name="f61" fmla="?: f22 f38 f37"/>
                <a:gd name="f62" fmla="?: f22 f37 f38"/>
                <a:gd name="f63" fmla="?: f23 f36 f35"/>
                <a:gd name="f64" fmla="?: f23 f43 f42"/>
                <a:gd name="f65" fmla="?: f23 f42 f43"/>
                <a:gd name="f66" fmla="?: f25 f40 f41"/>
                <a:gd name="f67" fmla="?: f25 f48 f47"/>
                <a:gd name="f68" fmla="?: f25 f47 f48"/>
                <a:gd name="f69" fmla="?: f26 f46 f45"/>
                <a:gd name="f70" fmla="?: f26 f52 f51"/>
                <a:gd name="f71" fmla="?: f26 f51 f52"/>
                <a:gd name="f72" fmla="?: f22 f49 f50"/>
                <a:gd name="f73" fmla="*/ f31 f18 1"/>
                <a:gd name="f74" fmla="*/ f32 f19 1"/>
                <a:gd name="f75" fmla="+- f55 0 f3"/>
                <a:gd name="f76" fmla="*/ 800 f56 1"/>
                <a:gd name="f77" fmla="*/ 20800 f56 1"/>
                <a:gd name="f78" fmla="abs f57"/>
                <a:gd name="f79" fmla="abs f58"/>
                <a:gd name="f80" fmla="?: f23 f62 f61"/>
                <a:gd name="f81" fmla="?: f25 f64 f65"/>
                <a:gd name="f82" fmla="?: f26 f68 f67"/>
                <a:gd name="f83" fmla="?: f22 f70 f71"/>
                <a:gd name="f84" fmla="+- f78 0 f79"/>
                <a:gd name="f85" fmla="+- f79 0 f78"/>
                <a:gd name="f86" fmla="*/ f76 1 f56"/>
                <a:gd name="f87" fmla="*/ f77 1 f56"/>
                <a:gd name="f88" fmla="?: f58 f10 f84"/>
                <a:gd name="f89" fmla="?: f58 f84 f10"/>
                <a:gd name="f90" fmla="?: f57 f10 f85"/>
                <a:gd name="f91" fmla="?: f57 f85 f10"/>
                <a:gd name="f92" fmla="*/ f86 f18 1"/>
                <a:gd name="f93" fmla="*/ f87 f18 1"/>
                <a:gd name="f94" fmla="*/ f87 f19 1"/>
                <a:gd name="f95" fmla="*/ f86 f19 1"/>
                <a:gd name="f96" fmla="?: f31 f10 f88"/>
                <a:gd name="f97" fmla="?: f31 f10 f89"/>
                <a:gd name="f98" fmla="?: f59 f90 f10"/>
                <a:gd name="f99" fmla="?: f59 f91 f10"/>
                <a:gd name="f100" fmla="?: f60 f89 f10"/>
                <a:gd name="f101" fmla="?: f60 f88 f10"/>
                <a:gd name="f102" fmla="?: f32 f10 f91"/>
                <a:gd name="f103" fmla="?: f32 f10 f90"/>
                <a:gd name="f104" fmla="?: f96 f31 0"/>
                <a:gd name="f105" fmla="?: f96 f32 6280"/>
                <a:gd name="f106" fmla="?: f97 f31 0"/>
                <a:gd name="f107" fmla="?: f97 f32 15320"/>
                <a:gd name="f108" fmla="?: f98 f31 6280"/>
                <a:gd name="f109" fmla="?: f98 f32 21600"/>
                <a:gd name="f110" fmla="?: f99 f31 15320"/>
                <a:gd name="f111" fmla="?: f99 f32 21600"/>
                <a:gd name="f112" fmla="?: f100 f31 21600"/>
                <a:gd name="f113" fmla="?: f100 f32 15320"/>
                <a:gd name="f114" fmla="?: f101 f31 21600"/>
                <a:gd name="f115" fmla="?: f101 f32 6280"/>
                <a:gd name="f116" fmla="?: f102 f31 15320"/>
                <a:gd name="f117" fmla="?: f102 f32 0"/>
                <a:gd name="f118" fmla="?: f103 f31 6280"/>
                <a:gd name="f119" fmla="?: f103 f32 0"/>
              </a:gdLst>
              <a:ahLst>
                <a:ahXY gdRefX="f0" minX="f16" maxX="f11" gdRefY="f1" minY="f16" maxY="f11">
                  <a:pos x="f53" y="f54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5">
                  <a:pos x="f73" y="f74"/>
                </a:cxn>
              </a:cxnLst>
              <a:rect l="f92" t="f95" r="f93" b="f94"/>
              <a:pathLst>
                <a:path w="21600" h="21600">
                  <a:moveTo>
                    <a:pt x="f12" y="f8"/>
                  </a:moveTo>
                  <a:arcTo wR="f33" hR="f34" stAng="f80" swAng="f63"/>
                  <a:lnTo>
                    <a:pt x="f104" y="f105"/>
                  </a:lnTo>
                  <a:lnTo>
                    <a:pt x="f8" y="f13"/>
                  </a:lnTo>
                  <a:lnTo>
                    <a:pt x="f8" y="f14"/>
                  </a:lnTo>
                  <a:lnTo>
                    <a:pt x="f106" y="f107"/>
                  </a:lnTo>
                  <a:lnTo>
                    <a:pt x="f8" y="f15"/>
                  </a:lnTo>
                  <a:arcTo wR="f34" hR="f39" stAng="f81" swAng="f66"/>
                  <a:lnTo>
                    <a:pt x="f108" y="f109"/>
                  </a:lnTo>
                  <a:lnTo>
                    <a:pt x="f13" y="f9"/>
                  </a:lnTo>
                  <a:lnTo>
                    <a:pt x="f14" y="f9"/>
                  </a:lnTo>
                  <a:lnTo>
                    <a:pt x="f110" y="f111"/>
                  </a:lnTo>
                  <a:lnTo>
                    <a:pt x="f15" y="f9"/>
                  </a:lnTo>
                  <a:arcTo wR="f39" hR="f44" stAng="f82" swAng="f69"/>
                  <a:lnTo>
                    <a:pt x="f112" y="f113"/>
                  </a:lnTo>
                  <a:lnTo>
                    <a:pt x="f9" y="f14"/>
                  </a:lnTo>
                  <a:lnTo>
                    <a:pt x="f9" y="f13"/>
                  </a:lnTo>
                  <a:lnTo>
                    <a:pt x="f114" y="f115"/>
                  </a:lnTo>
                  <a:lnTo>
                    <a:pt x="f9" y="f12"/>
                  </a:lnTo>
                  <a:arcTo wR="f44" hR="f33" stAng="f83" swAng="f72"/>
                  <a:lnTo>
                    <a:pt x="f116" y="f117"/>
                  </a:lnTo>
                  <a:lnTo>
                    <a:pt x="f14" y="f8"/>
                  </a:lnTo>
                  <a:lnTo>
                    <a:pt x="f13" y="f8"/>
                  </a:lnTo>
                  <a:lnTo>
                    <a:pt x="f118" y="f119"/>
                  </a:lnTo>
                  <a:close/>
                </a:path>
              </a:pathLst>
            </a:custGeom>
            <a:noFill/>
            <a:ln w="38103" cap="flat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2400" b="0" i="0" u="none" strike="noStrike" kern="1200" cap="none" spc="0" baseline="0">
                  <a:solidFill>
                    <a:srgbClr val="000000"/>
                  </a:solidFill>
                  <a:uFillTx/>
                  <a:latin typeface="Gill Sans Ultra Bold" panose="020B0A02020104020203" pitchFamily="34" charset="0"/>
                </a:rPr>
                <a:t>What would you be, if you were</a:t>
              </a:r>
            </a:p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2400" b="0" i="0" u="none" strike="noStrike" kern="1200" cap="none" spc="0" baseline="0">
                  <a:solidFill>
                    <a:srgbClr val="000000"/>
                  </a:solidFill>
                  <a:uFillTx/>
                  <a:latin typeface="Gill Sans Ultra Bold" panose="020B0A02020104020203" pitchFamily="34" charset="0"/>
                </a:rPr>
                <a:t>		  	   ?</a:t>
              </a:r>
            </a:p>
          </p:txBody>
        </p:sp>
        <p:cxnSp>
          <p:nvCxnSpPr>
            <p:cNvPr id="22" name="Connecteur droit 19">
              <a:extLst>
                <a:ext uri="{FF2B5EF4-FFF2-40B4-BE49-F238E27FC236}">
                  <a16:creationId xmlns:a16="http://schemas.microsoft.com/office/drawing/2014/main" id="{371DC2DC-A6D7-298E-AD59-B6099BFA5F27}"/>
                </a:ext>
              </a:extLst>
            </p:cNvPr>
            <p:cNvCxnSpPr/>
            <p:nvPr/>
          </p:nvCxnSpPr>
          <p:spPr>
            <a:xfrm>
              <a:off x="8355073" y="3860797"/>
              <a:ext cx="2710822" cy="0"/>
            </a:xfrm>
            <a:prstGeom prst="straightConnector1">
              <a:avLst/>
            </a:prstGeom>
            <a:noFill/>
            <a:ln w="25402" cap="flat">
              <a:solidFill>
                <a:srgbClr val="000000"/>
              </a:solidFill>
              <a:prstDash val="solid"/>
              <a:miter/>
            </a:ln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 : coins arrondis 4">
            <a:extLst>
              <a:ext uri="{FF2B5EF4-FFF2-40B4-BE49-F238E27FC236}">
                <a16:creationId xmlns:a16="http://schemas.microsoft.com/office/drawing/2014/main" id="{891E87D1-1808-3B19-7948-D896B5046A07}"/>
              </a:ext>
            </a:extLst>
          </p:cNvPr>
          <p:cNvSpPr/>
          <p:nvPr/>
        </p:nvSpPr>
        <p:spPr>
          <a:xfrm>
            <a:off x="0" y="497840"/>
            <a:ext cx="11938215" cy="621792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600" u="sng" dirty="0" err="1">
                <a:latin typeface="Berlin Sans FB" panose="020E0602020502020306" pitchFamily="34" charset="0"/>
              </a:rPr>
              <a:t>My</a:t>
            </a:r>
            <a:r>
              <a:rPr lang="fr-FR" sz="3600" u="sng" dirty="0">
                <a:latin typeface="Berlin Sans FB" panose="020E0602020502020306" pitchFamily="34" charset="0"/>
              </a:rPr>
              <a:t> </a:t>
            </a:r>
            <a:r>
              <a:rPr lang="fr-FR" sz="3600" u="sng" dirty="0" err="1">
                <a:latin typeface="Berlin Sans FB" panose="020E0602020502020306" pitchFamily="34" charset="0"/>
              </a:rPr>
              <a:t>Chinese</a:t>
            </a:r>
            <a:r>
              <a:rPr lang="fr-FR" sz="3600" u="sng" dirty="0">
                <a:latin typeface="Berlin Sans FB" panose="020E0602020502020306" pitchFamily="34" charset="0"/>
              </a:rPr>
              <a:t> portrait:</a:t>
            </a:r>
            <a:endParaRPr lang="fr-FR" sz="3200" dirty="0">
              <a:latin typeface="Berlin Sans FB" panose="020E0602020502020306" pitchFamily="34" charset="0"/>
            </a:endParaRPr>
          </a:p>
          <a:p>
            <a:pPr marL="0" marR="0" lvl="0" indent="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3200" dirty="0">
              <a:latin typeface="Gill Sans Ultra Bold" panose="020B0A02020104020203" pitchFamily="34" charset="0"/>
            </a:endParaRPr>
          </a:p>
          <a:p>
            <a:pPr marL="0" marR="0" lvl="0" indent="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3600" i="1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0632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èche : pentagone 3">
            <a:extLst>
              <a:ext uri="{FF2B5EF4-FFF2-40B4-BE49-F238E27FC236}">
                <a16:creationId xmlns:a16="http://schemas.microsoft.com/office/drawing/2014/main" id="{7C66E9C2-1B12-88FE-1ECC-8652AACAC1B3}"/>
              </a:ext>
            </a:extLst>
          </p:cNvPr>
          <p:cNvSpPr/>
          <p:nvPr/>
        </p:nvSpPr>
        <p:spPr>
          <a:xfrm>
            <a:off x="761996" y="208282"/>
            <a:ext cx="5829300" cy="83311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50000"/>
              <a:gd name="f8" fmla="+- 0 0 -360"/>
              <a:gd name="f9" fmla="+- 0 0 -180"/>
              <a:gd name="f10" fmla="abs f3"/>
              <a:gd name="f11" fmla="abs f4"/>
              <a:gd name="f12" fmla="abs f5"/>
              <a:gd name="f13" fmla="*/ f8 f0 1"/>
              <a:gd name="f14" fmla="*/ f9 f0 1"/>
              <a:gd name="f15" fmla="?: f10 f3 1"/>
              <a:gd name="f16" fmla="?: f11 f4 1"/>
              <a:gd name="f17" fmla="?: f12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+- f30 0 f6"/>
              <a:gd name="f33" fmla="+- f29 0 f6"/>
              <a:gd name="f34" fmla="*/ f30 f26 1"/>
              <a:gd name="f35" fmla="*/ f29 f26 1"/>
              <a:gd name="f36" fmla="*/ f32 1 2"/>
              <a:gd name="f37" fmla="min f33 f32"/>
              <a:gd name="f38" fmla="+- f6 f36 0"/>
              <a:gd name="f39" fmla="*/ f37 f7 1"/>
              <a:gd name="f40" fmla="*/ f39 1 100000"/>
              <a:gd name="f41" fmla="*/ f38 f26 1"/>
              <a:gd name="f42" fmla="+- f29 0 f40"/>
              <a:gd name="f43" fmla="+- f42 f29 0"/>
              <a:gd name="f44" fmla="*/ f42 1 2"/>
              <a:gd name="f45" fmla="*/ f42 f26 1"/>
              <a:gd name="f46" fmla="*/ f43 1 2"/>
              <a:gd name="f47" fmla="*/ f44 f26 1"/>
              <a:gd name="f48" fmla="*/ f46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47" y="f31"/>
              </a:cxn>
              <a:cxn ang="f25">
                <a:pos x="f47" y="f34"/>
              </a:cxn>
            </a:cxnLst>
            <a:rect l="f31" t="f31" r="f48" b="f34"/>
            <a:pathLst>
              <a:path>
                <a:moveTo>
                  <a:pt x="f31" y="f31"/>
                </a:moveTo>
                <a:lnTo>
                  <a:pt x="f45" y="f31"/>
                </a:lnTo>
                <a:lnTo>
                  <a:pt x="f35" y="f41"/>
                </a:lnTo>
                <a:lnTo>
                  <a:pt x="f45" y="f34"/>
                </a:lnTo>
                <a:lnTo>
                  <a:pt x="f31" y="f34"/>
                </a:lnTo>
                <a:close/>
              </a:path>
            </a:pathLst>
          </a:custGeom>
          <a:solidFill>
            <a:srgbClr val="000000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600" b="1" i="0" u="none" strike="noStrike" kern="1200" cap="none" spc="0" baseline="0">
                <a:solidFill>
                  <a:srgbClr val="FFFFFF"/>
                </a:solidFill>
                <a:uFillTx/>
                <a:latin typeface="Gill Sans Ultra Bold" panose="020B0A02020104020203" pitchFamily="34" charset="0"/>
              </a:rPr>
              <a:t>Let’s answer!</a:t>
            </a:r>
          </a:p>
        </p:txBody>
      </p:sp>
      <p:grpSp>
        <p:nvGrpSpPr>
          <p:cNvPr id="3" name="Groupe 7">
            <a:extLst>
              <a:ext uri="{FF2B5EF4-FFF2-40B4-BE49-F238E27FC236}">
                <a16:creationId xmlns:a16="http://schemas.microsoft.com/office/drawing/2014/main" id="{A3BBEE44-8D23-1F36-0358-3152160B2305}"/>
              </a:ext>
            </a:extLst>
          </p:cNvPr>
          <p:cNvGrpSpPr/>
          <p:nvPr/>
        </p:nvGrpSpPr>
        <p:grpSpPr>
          <a:xfrm>
            <a:off x="101598" y="113330"/>
            <a:ext cx="992389" cy="1006169"/>
            <a:chOff x="101598" y="113330"/>
            <a:chExt cx="992389" cy="1006169"/>
          </a:xfrm>
        </p:grpSpPr>
        <p:sp>
          <p:nvSpPr>
            <p:cNvPr id="4" name="Rectangle 6">
              <a:extLst>
                <a:ext uri="{FF2B5EF4-FFF2-40B4-BE49-F238E27FC236}">
                  <a16:creationId xmlns:a16="http://schemas.microsoft.com/office/drawing/2014/main" id="{CDA74718-F5CC-3BD9-2862-A00226A46177}"/>
                </a:ext>
              </a:extLst>
            </p:cNvPr>
            <p:cNvSpPr/>
            <p:nvPr/>
          </p:nvSpPr>
          <p:spPr>
            <a:xfrm>
              <a:off x="254002" y="365760"/>
              <a:ext cx="680715" cy="518163"/>
            </a:xfrm>
            <a:prstGeom prst="rect">
              <a:avLst/>
            </a:prstGeom>
            <a:solidFill>
              <a:srgbClr val="FFFFFF"/>
            </a:solidFill>
            <a:ln w="12701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Gill Sans Ultra Bold" panose="020B0A02020104020203" pitchFamily="34" charset="0"/>
              </a:endParaRPr>
            </a:p>
          </p:txBody>
        </p:sp>
        <p:pic>
          <p:nvPicPr>
            <p:cNvPr id="5" name="Image 5">
              <a:extLst>
                <a:ext uri="{FF2B5EF4-FFF2-40B4-BE49-F238E27FC236}">
                  <a16:creationId xmlns:a16="http://schemas.microsoft.com/office/drawing/2014/main" id="{F0079A8F-4B51-87D9-D2C0-DF41A3A92B2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1598" y="113330"/>
              <a:ext cx="992389" cy="1006169"/>
            </a:xfrm>
            <a:prstGeom prst="rect">
              <a:avLst/>
            </a:prstGeom>
            <a:noFill/>
            <a:ln cap="flat">
              <a:noFill/>
            </a:ln>
          </p:spPr>
        </p:pic>
      </p:grpSp>
      <p:sp>
        <p:nvSpPr>
          <p:cNvPr id="6" name="Rectangle : coins arrondis 4">
            <a:extLst>
              <a:ext uri="{FF2B5EF4-FFF2-40B4-BE49-F238E27FC236}">
                <a16:creationId xmlns:a16="http://schemas.microsoft.com/office/drawing/2014/main" id="{85E325F6-D367-45F1-4C8D-1F8FDAAFEA21}"/>
              </a:ext>
            </a:extLst>
          </p:cNvPr>
          <p:cNvSpPr/>
          <p:nvPr/>
        </p:nvSpPr>
        <p:spPr>
          <a:xfrm>
            <a:off x="101598" y="1347019"/>
            <a:ext cx="5829300" cy="361852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4800" b="1" i="0" u="none" strike="noStrike" kern="1200" cap="none" spc="0" baseline="0" dirty="0">
                <a:solidFill>
                  <a:srgbClr val="000000"/>
                </a:solidFill>
                <a:uFillTx/>
                <a:latin typeface="Gill Sans Ultra Bold" panose="020B0A02020104020203" pitchFamily="34" charset="0"/>
              </a:rPr>
              <a:t>If I </a:t>
            </a:r>
            <a:r>
              <a:rPr lang="fr-FR" sz="4800" b="1" i="0" u="none" strike="noStrike" kern="1200" cap="none" spc="0" baseline="0" dirty="0" err="1">
                <a:solidFill>
                  <a:srgbClr val="FF0000"/>
                </a:solidFill>
                <a:uFillTx/>
                <a:latin typeface="Gill Sans Ultra Bold" panose="020B0A02020104020203" pitchFamily="34" charset="0"/>
              </a:rPr>
              <a:t>were</a:t>
            </a:r>
            <a:r>
              <a:rPr lang="fr-FR" sz="4800" b="1" i="0" u="none" strike="noStrike" kern="1200" cap="none" spc="0" baseline="0" dirty="0">
                <a:solidFill>
                  <a:srgbClr val="000000"/>
                </a:solidFill>
                <a:uFillTx/>
                <a:latin typeface="Gill Sans Ultra Bold" panose="020B0A02020104020203" pitchFamily="34" charset="0"/>
              </a:rPr>
              <a:t> an 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4800" b="1" i="0" u="none" strike="noStrike" kern="1200" cap="none" spc="0" baseline="0" dirty="0">
                <a:solidFill>
                  <a:srgbClr val="000000"/>
                </a:solidFill>
                <a:uFillTx/>
                <a:latin typeface="Gill Sans Ultra Bold" panose="020B0A02020104020203" pitchFamily="34" charset="0"/>
              </a:rPr>
              <a:t>animal, </a:t>
            </a:r>
          </a:p>
        </p:txBody>
      </p:sp>
      <p:sp>
        <p:nvSpPr>
          <p:cNvPr id="7" name="Rectangle : coins arrondis 4">
            <a:extLst>
              <a:ext uri="{FF2B5EF4-FFF2-40B4-BE49-F238E27FC236}">
                <a16:creationId xmlns:a16="http://schemas.microsoft.com/office/drawing/2014/main" id="{A66072BE-A3EC-971B-0A1E-09F01BE25B18}"/>
              </a:ext>
            </a:extLst>
          </p:cNvPr>
          <p:cNvSpPr/>
          <p:nvPr/>
        </p:nvSpPr>
        <p:spPr>
          <a:xfrm>
            <a:off x="6261097" y="1347019"/>
            <a:ext cx="5829300" cy="361852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600" b="1" i="0" u="none" strike="noStrike" kern="1200" cap="none" spc="0" baseline="0" dirty="0">
                <a:solidFill>
                  <a:srgbClr val="000000"/>
                </a:solidFill>
                <a:uFillTx/>
                <a:latin typeface="Gill Sans Ultra Bold" panose="020B0A02020104020203" pitchFamily="34" charset="0"/>
              </a:rPr>
              <a:t>I </a:t>
            </a:r>
            <a:r>
              <a:rPr lang="fr-FR" sz="3600" b="1" i="0" u="none" strike="noStrike" kern="1200" cap="none" spc="0" baseline="0" dirty="0" err="1">
                <a:solidFill>
                  <a:srgbClr val="00B050"/>
                </a:solidFill>
                <a:uFillTx/>
                <a:latin typeface="Gill Sans Ultra Bold" panose="020B0A02020104020203" pitchFamily="34" charset="0"/>
              </a:rPr>
              <a:t>would</a:t>
            </a:r>
            <a:r>
              <a:rPr lang="fr-FR" sz="3600" b="1" i="0" u="none" strike="noStrike" kern="1200" cap="none" spc="0" baseline="0" dirty="0">
                <a:solidFill>
                  <a:srgbClr val="00B050"/>
                </a:solidFill>
                <a:uFillTx/>
                <a:latin typeface="Gill Sans Ultra Bold" panose="020B0A02020104020203" pitchFamily="34" charset="0"/>
              </a:rPr>
              <a:t> </a:t>
            </a:r>
            <a:r>
              <a:rPr lang="fr-FR" sz="3600" b="1" i="0" u="none" strike="noStrike" kern="1200" cap="none" spc="0" baseline="0" dirty="0" err="1">
                <a:solidFill>
                  <a:srgbClr val="00B050"/>
                </a:solidFill>
                <a:uFillTx/>
                <a:latin typeface="Gill Sans Ultra Bold" panose="020B0A02020104020203" pitchFamily="34" charset="0"/>
              </a:rPr>
              <a:t>be</a:t>
            </a:r>
            <a:r>
              <a:rPr lang="fr-FR" sz="3600" b="1" i="0" u="none" strike="noStrike" kern="1200" cap="none" spc="0" baseline="0" dirty="0">
                <a:solidFill>
                  <a:srgbClr val="000000"/>
                </a:solidFill>
                <a:uFillTx/>
                <a:latin typeface="Gill Sans Ultra Bold" panose="020B0A02020104020203" pitchFamily="34" charset="0"/>
              </a:rPr>
              <a:t> a/an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3000" b="1" i="0" u="none" strike="noStrike" kern="0" cap="none" spc="0" baseline="0" dirty="0">
              <a:solidFill>
                <a:srgbClr val="000000"/>
              </a:solidFill>
              <a:uFillTx/>
              <a:latin typeface="Gill Sans Ultra Bold" panose="020B0A02020104020203" pitchFamily="34" charset="0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3000" b="1" i="0" u="none" strike="noStrike" kern="1200" cap="none" spc="0" baseline="0" dirty="0">
              <a:solidFill>
                <a:srgbClr val="000000"/>
              </a:solidFill>
              <a:uFillTx/>
              <a:latin typeface="Gill Sans Ultra Bold" panose="020B0A02020104020203" pitchFamily="34" charset="0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3000" b="1" i="0" u="none" strike="noStrike" kern="0" cap="none" spc="0" baseline="0" dirty="0">
              <a:solidFill>
                <a:srgbClr val="000000"/>
              </a:solidFill>
              <a:uFillTx/>
              <a:latin typeface="Gill Sans Ultra Bold" panose="020B0A02020104020203" pitchFamily="34" charset="0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3000" b="1" i="0" u="none" strike="noStrike" kern="1200" cap="none" spc="0" baseline="0" dirty="0">
              <a:solidFill>
                <a:srgbClr val="000000"/>
              </a:solidFill>
              <a:uFillTx/>
              <a:latin typeface="Gill Sans Ultra Bold" panose="020B0A02020104020203" pitchFamily="34" charset="0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3000" b="1" i="0" u="none" strike="noStrike" kern="0" cap="none" spc="0" baseline="0" dirty="0">
              <a:solidFill>
                <a:srgbClr val="000000"/>
              </a:solidFill>
              <a:uFillTx/>
              <a:latin typeface="Gill Sans Ultra Bold" panose="020B0A02020104020203" pitchFamily="34" charset="0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600" b="1" i="0" u="none" strike="noStrike" kern="1200" cap="none" spc="0" baseline="0" dirty="0">
                <a:solidFill>
                  <a:srgbClr val="000000"/>
                </a:solidFill>
                <a:uFillTx/>
                <a:latin typeface="Gill Sans Ultra Bold" panose="020B0A02020104020203" pitchFamily="34" charset="0"/>
              </a:rPr>
              <a:t>etc. </a:t>
            </a:r>
          </a:p>
        </p:txBody>
      </p:sp>
      <p:pic>
        <p:nvPicPr>
          <p:cNvPr id="8" name="Picture 10">
            <a:extLst>
              <a:ext uri="{FF2B5EF4-FFF2-40B4-BE49-F238E27FC236}">
                <a16:creationId xmlns:a16="http://schemas.microsoft.com/office/drawing/2014/main" id="{0E25D582-40F3-F954-AA43-6D5953EFC58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428533" y="2093729"/>
            <a:ext cx="800721" cy="112964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Picture 11" descr="cat">
            <a:extLst>
              <a:ext uri="{FF2B5EF4-FFF2-40B4-BE49-F238E27FC236}">
                <a16:creationId xmlns:a16="http://schemas.microsoft.com/office/drawing/2014/main" id="{845173C5-32F5-57AE-885A-7080E1E16AD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396691" y="2093729"/>
            <a:ext cx="908218" cy="113549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" name="Picture 12">
            <a:extLst>
              <a:ext uri="{FF2B5EF4-FFF2-40B4-BE49-F238E27FC236}">
                <a16:creationId xmlns:a16="http://schemas.microsoft.com/office/drawing/2014/main" id="{5FBB624B-855B-A765-0562-3ED719FCEEE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8450573" y="2093729"/>
            <a:ext cx="1112971" cy="114189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1" name="Picture 13" descr="elephant">
            <a:extLst>
              <a:ext uri="{FF2B5EF4-FFF2-40B4-BE49-F238E27FC236}">
                <a16:creationId xmlns:a16="http://schemas.microsoft.com/office/drawing/2014/main" id="{17432303-6DD3-55FC-E876-E3DF1D0240D3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9709218" y="2093729"/>
            <a:ext cx="930091" cy="116261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2" name="Picture 20">
            <a:extLst>
              <a:ext uri="{FF2B5EF4-FFF2-40B4-BE49-F238E27FC236}">
                <a16:creationId xmlns:a16="http://schemas.microsoft.com/office/drawing/2014/main" id="{FAE0D38F-93D0-20F2-521A-B0852D32DE14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1058" r="-1030"/>
          <a:stretch>
            <a:fillRect/>
          </a:stretch>
        </p:blipFill>
        <p:spPr>
          <a:xfrm>
            <a:off x="10050252" y="3350041"/>
            <a:ext cx="1230032" cy="92102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3" name="Rectangle : coins arrondis 4">
            <a:extLst>
              <a:ext uri="{FF2B5EF4-FFF2-40B4-BE49-F238E27FC236}">
                <a16:creationId xmlns:a16="http://schemas.microsoft.com/office/drawing/2014/main" id="{3A7CD910-D12E-15E8-AA31-EBC13633EC24}"/>
              </a:ext>
            </a:extLst>
          </p:cNvPr>
          <p:cNvSpPr/>
          <p:nvPr/>
        </p:nvSpPr>
        <p:spPr>
          <a:xfrm>
            <a:off x="3096268" y="5129893"/>
            <a:ext cx="6467276" cy="1519824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4800" b="1" i="0" u="none" strike="noStrike" kern="1200" cap="none" spc="0" baseline="0" dirty="0" err="1">
                <a:solidFill>
                  <a:srgbClr val="000000"/>
                </a:solidFill>
                <a:uFillTx/>
                <a:latin typeface="Gill Sans Ultra Bold" panose="020B0A02020104020203" pitchFamily="34" charset="0"/>
              </a:rPr>
              <a:t>because</a:t>
            </a:r>
            <a:r>
              <a:rPr lang="fr-FR" sz="4800" b="1" i="0" u="none" strike="noStrike" kern="0" cap="none" spc="0" baseline="0" dirty="0">
                <a:solidFill>
                  <a:srgbClr val="000000"/>
                </a:solidFill>
                <a:uFillTx/>
                <a:latin typeface="Gill Sans Ultra Bold" panose="020B0A02020104020203" pitchFamily="34" charset="0"/>
              </a:rPr>
              <a:t>…</a:t>
            </a:r>
            <a:endParaRPr lang="fr-FR" sz="4800" b="1" i="0" u="none" strike="noStrike" kern="1200" cap="none" spc="0" baseline="0" dirty="0">
              <a:solidFill>
                <a:srgbClr val="000000"/>
              </a:solidFill>
              <a:uFillTx/>
              <a:latin typeface="Gill Sans Ultra Bold" panose="020B0A02020104020203" pitchFamily="34" charset="0"/>
            </a:endParaRPr>
          </a:p>
        </p:txBody>
      </p:sp>
      <p:pic>
        <p:nvPicPr>
          <p:cNvPr id="14" name="Picture 15">
            <a:extLst>
              <a:ext uri="{FF2B5EF4-FFF2-40B4-BE49-F238E27FC236}">
                <a16:creationId xmlns:a16="http://schemas.microsoft.com/office/drawing/2014/main" id="{617D6819-D4B2-1B8E-54B3-921786A32E11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6903326" y="3405536"/>
            <a:ext cx="1527834" cy="86552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5" name="Picture 17" descr="horse">
            <a:extLst>
              <a:ext uri="{FF2B5EF4-FFF2-40B4-BE49-F238E27FC236}">
                <a16:creationId xmlns:a16="http://schemas.microsoft.com/office/drawing/2014/main" id="{9CD6DA9F-21F2-FC2F-5194-79F6648B6659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0812194" y="2093729"/>
            <a:ext cx="936181" cy="117000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6" name="Picture 14">
            <a:extLst>
              <a:ext uri="{FF2B5EF4-FFF2-40B4-BE49-F238E27FC236}">
                <a16:creationId xmlns:a16="http://schemas.microsoft.com/office/drawing/2014/main" id="{82825CBD-7C81-877D-3265-24537A2B517B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8661397" y="3350041"/>
            <a:ext cx="1052392" cy="1026404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 : coins arrondis 4">
            <a:extLst>
              <a:ext uri="{FF2B5EF4-FFF2-40B4-BE49-F238E27FC236}">
                <a16:creationId xmlns:a16="http://schemas.microsoft.com/office/drawing/2014/main" id="{A89AEA5B-C86A-6425-CA57-B2F8D9C9DA12}"/>
              </a:ext>
            </a:extLst>
          </p:cNvPr>
          <p:cNvSpPr/>
          <p:nvPr/>
        </p:nvSpPr>
        <p:spPr>
          <a:xfrm>
            <a:off x="6261097" y="1347019"/>
            <a:ext cx="5829300" cy="361852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600" b="1" i="0" u="none" strike="noStrike" kern="1200" cap="none" spc="0" baseline="0" dirty="0">
                <a:solidFill>
                  <a:srgbClr val="000000"/>
                </a:solidFill>
                <a:uFillTx/>
                <a:latin typeface="Gill Sans Ultra Bold" panose="020B0A02020104020203" pitchFamily="34" charset="0"/>
              </a:rPr>
              <a:t>I </a:t>
            </a:r>
            <a:r>
              <a:rPr lang="fr-FR" sz="3600" b="1" i="0" u="none" strike="noStrike" kern="1200" cap="none" spc="0" baseline="0" dirty="0" err="1">
                <a:solidFill>
                  <a:srgbClr val="00B050"/>
                </a:solidFill>
                <a:uFillTx/>
                <a:latin typeface="Gill Sans Ultra Bold" panose="020B0A02020104020203" pitchFamily="34" charset="0"/>
              </a:rPr>
              <a:t>would</a:t>
            </a:r>
            <a:r>
              <a:rPr lang="fr-FR" sz="3600" b="1" i="0" u="none" strike="noStrike" kern="1200" cap="none" spc="0" baseline="0" dirty="0">
                <a:solidFill>
                  <a:srgbClr val="00B050"/>
                </a:solidFill>
                <a:uFillTx/>
                <a:latin typeface="Gill Sans Ultra Bold" panose="020B0A02020104020203" pitchFamily="34" charset="0"/>
              </a:rPr>
              <a:t> </a:t>
            </a:r>
            <a:r>
              <a:rPr lang="fr-FR" sz="3600" b="1" i="0" u="none" strike="noStrike" kern="1200" cap="none" spc="0" baseline="0" dirty="0" err="1">
                <a:solidFill>
                  <a:srgbClr val="00B050"/>
                </a:solidFill>
                <a:uFillTx/>
                <a:latin typeface="Gill Sans Ultra Bold" panose="020B0A02020104020203" pitchFamily="34" charset="0"/>
              </a:rPr>
              <a:t>be</a:t>
            </a:r>
            <a:r>
              <a:rPr lang="fr-FR" sz="3600" b="1" i="0" u="none" strike="noStrike" kern="1200" cap="none" spc="0" baseline="0" dirty="0">
                <a:solidFill>
                  <a:srgbClr val="000000"/>
                </a:solidFill>
                <a:uFillTx/>
                <a:latin typeface="Gill Sans Ultra Bold" panose="020B0A02020104020203" pitchFamily="34" charset="0"/>
              </a:rPr>
              <a:t> a/an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3000" b="1" i="0" u="none" strike="noStrike" kern="0" cap="none" spc="0" baseline="0" dirty="0">
              <a:solidFill>
                <a:srgbClr val="000000"/>
              </a:solidFill>
              <a:uFillTx/>
              <a:latin typeface="Gill Sans Ultra Bold" panose="020B0A02020104020203" pitchFamily="34" charset="0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3000" b="1" i="0" u="none" strike="noStrike" kern="1200" cap="none" spc="0" baseline="0" dirty="0">
              <a:solidFill>
                <a:srgbClr val="000000"/>
              </a:solidFill>
              <a:uFillTx/>
              <a:latin typeface="Gill Sans Ultra Bold" panose="020B0A02020104020203" pitchFamily="34" charset="0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3000" b="1" i="0" u="none" strike="noStrike" kern="0" cap="none" spc="0" baseline="0" dirty="0">
              <a:solidFill>
                <a:srgbClr val="000000"/>
              </a:solidFill>
              <a:uFillTx/>
              <a:latin typeface="Gill Sans Ultra Bold" panose="020B0A02020104020203" pitchFamily="34" charset="0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3000" b="1" i="0" u="none" strike="noStrike" kern="1200" cap="none" spc="0" baseline="0" dirty="0">
              <a:solidFill>
                <a:srgbClr val="000000"/>
              </a:solidFill>
              <a:uFillTx/>
              <a:latin typeface="Gill Sans Ultra Bold" panose="020B0A02020104020203" pitchFamily="34" charset="0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3000" b="1" i="0" u="none" strike="noStrike" kern="0" cap="none" spc="0" baseline="0" dirty="0">
              <a:solidFill>
                <a:srgbClr val="000000"/>
              </a:solidFill>
              <a:uFillTx/>
              <a:latin typeface="Gill Sans Ultra Bold" panose="020B0A02020104020203" pitchFamily="34" charset="0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600" b="1" i="0" u="none" strike="noStrike" kern="1200" cap="none" spc="0" baseline="0" dirty="0">
                <a:solidFill>
                  <a:srgbClr val="000000"/>
                </a:solidFill>
                <a:uFillTx/>
                <a:latin typeface="Gill Sans Ultra Bold" panose="020B0A02020104020203" pitchFamily="34" charset="0"/>
              </a:rPr>
              <a:t>etc. </a:t>
            </a:r>
          </a:p>
        </p:txBody>
      </p:sp>
      <p:sp>
        <p:nvSpPr>
          <p:cNvPr id="2" name="Flèche : pentagone 3">
            <a:extLst>
              <a:ext uri="{FF2B5EF4-FFF2-40B4-BE49-F238E27FC236}">
                <a16:creationId xmlns:a16="http://schemas.microsoft.com/office/drawing/2014/main" id="{1E101C97-D9E6-FF3F-E299-1C3DC2A5B660}"/>
              </a:ext>
            </a:extLst>
          </p:cNvPr>
          <p:cNvSpPr/>
          <p:nvPr/>
        </p:nvSpPr>
        <p:spPr>
          <a:xfrm>
            <a:off x="761996" y="208282"/>
            <a:ext cx="5829300" cy="83311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50000"/>
              <a:gd name="f8" fmla="+- 0 0 -360"/>
              <a:gd name="f9" fmla="+- 0 0 -180"/>
              <a:gd name="f10" fmla="abs f3"/>
              <a:gd name="f11" fmla="abs f4"/>
              <a:gd name="f12" fmla="abs f5"/>
              <a:gd name="f13" fmla="*/ f8 f0 1"/>
              <a:gd name="f14" fmla="*/ f9 f0 1"/>
              <a:gd name="f15" fmla="?: f10 f3 1"/>
              <a:gd name="f16" fmla="?: f11 f4 1"/>
              <a:gd name="f17" fmla="?: f12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+- f30 0 f6"/>
              <a:gd name="f33" fmla="+- f29 0 f6"/>
              <a:gd name="f34" fmla="*/ f30 f26 1"/>
              <a:gd name="f35" fmla="*/ f29 f26 1"/>
              <a:gd name="f36" fmla="*/ f32 1 2"/>
              <a:gd name="f37" fmla="min f33 f32"/>
              <a:gd name="f38" fmla="+- f6 f36 0"/>
              <a:gd name="f39" fmla="*/ f37 f7 1"/>
              <a:gd name="f40" fmla="*/ f39 1 100000"/>
              <a:gd name="f41" fmla="*/ f38 f26 1"/>
              <a:gd name="f42" fmla="+- f29 0 f40"/>
              <a:gd name="f43" fmla="+- f42 f29 0"/>
              <a:gd name="f44" fmla="*/ f42 1 2"/>
              <a:gd name="f45" fmla="*/ f42 f26 1"/>
              <a:gd name="f46" fmla="*/ f43 1 2"/>
              <a:gd name="f47" fmla="*/ f44 f26 1"/>
              <a:gd name="f48" fmla="*/ f46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47" y="f31"/>
              </a:cxn>
              <a:cxn ang="f25">
                <a:pos x="f47" y="f34"/>
              </a:cxn>
            </a:cxnLst>
            <a:rect l="f31" t="f31" r="f48" b="f34"/>
            <a:pathLst>
              <a:path>
                <a:moveTo>
                  <a:pt x="f31" y="f31"/>
                </a:moveTo>
                <a:lnTo>
                  <a:pt x="f45" y="f31"/>
                </a:lnTo>
                <a:lnTo>
                  <a:pt x="f35" y="f41"/>
                </a:lnTo>
                <a:lnTo>
                  <a:pt x="f45" y="f34"/>
                </a:lnTo>
                <a:lnTo>
                  <a:pt x="f31" y="f34"/>
                </a:lnTo>
                <a:close/>
              </a:path>
            </a:pathLst>
          </a:custGeom>
          <a:solidFill>
            <a:srgbClr val="000000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600" b="1" i="0" u="none" strike="noStrike" kern="1200" cap="none" spc="0" baseline="0">
                <a:solidFill>
                  <a:srgbClr val="FFFFFF"/>
                </a:solidFill>
                <a:uFillTx/>
                <a:latin typeface="Gill Sans Ultra Bold" panose="020B0A02020104020203" pitchFamily="34" charset="0"/>
              </a:rPr>
              <a:t>Let’s answer!</a:t>
            </a:r>
          </a:p>
        </p:txBody>
      </p:sp>
      <p:grpSp>
        <p:nvGrpSpPr>
          <p:cNvPr id="3" name="Groupe 7">
            <a:extLst>
              <a:ext uri="{FF2B5EF4-FFF2-40B4-BE49-F238E27FC236}">
                <a16:creationId xmlns:a16="http://schemas.microsoft.com/office/drawing/2014/main" id="{D096B40E-A9C3-CFB1-EA69-12378B7F2F08}"/>
              </a:ext>
            </a:extLst>
          </p:cNvPr>
          <p:cNvGrpSpPr/>
          <p:nvPr/>
        </p:nvGrpSpPr>
        <p:grpSpPr>
          <a:xfrm>
            <a:off x="101598" y="113330"/>
            <a:ext cx="992389" cy="1006169"/>
            <a:chOff x="101598" y="113330"/>
            <a:chExt cx="992389" cy="1006169"/>
          </a:xfrm>
        </p:grpSpPr>
        <p:sp>
          <p:nvSpPr>
            <p:cNvPr id="4" name="Rectangle 6">
              <a:extLst>
                <a:ext uri="{FF2B5EF4-FFF2-40B4-BE49-F238E27FC236}">
                  <a16:creationId xmlns:a16="http://schemas.microsoft.com/office/drawing/2014/main" id="{C05364F9-B328-E3E4-3B1F-4A6F1714DC57}"/>
                </a:ext>
              </a:extLst>
            </p:cNvPr>
            <p:cNvSpPr/>
            <p:nvPr/>
          </p:nvSpPr>
          <p:spPr>
            <a:xfrm>
              <a:off x="254002" y="365760"/>
              <a:ext cx="680715" cy="518163"/>
            </a:xfrm>
            <a:prstGeom prst="rect">
              <a:avLst/>
            </a:prstGeom>
            <a:solidFill>
              <a:srgbClr val="FFFFFF"/>
            </a:solidFill>
            <a:ln w="12701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Gill Sans Ultra Bold" panose="020B0A02020104020203" pitchFamily="34" charset="0"/>
              </a:endParaRPr>
            </a:p>
          </p:txBody>
        </p:sp>
        <p:pic>
          <p:nvPicPr>
            <p:cNvPr id="5" name="Image 5">
              <a:extLst>
                <a:ext uri="{FF2B5EF4-FFF2-40B4-BE49-F238E27FC236}">
                  <a16:creationId xmlns:a16="http://schemas.microsoft.com/office/drawing/2014/main" id="{530B0270-2FF5-0B10-D90C-D720C49096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1598" y="113330"/>
              <a:ext cx="992389" cy="1006169"/>
            </a:xfrm>
            <a:prstGeom prst="rect">
              <a:avLst/>
            </a:prstGeom>
            <a:noFill/>
            <a:ln cap="flat">
              <a:noFill/>
            </a:ln>
          </p:spPr>
        </p:pic>
      </p:grpSp>
      <p:sp>
        <p:nvSpPr>
          <p:cNvPr id="6" name="Rectangle : coins arrondis 4">
            <a:extLst>
              <a:ext uri="{FF2B5EF4-FFF2-40B4-BE49-F238E27FC236}">
                <a16:creationId xmlns:a16="http://schemas.microsoft.com/office/drawing/2014/main" id="{6E61B013-D75D-CB72-6E1E-A1451C5C7A46}"/>
              </a:ext>
            </a:extLst>
          </p:cNvPr>
          <p:cNvSpPr/>
          <p:nvPr/>
        </p:nvSpPr>
        <p:spPr>
          <a:xfrm>
            <a:off x="101598" y="1426107"/>
            <a:ext cx="5829300" cy="3539432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4800" b="1" i="0" u="none" strike="noStrike" kern="1200" cap="none" spc="0" baseline="0" dirty="0">
                <a:solidFill>
                  <a:srgbClr val="000000"/>
                </a:solidFill>
                <a:uFillTx/>
                <a:latin typeface="Gill Sans Ultra Bold" panose="020B0A02020104020203" pitchFamily="34" charset="0"/>
              </a:rPr>
              <a:t>If I </a:t>
            </a:r>
            <a:r>
              <a:rPr lang="fr-FR" sz="4800" b="1" i="0" u="none" strike="noStrike" kern="1200" cap="none" spc="0" baseline="0" dirty="0" err="1">
                <a:solidFill>
                  <a:srgbClr val="FF0000"/>
                </a:solidFill>
                <a:uFillTx/>
                <a:latin typeface="Gill Sans Ultra Bold" panose="020B0A02020104020203" pitchFamily="34" charset="0"/>
              </a:rPr>
              <a:t>were</a:t>
            </a:r>
            <a:r>
              <a:rPr lang="fr-FR" sz="4800" b="1" i="0" u="none" strike="noStrike" kern="1200" cap="none" spc="0" baseline="0" dirty="0">
                <a:solidFill>
                  <a:srgbClr val="000000"/>
                </a:solidFill>
                <a:uFillTx/>
                <a:latin typeface="Gill Sans Ultra Bold" panose="020B0A02020104020203" pitchFamily="34" charset="0"/>
              </a:rPr>
              <a:t> a 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4800" b="1" i="0" u="none" strike="noStrike" kern="1200" cap="none" spc="0" baseline="0" dirty="0" err="1">
                <a:solidFill>
                  <a:srgbClr val="000000"/>
                </a:solidFill>
                <a:uFillTx/>
                <a:latin typeface="Gill Sans Ultra Bold" panose="020B0A02020104020203" pitchFamily="34" charset="0"/>
              </a:rPr>
              <a:t>superhero</a:t>
            </a:r>
            <a:r>
              <a:rPr lang="fr-FR" sz="4800" b="1" i="0" u="none" strike="noStrike" kern="1200" cap="none" spc="0" baseline="0" dirty="0">
                <a:solidFill>
                  <a:srgbClr val="000000"/>
                </a:solidFill>
                <a:uFillTx/>
                <a:latin typeface="Gill Sans Ultra Bold" panose="020B0A02020104020203" pitchFamily="34" charset="0"/>
              </a:rPr>
              <a:t>, </a:t>
            </a:r>
          </a:p>
        </p:txBody>
      </p:sp>
      <p:sp>
        <p:nvSpPr>
          <p:cNvPr id="8" name="Rectangle : coins arrondis 4">
            <a:extLst>
              <a:ext uri="{FF2B5EF4-FFF2-40B4-BE49-F238E27FC236}">
                <a16:creationId xmlns:a16="http://schemas.microsoft.com/office/drawing/2014/main" id="{47B11B8A-0F59-79EF-16F1-EC656F3B8488}"/>
              </a:ext>
            </a:extLst>
          </p:cNvPr>
          <p:cNvSpPr/>
          <p:nvPr/>
        </p:nvSpPr>
        <p:spPr>
          <a:xfrm>
            <a:off x="3096268" y="5129893"/>
            <a:ext cx="6467276" cy="1519824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4800" b="1" i="0" u="none" strike="noStrike" kern="1200" cap="none" spc="0" baseline="0">
                <a:solidFill>
                  <a:srgbClr val="000000"/>
                </a:solidFill>
                <a:uFillTx/>
                <a:latin typeface="Gill Sans Ultra Bold" panose="020B0A02020104020203" pitchFamily="34" charset="0"/>
              </a:rPr>
              <a:t>because</a:t>
            </a:r>
            <a:r>
              <a:rPr lang="fr-FR" sz="4800" b="1" i="0" u="none" strike="noStrike" kern="0" cap="none" spc="0" baseline="0">
                <a:solidFill>
                  <a:srgbClr val="000000"/>
                </a:solidFill>
                <a:uFillTx/>
                <a:latin typeface="Gill Sans Ultra Bold" panose="020B0A02020104020203" pitchFamily="34" charset="0"/>
              </a:rPr>
              <a:t>…</a:t>
            </a:r>
            <a:endParaRPr lang="fr-FR" sz="4800" b="1" i="0" u="none" strike="noStrike" kern="1200" cap="none" spc="0" baseline="0">
              <a:solidFill>
                <a:srgbClr val="000000"/>
              </a:solidFill>
              <a:uFillTx/>
              <a:latin typeface="Gill Sans Ultra Bold" panose="020B0A02020104020203" pitchFamily="34" charset="0"/>
            </a:endParaRPr>
          </a:p>
        </p:txBody>
      </p:sp>
      <p:pic>
        <p:nvPicPr>
          <p:cNvPr id="9" name="Image 3">
            <a:extLst>
              <a:ext uri="{FF2B5EF4-FFF2-40B4-BE49-F238E27FC236}">
                <a16:creationId xmlns:a16="http://schemas.microsoft.com/office/drawing/2014/main" id="{CF76AB47-9F37-C1C7-7E2A-54F6A4AFC51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30262"/>
          <a:stretch>
            <a:fillRect/>
          </a:stretch>
        </p:blipFill>
        <p:spPr>
          <a:xfrm>
            <a:off x="6778886" y="3583497"/>
            <a:ext cx="1622264" cy="118134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12D0AF97-AC97-EC5C-09CE-89AD7D8769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4039" y="2080470"/>
            <a:ext cx="1037688" cy="148147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1" name="Image 11">
            <a:extLst>
              <a:ext uri="{FF2B5EF4-FFF2-40B4-BE49-F238E27FC236}">
                <a16:creationId xmlns:a16="http://schemas.microsoft.com/office/drawing/2014/main" id="{438AFFED-EF26-0C03-050F-96F969F041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4313" y="2144176"/>
            <a:ext cx="1016511" cy="141776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2" name="Image 13">
            <a:extLst>
              <a:ext uri="{FF2B5EF4-FFF2-40B4-BE49-F238E27FC236}">
                <a16:creationId xmlns:a16="http://schemas.microsoft.com/office/drawing/2014/main" id="{0427BDED-DE37-7773-F3A4-9B814937B4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81095" y="3650440"/>
            <a:ext cx="1505303" cy="115792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3" name="Image 15">
            <a:extLst>
              <a:ext uri="{FF2B5EF4-FFF2-40B4-BE49-F238E27FC236}">
                <a16:creationId xmlns:a16="http://schemas.microsoft.com/office/drawing/2014/main" id="{7457D049-E5E5-DB94-A61A-376BCB8E2319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b="6973"/>
          <a:stretch>
            <a:fillRect/>
          </a:stretch>
        </p:blipFill>
        <p:spPr>
          <a:xfrm>
            <a:off x="9169429" y="2142850"/>
            <a:ext cx="1058975" cy="143291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4" name="Image 17">
            <a:extLst>
              <a:ext uri="{FF2B5EF4-FFF2-40B4-BE49-F238E27FC236}">
                <a16:creationId xmlns:a16="http://schemas.microsoft.com/office/drawing/2014/main" id="{064F2583-FFC1-7C56-E74E-FF57720CEEB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54783" y="2156676"/>
            <a:ext cx="1119701" cy="1405268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 : coins arrondis 4">
            <a:extLst>
              <a:ext uri="{FF2B5EF4-FFF2-40B4-BE49-F238E27FC236}">
                <a16:creationId xmlns:a16="http://schemas.microsoft.com/office/drawing/2014/main" id="{72CEF4BD-2EF3-FBB6-80FC-D681483152C6}"/>
              </a:ext>
            </a:extLst>
          </p:cNvPr>
          <p:cNvSpPr/>
          <p:nvPr/>
        </p:nvSpPr>
        <p:spPr>
          <a:xfrm>
            <a:off x="6261097" y="1347019"/>
            <a:ext cx="5829300" cy="361852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600" b="1" i="0" u="none" strike="noStrike" kern="1200" cap="none" spc="0" baseline="0" dirty="0">
                <a:solidFill>
                  <a:srgbClr val="000000"/>
                </a:solidFill>
                <a:uFillTx/>
                <a:latin typeface="Gill Sans Ultra Bold" panose="020B0A02020104020203" pitchFamily="34" charset="0"/>
              </a:rPr>
              <a:t>I </a:t>
            </a:r>
            <a:r>
              <a:rPr lang="fr-FR" sz="3600" b="1" i="0" u="none" strike="noStrike" kern="1200" cap="none" spc="0" baseline="0" dirty="0" err="1">
                <a:solidFill>
                  <a:srgbClr val="00B050"/>
                </a:solidFill>
                <a:uFillTx/>
                <a:latin typeface="Gill Sans Ultra Bold" panose="020B0A02020104020203" pitchFamily="34" charset="0"/>
              </a:rPr>
              <a:t>would</a:t>
            </a:r>
            <a:r>
              <a:rPr lang="fr-FR" sz="3600" b="1" i="0" u="none" strike="noStrike" kern="1200" cap="none" spc="0" baseline="0" dirty="0">
                <a:solidFill>
                  <a:srgbClr val="00B050"/>
                </a:solidFill>
                <a:uFillTx/>
                <a:latin typeface="Gill Sans Ultra Bold" panose="020B0A02020104020203" pitchFamily="34" charset="0"/>
              </a:rPr>
              <a:t> </a:t>
            </a:r>
            <a:r>
              <a:rPr lang="fr-FR" sz="3600" b="1" i="0" u="none" strike="noStrike" kern="1200" cap="none" spc="0" baseline="0" dirty="0" err="1">
                <a:solidFill>
                  <a:srgbClr val="00B050"/>
                </a:solidFill>
                <a:uFillTx/>
                <a:latin typeface="Gill Sans Ultra Bold" panose="020B0A02020104020203" pitchFamily="34" charset="0"/>
              </a:rPr>
              <a:t>be</a:t>
            </a:r>
            <a:r>
              <a:rPr lang="fr-FR" sz="3600" b="1" i="0" u="none" strike="noStrike" kern="1200" cap="none" spc="0" baseline="0" dirty="0">
                <a:solidFill>
                  <a:srgbClr val="000000"/>
                </a:solidFill>
                <a:uFillTx/>
                <a:latin typeface="Gill Sans Ultra Bold" panose="020B0A02020104020203" pitchFamily="34" charset="0"/>
              </a:rPr>
              <a:t> a/an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3000" b="1" i="0" u="none" strike="noStrike" kern="0" cap="none" spc="0" baseline="0" dirty="0">
              <a:solidFill>
                <a:srgbClr val="000000"/>
              </a:solidFill>
              <a:uFillTx/>
              <a:latin typeface="Gill Sans Ultra Bold" panose="020B0A02020104020203" pitchFamily="34" charset="0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3000" b="1" i="0" u="none" strike="noStrike" kern="1200" cap="none" spc="0" baseline="0" dirty="0">
              <a:solidFill>
                <a:srgbClr val="000000"/>
              </a:solidFill>
              <a:uFillTx/>
              <a:latin typeface="Gill Sans Ultra Bold" panose="020B0A02020104020203" pitchFamily="34" charset="0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3000" b="1" i="0" u="none" strike="noStrike" kern="0" cap="none" spc="0" baseline="0" dirty="0">
              <a:solidFill>
                <a:srgbClr val="000000"/>
              </a:solidFill>
              <a:uFillTx/>
              <a:latin typeface="Gill Sans Ultra Bold" panose="020B0A02020104020203" pitchFamily="34" charset="0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3000" b="1" i="0" u="none" strike="noStrike" kern="1200" cap="none" spc="0" baseline="0" dirty="0">
              <a:solidFill>
                <a:srgbClr val="000000"/>
              </a:solidFill>
              <a:uFillTx/>
              <a:latin typeface="Gill Sans Ultra Bold" panose="020B0A02020104020203" pitchFamily="34" charset="0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3000" b="1" i="0" u="none" strike="noStrike" kern="0" cap="none" spc="0" baseline="0" dirty="0">
              <a:solidFill>
                <a:srgbClr val="000000"/>
              </a:solidFill>
              <a:uFillTx/>
              <a:latin typeface="Gill Sans Ultra Bold" panose="020B0A02020104020203" pitchFamily="34" charset="0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600" b="1" i="0" u="none" strike="noStrike" kern="1200" cap="none" spc="0" baseline="0" dirty="0">
                <a:solidFill>
                  <a:srgbClr val="000000"/>
                </a:solidFill>
                <a:uFillTx/>
                <a:latin typeface="Gill Sans Ultra Bold" panose="020B0A02020104020203" pitchFamily="34" charset="0"/>
              </a:rPr>
              <a:t>etc. </a:t>
            </a:r>
          </a:p>
        </p:txBody>
      </p:sp>
      <p:sp>
        <p:nvSpPr>
          <p:cNvPr id="2" name="Flèche : pentagone 3">
            <a:extLst>
              <a:ext uri="{FF2B5EF4-FFF2-40B4-BE49-F238E27FC236}">
                <a16:creationId xmlns:a16="http://schemas.microsoft.com/office/drawing/2014/main" id="{5CD1813B-6E81-B27E-C91F-4E8A95A60A22}"/>
              </a:ext>
            </a:extLst>
          </p:cNvPr>
          <p:cNvSpPr/>
          <p:nvPr/>
        </p:nvSpPr>
        <p:spPr>
          <a:xfrm>
            <a:off x="761996" y="208282"/>
            <a:ext cx="5829300" cy="83311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50000"/>
              <a:gd name="f8" fmla="+- 0 0 -360"/>
              <a:gd name="f9" fmla="+- 0 0 -180"/>
              <a:gd name="f10" fmla="abs f3"/>
              <a:gd name="f11" fmla="abs f4"/>
              <a:gd name="f12" fmla="abs f5"/>
              <a:gd name="f13" fmla="*/ f8 f0 1"/>
              <a:gd name="f14" fmla="*/ f9 f0 1"/>
              <a:gd name="f15" fmla="?: f10 f3 1"/>
              <a:gd name="f16" fmla="?: f11 f4 1"/>
              <a:gd name="f17" fmla="?: f12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+- f30 0 f6"/>
              <a:gd name="f33" fmla="+- f29 0 f6"/>
              <a:gd name="f34" fmla="*/ f30 f26 1"/>
              <a:gd name="f35" fmla="*/ f29 f26 1"/>
              <a:gd name="f36" fmla="*/ f32 1 2"/>
              <a:gd name="f37" fmla="min f33 f32"/>
              <a:gd name="f38" fmla="+- f6 f36 0"/>
              <a:gd name="f39" fmla="*/ f37 f7 1"/>
              <a:gd name="f40" fmla="*/ f39 1 100000"/>
              <a:gd name="f41" fmla="*/ f38 f26 1"/>
              <a:gd name="f42" fmla="+- f29 0 f40"/>
              <a:gd name="f43" fmla="+- f42 f29 0"/>
              <a:gd name="f44" fmla="*/ f42 1 2"/>
              <a:gd name="f45" fmla="*/ f42 f26 1"/>
              <a:gd name="f46" fmla="*/ f43 1 2"/>
              <a:gd name="f47" fmla="*/ f44 f26 1"/>
              <a:gd name="f48" fmla="*/ f46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47" y="f31"/>
              </a:cxn>
              <a:cxn ang="f25">
                <a:pos x="f47" y="f34"/>
              </a:cxn>
            </a:cxnLst>
            <a:rect l="f31" t="f31" r="f48" b="f34"/>
            <a:pathLst>
              <a:path>
                <a:moveTo>
                  <a:pt x="f31" y="f31"/>
                </a:moveTo>
                <a:lnTo>
                  <a:pt x="f45" y="f31"/>
                </a:lnTo>
                <a:lnTo>
                  <a:pt x="f35" y="f41"/>
                </a:lnTo>
                <a:lnTo>
                  <a:pt x="f45" y="f34"/>
                </a:lnTo>
                <a:lnTo>
                  <a:pt x="f31" y="f34"/>
                </a:lnTo>
                <a:close/>
              </a:path>
            </a:pathLst>
          </a:custGeom>
          <a:solidFill>
            <a:srgbClr val="000000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600" b="1" i="0" u="none" strike="noStrike" kern="1200" cap="none" spc="0" baseline="0">
                <a:solidFill>
                  <a:srgbClr val="FFFFFF"/>
                </a:solidFill>
                <a:uFillTx/>
                <a:latin typeface="Gill Sans Ultra Bold" panose="020B0A02020104020203" pitchFamily="34" charset="0"/>
              </a:rPr>
              <a:t>Let’s answer!</a:t>
            </a:r>
          </a:p>
        </p:txBody>
      </p:sp>
      <p:grpSp>
        <p:nvGrpSpPr>
          <p:cNvPr id="3" name="Groupe 7">
            <a:extLst>
              <a:ext uri="{FF2B5EF4-FFF2-40B4-BE49-F238E27FC236}">
                <a16:creationId xmlns:a16="http://schemas.microsoft.com/office/drawing/2014/main" id="{AEE84971-409D-DFA4-60F9-9790B28A56F3}"/>
              </a:ext>
            </a:extLst>
          </p:cNvPr>
          <p:cNvGrpSpPr/>
          <p:nvPr/>
        </p:nvGrpSpPr>
        <p:grpSpPr>
          <a:xfrm>
            <a:off x="101598" y="113330"/>
            <a:ext cx="992389" cy="1006169"/>
            <a:chOff x="101598" y="113330"/>
            <a:chExt cx="992389" cy="1006169"/>
          </a:xfrm>
        </p:grpSpPr>
        <p:sp>
          <p:nvSpPr>
            <p:cNvPr id="4" name="Rectangle 6">
              <a:extLst>
                <a:ext uri="{FF2B5EF4-FFF2-40B4-BE49-F238E27FC236}">
                  <a16:creationId xmlns:a16="http://schemas.microsoft.com/office/drawing/2014/main" id="{05910ABF-C6C7-5C94-12A7-92A2B9493454}"/>
                </a:ext>
              </a:extLst>
            </p:cNvPr>
            <p:cNvSpPr/>
            <p:nvPr/>
          </p:nvSpPr>
          <p:spPr>
            <a:xfrm>
              <a:off x="254002" y="365760"/>
              <a:ext cx="680715" cy="518163"/>
            </a:xfrm>
            <a:prstGeom prst="rect">
              <a:avLst/>
            </a:prstGeom>
            <a:solidFill>
              <a:srgbClr val="FFFFFF"/>
            </a:solidFill>
            <a:ln w="12701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Gill Sans Ultra Bold" panose="020B0A02020104020203" pitchFamily="34" charset="0"/>
              </a:endParaRPr>
            </a:p>
          </p:txBody>
        </p:sp>
        <p:pic>
          <p:nvPicPr>
            <p:cNvPr id="5" name="Image 5">
              <a:extLst>
                <a:ext uri="{FF2B5EF4-FFF2-40B4-BE49-F238E27FC236}">
                  <a16:creationId xmlns:a16="http://schemas.microsoft.com/office/drawing/2014/main" id="{6CFC64D1-F516-F957-2364-5BE2285516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1598" y="113330"/>
              <a:ext cx="992389" cy="1006169"/>
            </a:xfrm>
            <a:prstGeom prst="rect">
              <a:avLst/>
            </a:prstGeom>
            <a:noFill/>
            <a:ln cap="flat">
              <a:noFill/>
            </a:ln>
          </p:spPr>
        </p:pic>
      </p:grpSp>
      <p:sp>
        <p:nvSpPr>
          <p:cNvPr id="6" name="Rectangle : coins arrondis 4">
            <a:extLst>
              <a:ext uri="{FF2B5EF4-FFF2-40B4-BE49-F238E27FC236}">
                <a16:creationId xmlns:a16="http://schemas.microsoft.com/office/drawing/2014/main" id="{287286BD-04AC-30F9-6594-7E1D1827FDA9}"/>
              </a:ext>
            </a:extLst>
          </p:cNvPr>
          <p:cNvSpPr/>
          <p:nvPr/>
        </p:nvSpPr>
        <p:spPr>
          <a:xfrm>
            <a:off x="101598" y="1426107"/>
            <a:ext cx="5829300" cy="3539432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4800" b="1" i="0" u="none" strike="noStrike" kern="1200" cap="none" spc="0" baseline="0">
                <a:solidFill>
                  <a:srgbClr val="000000"/>
                </a:solidFill>
                <a:uFillTx/>
                <a:latin typeface="Gill Sans Ultra Bold" panose="020B0A02020104020203" pitchFamily="34" charset="0"/>
              </a:rPr>
              <a:t>If I </a:t>
            </a:r>
            <a:r>
              <a:rPr lang="fr-FR" sz="4800" b="1" i="0" u="none" strike="noStrike" kern="1200" cap="none" spc="0" baseline="0">
                <a:solidFill>
                  <a:srgbClr val="FF0000"/>
                </a:solidFill>
                <a:uFillTx/>
                <a:latin typeface="Gill Sans Ultra Bold" panose="020B0A02020104020203" pitchFamily="34" charset="0"/>
              </a:rPr>
              <a:t>were</a:t>
            </a:r>
            <a:r>
              <a:rPr lang="fr-FR" sz="4800" b="1" i="0" u="none" strike="noStrike" kern="1200" cap="none" spc="0" baseline="0">
                <a:solidFill>
                  <a:srgbClr val="000000"/>
                </a:solidFill>
                <a:uFillTx/>
                <a:latin typeface="Gill Sans Ultra Bold" panose="020B0A02020104020203" pitchFamily="34" charset="0"/>
              </a:rPr>
              <a:t> 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4800" b="1" i="0" u="none" strike="noStrike" kern="1200" cap="none" spc="0" baseline="0">
                <a:solidFill>
                  <a:srgbClr val="000000"/>
                </a:solidFill>
                <a:uFillTx/>
                <a:latin typeface="Gill Sans Ultra Bold" panose="020B0A02020104020203" pitchFamily="34" charset="0"/>
              </a:rPr>
              <a:t>a type of art,</a:t>
            </a:r>
          </a:p>
        </p:txBody>
      </p:sp>
      <p:sp>
        <p:nvSpPr>
          <p:cNvPr id="8" name="Rectangle : coins arrondis 4">
            <a:extLst>
              <a:ext uri="{FF2B5EF4-FFF2-40B4-BE49-F238E27FC236}">
                <a16:creationId xmlns:a16="http://schemas.microsoft.com/office/drawing/2014/main" id="{574ABA1F-D8E0-2CC7-50A8-C987F95A5971}"/>
              </a:ext>
            </a:extLst>
          </p:cNvPr>
          <p:cNvSpPr/>
          <p:nvPr/>
        </p:nvSpPr>
        <p:spPr>
          <a:xfrm>
            <a:off x="3096268" y="5129893"/>
            <a:ext cx="6467276" cy="1519824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4800" b="1" i="0" u="none" strike="noStrike" kern="1200" cap="none" spc="0" baseline="0">
                <a:solidFill>
                  <a:srgbClr val="000000"/>
                </a:solidFill>
                <a:uFillTx/>
                <a:latin typeface="Gill Sans Ultra Bold" panose="020B0A02020104020203" pitchFamily="34" charset="0"/>
              </a:rPr>
              <a:t>because</a:t>
            </a:r>
            <a:r>
              <a:rPr lang="fr-FR" sz="4800" b="1" i="0" u="none" strike="noStrike" kern="0" cap="none" spc="0" baseline="0">
                <a:solidFill>
                  <a:srgbClr val="000000"/>
                </a:solidFill>
                <a:uFillTx/>
                <a:latin typeface="Gill Sans Ultra Bold" panose="020B0A02020104020203" pitchFamily="34" charset="0"/>
              </a:rPr>
              <a:t>…</a:t>
            </a:r>
            <a:endParaRPr lang="fr-FR" sz="4800" b="1" i="0" u="none" strike="noStrike" kern="1200" cap="none" spc="0" baseline="0">
              <a:solidFill>
                <a:srgbClr val="000000"/>
              </a:solidFill>
              <a:uFillTx/>
              <a:latin typeface="Gill Sans Ultra Bold" panose="020B0A02020104020203" pitchFamily="34" charset="0"/>
            </a:endParaRPr>
          </a:p>
        </p:txBody>
      </p:sp>
      <p:pic>
        <p:nvPicPr>
          <p:cNvPr id="9" name="Picture 10">
            <a:extLst>
              <a:ext uri="{FF2B5EF4-FFF2-40B4-BE49-F238E27FC236}">
                <a16:creationId xmlns:a16="http://schemas.microsoft.com/office/drawing/2014/main" id="{B6CDEDF7-4985-EFCA-9B70-85B53094D46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576428" y="2034668"/>
            <a:ext cx="1228542" cy="130434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" name="Picture 11">
            <a:extLst>
              <a:ext uri="{FF2B5EF4-FFF2-40B4-BE49-F238E27FC236}">
                <a16:creationId xmlns:a16="http://schemas.microsoft.com/office/drawing/2014/main" id="{04B38B2C-6800-B19D-829D-D3C9635F8FE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263630" y="2298801"/>
            <a:ext cx="1159779" cy="114001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1" name="Picture 12">
            <a:extLst>
              <a:ext uri="{FF2B5EF4-FFF2-40B4-BE49-F238E27FC236}">
                <a16:creationId xmlns:a16="http://schemas.microsoft.com/office/drawing/2014/main" id="{EB9A0B78-EB1D-C154-0AA9-B41C267CBA6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549396" y="3543629"/>
            <a:ext cx="1005830" cy="121730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2" name="Picture 15">
            <a:extLst>
              <a:ext uri="{FF2B5EF4-FFF2-40B4-BE49-F238E27FC236}">
                <a16:creationId xmlns:a16="http://schemas.microsoft.com/office/drawing/2014/main" id="{6ADE48BA-828A-44AE-F413-F862C3D7FAA6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21105565">
            <a:off x="10742628" y="2305431"/>
            <a:ext cx="1028553" cy="112676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C68DAD73-C231-8081-4081-4A1BEC7018D9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9843516" y="3598154"/>
            <a:ext cx="1005830" cy="133058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20B91A09-D0DC-B811-1883-AB9E6D447914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 rot="695353">
            <a:off x="7867423" y="2194505"/>
            <a:ext cx="1079942" cy="1129713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1757</TotalTime>
  <Words>423</Words>
  <Application>Microsoft Office PowerPoint</Application>
  <PresentationFormat>Grand écran</PresentationFormat>
  <Paragraphs>148</Paragraphs>
  <Slides>19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5" baseType="lpstr">
      <vt:lpstr>Arial</vt:lpstr>
      <vt:lpstr>Berlin Sans FB</vt:lpstr>
      <vt:lpstr>Calibri</vt:lpstr>
      <vt:lpstr>Calibri Light</vt:lpstr>
      <vt:lpstr>Gill Sans Ultra Bold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Adrienn Tóth</dc:creator>
  <cp:lastModifiedBy>Adrienn Millet</cp:lastModifiedBy>
  <cp:revision>50</cp:revision>
  <dcterms:created xsi:type="dcterms:W3CDTF">2022-07-13T08:36:41Z</dcterms:created>
  <dcterms:modified xsi:type="dcterms:W3CDTF">2023-09-26T20:20:55Z</dcterms:modified>
</cp:coreProperties>
</file>