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8" r:id="rId2"/>
    <p:sldId id="370" r:id="rId3"/>
    <p:sldId id="373" r:id="rId4"/>
    <p:sldId id="372" r:id="rId5"/>
    <p:sldId id="371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C0C245-0046-DBD7-0C79-2C178D01A54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5907B6B-2847-22CF-7EDB-0917CE580D5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85BB13-034D-CDE6-D582-5291797C00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0E17E3-3987-4085-B1EB-BD5BC79F5A17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F68CBB-BFD1-E111-C0D6-845935CA846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39BD19-6768-A8A9-6F75-D38E513B77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B0B6C1-5904-4CD7-AD0E-77D5AB715AE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0430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353E0C-42E0-50D8-B7A3-1B7A75DEF11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CF1308-EC61-D269-8AC1-DA4DA1EB4D2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C2A3A3-B7A1-9030-5B2E-A1703F2855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762E4C7-E1A2-4B7A-8FB3-106367F333E9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48485A-A078-EC2E-0BC0-9A35556B88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C4235D-543F-8032-9A8A-42A018052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D73867-6609-49DF-B813-F13449D2552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57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768E66A-47E7-2718-E1C7-DCC630AEBFA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2C20E73-A1F2-75C9-AAC5-A1A4A03BAA7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123D78-9F2C-8D21-045B-19689BCE4B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1A33AD-4308-4F7F-B46A-31AB0D2B6B8E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12082D-2CE0-E40C-50F0-D268A51455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775EB8-A5A8-1A8D-AE4F-CCF4B67464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9BCCA-CD7E-456F-B8FB-98A70BEC791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751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87180D-26B2-A292-B4A1-F138BB5271C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F545E9-A309-A903-B2BD-9B2F4FB3CAA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C8913F-94B8-49B7-C1DF-83DEFC90D0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45B376-224F-4A92-A69D-93CA439BC30B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CEB6A8-2598-D0B8-7A67-463D9B7F15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11EDD9-07B3-A1DE-6207-E8E8D68255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03C4F5-C456-4462-9005-43641A1FECB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28444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61C76-835E-86D5-E556-B768F5E1D2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73B0CD-6BF7-7F95-CC89-4186E549B0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2CFB32-254A-3E33-9156-53AD7D01D67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5488CD-C2DB-4D7D-A304-7A692CBE575A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A6B461-2672-70CC-84DC-32757CC35D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09786E-9522-F7D2-30E7-6C23888872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6BAD3D-3D91-45C7-ABFC-40E49625638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723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18048B-3E4E-6ECD-C69A-EF3355B8E4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24BF62-FC18-70B5-5A86-5692723729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3ED9E7-1432-C202-C287-6150EE7C730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AC942EF-171A-265B-166A-2BEE5212BD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B8CABC-8334-4DB5-B15B-DD448A5A8438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DAB19D-9802-6B64-4457-E13DEC3FDB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286DE8-CC46-78E6-FA50-B8F8EFDB7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73BA4B-F51D-442C-95F8-BBFA8A2AC1A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170BAD-A0A3-D1EC-4F80-CA626F072D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1140DB-D3E2-57C8-75F6-C564D9770E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F27247-0F63-779E-07A4-159B8340C77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0D410E-1CB3-2650-F8C3-AD479B7B24E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1916D77-EB64-1CC8-87D9-A570AF25AD3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7652847-E923-BDDE-B763-FF2A6DF0751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A20D97-8FF1-466A-A51A-3BEEEEECA2A0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BC4EB-7E3E-88D5-130D-A5B896C88F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32F7B3-ABD0-BFC4-8222-F47AEE5C01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DECB45-B5CC-4D25-A745-BE7AA959C0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10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C3BC6C-CA26-0416-6597-33C80853154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DCBA16-0B8E-53B8-01DB-350E82E4A8C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5F7320-45C5-40BE-9F8E-45D0EEFB16EB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12F4D3-0944-E716-B02D-288E023719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89525A-D0B7-B75D-9C68-D84C9138F7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BF901CE-BD1D-4D58-86BB-FE97234CF1C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342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9D2214B-38D7-999A-42B8-111E2EED96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43D9F4-3482-45AB-A4D2-9C39DB2F1BBB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EE57BD5-544F-E993-DD71-0CF3728E40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A1B1932-5AC6-E9B4-347A-E4D3E900BA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D5E44B-A9E8-48AE-8066-8D108A6BB2A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53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B3BE07-CC61-B3BE-069B-8861FC43FC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073F53-F55F-DF66-B0D2-8DF3C7FF380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256014A-6206-6936-F11A-71893BD02EC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F37BF7B-F575-930B-D3A9-6296A04998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ADDE98-DEE3-48F0-8441-6F019ECB8F9A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10C43A-E794-2968-0CEA-888240BB361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2430AE-EDBE-F832-9C99-7A1D29604A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899A8C-08C8-4931-8065-31DC164E7C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32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24893-F11D-1001-4301-58E66A164E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C9FC9E8-0096-4B67-8F27-9B84CAFBA285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9E3ED9-5A9F-3B0F-948E-62BD31A4884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70E79A7-2908-B623-2B56-92B995716E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8BB230-7FF3-4D19-9B45-E8D85A0FBDC3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4EA161-B285-0AB5-4FAD-3EDBF7D8C58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EFAAFC-462D-9093-426B-AF60494A5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F76AA8-165C-478A-A48F-1D44B349546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45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E029230-8B93-EB9E-F1CA-C006DBC2BA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23CB55-16CC-1935-05DC-16983B219B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4D819A-DE42-17D4-0DE2-1DB24177071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2410E34-F02C-4BA0-8DB0-D183221E60E2}" type="datetime1">
              <a:rPr lang="fr-FR"/>
              <a:pPr lvl="0"/>
              <a:t>14/12/2025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9FCF4B-4D31-5799-82D1-BC6E37B8675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4383CF-A879-5E72-E817-B55681496E2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F91E038-5D43-42BD-926E-A589E56A75F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705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5E27CA82-C4AB-C39E-BC50-9B94FA02ECE9}"/>
              </a:ext>
            </a:extLst>
          </p:cNvPr>
          <p:cNvSpPr/>
          <p:nvPr/>
        </p:nvSpPr>
        <p:spPr>
          <a:xfrm>
            <a:off x="-1" y="355601"/>
            <a:ext cx="7599285" cy="8331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Practise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:</a:t>
            </a:r>
            <a:r>
              <a:rPr kumimoji="0" lang="fr-FR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 </a:t>
            </a:r>
            <a:r>
              <a:rPr kumimoji="0" lang="fr-FR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Battleship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Ultra Bold" panose="020B0A02020104020203" pitchFamily="34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1F6E1-675A-6833-6543-0B30FCCCA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49" y="1519790"/>
            <a:ext cx="10562838" cy="328818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5451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5E27CA82-C4AB-C39E-BC50-9B94FA02ECE9}"/>
              </a:ext>
            </a:extLst>
          </p:cNvPr>
          <p:cNvSpPr/>
          <p:nvPr/>
        </p:nvSpPr>
        <p:spPr>
          <a:xfrm>
            <a:off x="-1" y="355601"/>
            <a:ext cx="7599285" cy="8331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Rules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9A9AA-83A8-4161-8655-F932C4AC987B}"/>
              </a:ext>
            </a:extLst>
          </p:cNvPr>
          <p:cNvSpPr/>
          <p:nvPr/>
        </p:nvSpPr>
        <p:spPr>
          <a:xfrm>
            <a:off x="276225" y="1188719"/>
            <a:ext cx="10515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Objective: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Sink all of the other player’s ships before they sink yours. You can sink a ship by saying the word in English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976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5E27CA82-C4AB-C39E-BC50-9B94FA02ECE9}"/>
              </a:ext>
            </a:extLst>
          </p:cNvPr>
          <p:cNvSpPr/>
          <p:nvPr/>
        </p:nvSpPr>
        <p:spPr>
          <a:xfrm>
            <a:off x="-1" y="355601"/>
            <a:ext cx="7599285" cy="8331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Rules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9A9AA-83A8-4161-8655-F932C4AC987B}"/>
              </a:ext>
            </a:extLst>
          </p:cNvPr>
          <p:cNvSpPr/>
          <p:nvPr/>
        </p:nvSpPr>
        <p:spPr>
          <a:xfrm>
            <a:off x="276225" y="1188719"/>
            <a:ext cx="10515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The ships are different sizes: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2 squares x 2 (destroyer)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3 squares x 2 (submarine)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4 squares x 1 (battleship)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99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5E27CA82-C4AB-C39E-BC50-9B94FA02ECE9}"/>
              </a:ext>
            </a:extLst>
          </p:cNvPr>
          <p:cNvSpPr/>
          <p:nvPr/>
        </p:nvSpPr>
        <p:spPr>
          <a:xfrm>
            <a:off x="-1" y="355601"/>
            <a:ext cx="7599285" cy="8331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Rules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9A9AA-83A8-4161-8655-F932C4AC987B}"/>
              </a:ext>
            </a:extLst>
          </p:cNvPr>
          <p:cNvSpPr/>
          <p:nvPr/>
        </p:nvSpPr>
        <p:spPr>
          <a:xfrm>
            <a:off x="305722" y="1188719"/>
            <a:ext cx="10515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Placing ships: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Ships can go up/down (vertical) or side to side (horizontal), but they can't be outside the grid.</a:t>
            </a:r>
          </a:p>
        </p:txBody>
      </p:sp>
    </p:spTree>
    <p:extLst>
      <p:ext uri="{BB962C8B-B14F-4D97-AF65-F5344CB8AC3E}">
        <p14:creationId xmlns:p14="http://schemas.microsoft.com/office/powerpoint/2010/main" val="31543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5E27CA82-C4AB-C39E-BC50-9B94FA02ECE9}"/>
              </a:ext>
            </a:extLst>
          </p:cNvPr>
          <p:cNvSpPr/>
          <p:nvPr/>
        </p:nvSpPr>
        <p:spPr>
          <a:xfrm>
            <a:off x="-1" y="355601"/>
            <a:ext cx="7599285" cy="83311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Ultra Bold" panose="020B0A02020104020203" pitchFamily="34" charset="0"/>
                <a:ea typeface="+mn-ea"/>
                <a:cs typeface="+mn-cs"/>
              </a:rPr>
              <a:t>Rules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9A9AA-83A8-4161-8655-F932C4AC987B}"/>
              </a:ext>
            </a:extLst>
          </p:cNvPr>
          <p:cNvSpPr/>
          <p:nvPr/>
        </p:nvSpPr>
        <p:spPr>
          <a:xfrm>
            <a:off x="276225" y="1188719"/>
            <a:ext cx="105156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Taking turns: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"Hit" - touché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"Miss" - pas touché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“Sunk” -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coulé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5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Grand écran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Berlin Sans FB</vt:lpstr>
      <vt:lpstr>Calibri</vt:lpstr>
      <vt:lpstr>Calibri Light</vt:lpstr>
      <vt:lpstr>Gill Sans Ultra Bold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Adrienn Millet</dc:creator>
  <cp:lastModifiedBy>Adrienn Millet</cp:lastModifiedBy>
  <cp:revision>1</cp:revision>
  <dcterms:created xsi:type="dcterms:W3CDTF">2025-12-14T19:38:29Z</dcterms:created>
  <dcterms:modified xsi:type="dcterms:W3CDTF">2025-12-14T19:39:15Z</dcterms:modified>
</cp:coreProperties>
</file>