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E30BBA-B1B0-4335-9C99-EC37DA15146C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B84F50-6279-4397-B15D-303C00E149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57D2B-F6DF-42BE-9ABB-E57BEBB768E9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BC465-5A1C-4C5C-BE0C-EF2DEB2D2F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CBDEB6-C216-4A0A-8832-78EA16F84D2D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E380DA-5DFD-44E0-BF03-465AD2116E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E305B-3C6F-4EFE-A0EC-EA6E867FCF0F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65B46-D04F-4514-9C13-01438C23FB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0D29D7-6761-4A71-9A34-C0345B4952D8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DD117-4502-4F8F-A776-82FCA48CF2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4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1F7A2A-3949-4B05-A5EE-06AD6D195A77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83472-54D1-488F-A796-8CD4BA4007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22365B-B395-4FC8-B165-0CCF88748718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AE68C9-70CF-45DE-BEFA-6E0013C35B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8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934D9-83FC-4965-BB67-3987711DBC21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6A265-A11C-4C00-A8F4-B9118CD560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03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8900E-69E6-49CD-868C-C82EFF6A2F69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A64F7-218F-42BF-8E0D-CEED8D630E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3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7D7754-10E3-4CCE-9E14-D0B8A90ABCC8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FEA28B-101F-4A15-8DA6-D37A40A7114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6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4CEE4-9285-4E02-B0DE-2E3C756A54F4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F34D3-07E9-43FA-B06F-1721350616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04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A9A7CF5-4316-49DC-92F9-479D38A1F030}" type="datetime1">
              <a:rPr lang="fr-FR"/>
              <a:pPr lvl="0"/>
              <a:t>24/04/2023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3F4F78-EE3B-4523-8425-E372C46A8D9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481260"/>
            <a:ext cx="10248896" cy="1895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52" t="39990" r="60336" b="36705"/>
          <a:stretch/>
        </p:blipFill>
        <p:spPr>
          <a:xfrm>
            <a:off x="2724150" y="127302"/>
            <a:ext cx="6520912" cy="32186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8220" t="38931" r="12235" b="37764"/>
          <a:stretch/>
        </p:blipFill>
        <p:spPr>
          <a:xfrm>
            <a:off x="1771650" y="3110455"/>
            <a:ext cx="9841875" cy="34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54"/>
            <a:ext cx="12191996" cy="67702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3"/>
          <p:cNvSpPr txBox="1"/>
          <p:nvPr/>
        </p:nvSpPr>
        <p:spPr>
          <a:xfrm>
            <a:off x="709126" y="3564294"/>
            <a:ext cx="860857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walls of ancient sepulchres (tombs) or ruins, as in the Catacombs of Rome or at Pompeii.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3219062" y="811758"/>
            <a:ext cx="2202021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7197013" y="1337392"/>
            <a:ext cx="2786743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5669901" y="1850571"/>
            <a:ext cx="1990529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7" name="ZoneTexte 7"/>
          <p:cNvSpPr txBox="1"/>
          <p:nvPr/>
        </p:nvSpPr>
        <p:spPr>
          <a:xfrm>
            <a:off x="709126" y="4639647"/>
            <a:ext cx="634538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love declarations, political rhetoric, and simple words of thought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8" name="ZoneTexte 8"/>
          <p:cNvSpPr txBox="1"/>
          <p:nvPr/>
        </p:nvSpPr>
        <p:spPr>
          <a:xfrm>
            <a:off x="709126" y="5696968"/>
            <a:ext cx="106474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Latin curses, magic spells, declarations of love, insults, alphabets, political slogans, and famous literary quotes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4" y="0"/>
            <a:ext cx="1180433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/>
          <p:cNvSpPr/>
          <p:nvPr/>
        </p:nvSpPr>
        <p:spPr>
          <a:xfrm>
            <a:off x="438537" y="1054358"/>
            <a:ext cx="1530220" cy="27991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" name="Connecteur droit 9"/>
          <p:cNvCxnSpPr/>
          <p:nvPr/>
        </p:nvCxnSpPr>
        <p:spPr>
          <a:xfrm flipV="1">
            <a:off x="1315620" y="1399589"/>
            <a:ext cx="4320074" cy="494526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" name="Connecteur droit 10"/>
          <p:cNvCxnSpPr/>
          <p:nvPr/>
        </p:nvCxnSpPr>
        <p:spPr>
          <a:xfrm>
            <a:off x="1315620" y="1399589"/>
            <a:ext cx="2435285" cy="839758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Connecteur droit 12"/>
          <p:cNvCxnSpPr/>
          <p:nvPr/>
        </p:nvCxnSpPr>
        <p:spPr>
          <a:xfrm>
            <a:off x="3666926" y="1334274"/>
            <a:ext cx="4687087" cy="671809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Connecteur droit 14"/>
          <p:cNvCxnSpPr/>
          <p:nvPr/>
        </p:nvCxnSpPr>
        <p:spPr>
          <a:xfrm flipH="1">
            <a:off x="6096003" y="1343610"/>
            <a:ext cx="1978084" cy="550505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Connecteur droit 16"/>
          <p:cNvCxnSpPr/>
          <p:nvPr/>
        </p:nvCxnSpPr>
        <p:spPr>
          <a:xfrm flipH="1">
            <a:off x="10282336" y="1334274"/>
            <a:ext cx="416765" cy="811767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necteur droit 18"/>
          <p:cNvCxnSpPr/>
          <p:nvPr/>
        </p:nvCxnSpPr>
        <p:spPr>
          <a:xfrm>
            <a:off x="1315620" y="5038526"/>
            <a:ext cx="2160032" cy="1276549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necteur droit 20"/>
          <p:cNvCxnSpPr/>
          <p:nvPr/>
        </p:nvCxnSpPr>
        <p:spPr>
          <a:xfrm>
            <a:off x="2058570" y="5614114"/>
            <a:ext cx="1417082" cy="996239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Connecteur droit 22"/>
          <p:cNvCxnSpPr/>
          <p:nvPr/>
        </p:nvCxnSpPr>
        <p:spPr>
          <a:xfrm flipV="1">
            <a:off x="1315620" y="5614114"/>
            <a:ext cx="2160032" cy="70096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necteur droit 25"/>
          <p:cNvCxnSpPr/>
          <p:nvPr/>
        </p:nvCxnSpPr>
        <p:spPr>
          <a:xfrm flipV="1">
            <a:off x="1895478" y="5071189"/>
            <a:ext cx="1580174" cy="146014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4" y="47621"/>
            <a:ext cx="11496678" cy="6762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3"/>
          <p:cNvSpPr txBox="1"/>
          <p:nvPr/>
        </p:nvSpPr>
        <p:spPr>
          <a:xfrm>
            <a:off x="6248396" y="835478"/>
            <a:ext cx="18721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feelings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4" name="ZoneTexte 4"/>
          <p:cNvSpPr txBox="1"/>
          <p:nvPr/>
        </p:nvSpPr>
        <p:spPr>
          <a:xfrm>
            <a:off x="4071457" y="835478"/>
            <a:ext cx="18721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political issues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5" name="ZoneTexte 5"/>
          <p:cNvSpPr txBox="1"/>
          <p:nvPr/>
        </p:nvSpPr>
        <p:spPr>
          <a:xfrm>
            <a:off x="8820146" y="865031"/>
            <a:ext cx="18721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emotions</a:t>
            </a:r>
            <a:endParaRPr lang="fr-FR" sz="1800" b="1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554196" y="2230989"/>
            <a:ext cx="3942481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554196" y="2650863"/>
            <a:ext cx="3428131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007528" y="3997199"/>
            <a:ext cx="6270077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872490" y="5949817"/>
            <a:ext cx="1518406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4071457" y="6302245"/>
            <a:ext cx="1518406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96"/>
            <a:ext cx="12125328" cy="62483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5"/>
          <p:cNvSpPr txBox="1"/>
          <p:nvPr/>
        </p:nvSpPr>
        <p:spPr>
          <a:xfrm>
            <a:off x="661504" y="1406978"/>
            <a:ext cx="307229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US$500 per incident</a:t>
            </a:r>
          </a:p>
        </p:txBody>
      </p:sp>
      <p:sp>
        <p:nvSpPr>
          <p:cNvPr id="4" name="Rectangle 6"/>
          <p:cNvSpPr/>
          <p:nvPr/>
        </p:nvSpPr>
        <p:spPr>
          <a:xfrm>
            <a:off x="4864653" y="4321042"/>
            <a:ext cx="5174699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381878" y="5451021"/>
            <a:ext cx="1400175" cy="419874"/>
          </a:xfrm>
          <a:prstGeom prst="rect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6" name="ZoneTexte 8"/>
          <p:cNvSpPr txBox="1"/>
          <p:nvPr/>
        </p:nvSpPr>
        <p:spPr>
          <a:xfrm>
            <a:off x="6395551" y="4768714"/>
            <a:ext cx="9863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Paris</a:t>
            </a:r>
          </a:p>
        </p:txBody>
      </p:sp>
      <p:sp>
        <p:nvSpPr>
          <p:cNvPr id="7" name="ZoneTexte 9"/>
          <p:cNvSpPr txBox="1"/>
          <p:nvPr/>
        </p:nvSpPr>
        <p:spPr>
          <a:xfrm>
            <a:off x="8891104" y="4768714"/>
            <a:ext cx="9863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London</a:t>
            </a:r>
          </a:p>
        </p:txBody>
      </p:sp>
      <p:sp>
        <p:nvSpPr>
          <p:cNvPr id="8" name="ZoneTexte 10"/>
          <p:cNvSpPr txBox="1"/>
          <p:nvPr/>
        </p:nvSpPr>
        <p:spPr>
          <a:xfrm>
            <a:off x="3240642" y="5876931"/>
            <a:ext cx="9863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politics</a:t>
            </a:r>
          </a:p>
        </p:txBody>
      </p:sp>
      <p:sp>
        <p:nvSpPr>
          <p:cNvPr id="9" name="ZoneTexte 11"/>
          <p:cNvSpPr txBox="1"/>
          <p:nvPr/>
        </p:nvSpPr>
        <p:spPr>
          <a:xfrm>
            <a:off x="6096003" y="5870896"/>
            <a:ext cx="9863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war</a:t>
            </a:r>
          </a:p>
        </p:txBody>
      </p:sp>
      <p:sp>
        <p:nvSpPr>
          <p:cNvPr id="10" name="ZoneTexte 12"/>
          <p:cNvSpPr txBox="1"/>
          <p:nvPr/>
        </p:nvSpPr>
        <p:spPr>
          <a:xfrm>
            <a:off x="10400330" y="4796905"/>
            <a:ext cx="98631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(Bristol, NYC etc.)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Eleve</cp:lastModifiedBy>
  <cp:revision>1</cp:revision>
  <dcterms:created xsi:type="dcterms:W3CDTF">2022-04-30T16:17:00Z</dcterms:created>
  <dcterms:modified xsi:type="dcterms:W3CDTF">2023-04-24T09:35:02Z</dcterms:modified>
</cp:coreProperties>
</file>