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64" r:id="rId4"/>
    <p:sldId id="267" r:id="rId5"/>
    <p:sldId id="263" r:id="rId6"/>
    <p:sldId id="257" r:id="rId7"/>
    <p:sldId id="258" r:id="rId8"/>
    <p:sldId id="259" r:id="rId9"/>
    <p:sldId id="268" r:id="rId10"/>
    <p:sldId id="269" r:id="rId11"/>
    <p:sldId id="273" r:id="rId12"/>
    <p:sldId id="270" r:id="rId13"/>
    <p:sldId id="271" r:id="rId14"/>
    <p:sldId id="260" r:id="rId15"/>
    <p:sldId id="288" r:id="rId16"/>
    <p:sldId id="278" r:id="rId17"/>
    <p:sldId id="279" r:id="rId18"/>
    <p:sldId id="274" r:id="rId19"/>
    <p:sldId id="277" r:id="rId20"/>
    <p:sldId id="275" r:id="rId21"/>
    <p:sldId id="284" r:id="rId22"/>
    <p:sldId id="280" r:id="rId23"/>
    <p:sldId id="276" r:id="rId24"/>
    <p:sldId id="281" r:id="rId25"/>
    <p:sldId id="282" r:id="rId26"/>
    <p:sldId id="285" r:id="rId27"/>
    <p:sldId id="291" r:id="rId28"/>
    <p:sldId id="292" r:id="rId29"/>
    <p:sldId id="290" r:id="rId30"/>
    <p:sldId id="293" r:id="rId31"/>
    <p:sldId id="294" r:id="rId32"/>
    <p:sldId id="295" r:id="rId33"/>
    <p:sldId id="296" r:id="rId34"/>
    <p:sldId id="297" r:id="rId35"/>
    <p:sldId id="298" r:id="rId36"/>
    <p:sldId id="289" r:id="rId37"/>
    <p:sldId id="286" r:id="rId38"/>
    <p:sldId id="287" r:id="rId39"/>
    <p:sldId id="299" r:id="rId40"/>
    <p:sldId id="300" r:id="rId41"/>
    <p:sldId id="302" r:id="rId42"/>
    <p:sldId id="303" r:id="rId43"/>
    <p:sldId id="304" r:id="rId44"/>
    <p:sldId id="305" r:id="rId45"/>
    <p:sldId id="301" r:id="rId46"/>
    <p:sldId id="283" r:id="rId4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28" autoAdjust="0"/>
    <p:restoredTop sz="94660"/>
  </p:normalViewPr>
  <p:slideViewPr>
    <p:cSldViewPr snapToGrid="0">
      <p:cViewPr>
        <p:scale>
          <a:sx n="66" d="100"/>
          <a:sy n="66" d="100"/>
        </p:scale>
        <p:origin x="1080" y="31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813BDC-D1F4-CB39-0A43-3879936E6E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3957837-8E39-047A-EC37-5486676708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4EFC9B9-282A-EB98-EAEC-644918E03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03/03/2026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B1B600B-716C-D8D1-4CBC-648BDE385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8D16400-1D26-93A5-73C9-4E00F1073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4409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21D7B8-2838-CDC8-4B7A-AFAEE7242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3D93527-F055-2369-80D8-3B441459A0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21B9B54-5BC7-A2E0-EE89-738C64671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03/03/2026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A41575-0177-9272-BF56-D06F47FEA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289057-ABE0-DE26-AFC6-B6FC67AB9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7412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93A5720-C817-CE49-4239-D65CCDC809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B91A65C-C7EC-C09E-90EC-C8155BE0F6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3700141-9D29-68C8-9371-D016C6FCB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03/03/2026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E65AA7-30B2-C2D9-6BFA-21CB657B8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61F9FA2-BA88-3328-D3CD-5DEC078A3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819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9BEC3E-3BA7-F3E6-BD8D-4A3C9CAA3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685CDE0-FED5-425C-02AD-D4FB6BF0E7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E3B03F0-6226-52F8-506F-8DE895497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03/03/2026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A0D6B4D-FD28-2252-8B6A-C7FC408B5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92ECDC3-37D6-15AC-925E-9426C4CC0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7007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E624F4-D7BC-5726-A0DF-CC15E0FE7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6B13838-2CB4-B20C-24FF-34282606F7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3C725FA-DA78-50C4-D92B-9338CC4AC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03/03/2026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008501E-D56A-DAB2-98EB-675EB2A6A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DBA930-00D3-0E6B-0E24-E1AE2F0BC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9927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535F86-830A-4658-87BC-635D67876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A1F191-51BD-6F49-60C8-31819943DD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ECA8116-9A6C-D2B0-2E9F-FCC9866B01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5C9FE20-9FCD-E8C9-CF7A-FACBD4ABE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03/03/2026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D4D0A97-A5EB-E96C-2742-E44A0C8E2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CD99E5F-E209-C789-8D21-4B22A5950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3616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2438FA-6581-AF82-B627-4CFE098A4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E6DFE5A-5D57-B4EB-4E70-8A0F12B75B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2413CD1-BB91-E7DF-3CE5-B8772E4DC7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7C402B2-D457-9D4A-48CB-3C447EED9F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FE4AC0-6B99-AA7F-6EB4-6127D4E737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288069B-5987-F3C6-EB63-6FCBEE271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03/03/2026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50E2958-114F-FE15-F4A0-6C42AE008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D34C7CA-945A-CF2D-11EA-5D16237B8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385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FDBB6A-1A16-389A-58FE-FD8AB4A6F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13FF61F-DAF2-AC90-C021-48F5EE262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03/03/2026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EB3C64E-4426-BB16-2797-2D5DA841E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F48C143-5C66-B65C-0E82-46472358F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428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361BFB8-FA26-2FA0-5DE3-3EF79A47D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03/03/2026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1656B77-4753-B02B-2499-9E80752D8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C96F8DC-2E88-5E86-F178-F5E9C0219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7036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B7082E-A587-845E-3CF1-44E1D0688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69CF063-B8AF-B28B-816F-A248AA771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9FFD44C-F809-9630-D586-0C53D9859D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D6378CC-FD1D-F189-A773-13E81BDDC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03/03/2026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3DEF417-EA5A-A2F6-DA53-E55B93CF7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D4537F9-E391-3478-E7F7-A93263588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9624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6591B4-3591-62E1-1FEE-B2338294B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AD99ECC-3D8F-FBCE-5291-EE04CF3110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53C190B-0CFF-16F3-8F54-F89275EC21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90BBB3B-30C3-4313-8F36-2DCBC4E97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03/03/2026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0C76C28-7B0E-F14D-2181-5761C304F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EF7BFA6-A327-2CBC-60FE-EBA6DD0A8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5578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6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54D17D5A-828D-A15E-12D9-0F846AFC8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312BFD-4348-6051-8CF5-AF4F0063A0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2BC877-91F9-F157-E1F2-40C7045C76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B1AB3-B6D1-4E08-B292-6E90A0DACEE8}" type="datetimeFigureOut">
              <a:rPr lang="fr-FR" smtClean="0"/>
              <a:t>03/03/2026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11C8810-F849-F01A-BE93-D3AF833D29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6878B3A-11E0-3259-4CAB-EBC8A15530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2157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AA7C5-F09F-1D12-9C01-1DC8D65DC6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eautiful Lake New Zealand Wallpaper, HD Nature 4K Wallpapers, Images and  Background - Wallpapers Den">
            <a:extLst>
              <a:ext uri="{FF2B5EF4-FFF2-40B4-BE49-F238E27FC236}">
                <a16:creationId xmlns:a16="http://schemas.microsoft.com/office/drawing/2014/main" id="{7BAA4401-9E37-24C8-2863-0F90C49548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B6E7B29-CBC7-1DD2-FE5E-2C846A9CD1B8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 err="1">
                <a:latin typeface="Berlin Sans FB" panose="020E0602020502020306" pitchFamily="34" charset="0"/>
              </a:rPr>
              <a:t>What</a:t>
            </a:r>
            <a:r>
              <a:rPr lang="fr-FR" sz="3200" dirty="0">
                <a:latin typeface="Berlin Sans FB" panose="020E0602020502020306" pitchFamily="34" charset="0"/>
              </a:rPr>
              <a:t> are </a:t>
            </a:r>
            <a:r>
              <a:rPr lang="fr-FR" sz="3200" dirty="0" err="1">
                <a:latin typeface="Berlin Sans FB" panose="020E0602020502020306" pitchFamily="34" charset="0"/>
              </a:rPr>
              <a:t>we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going</a:t>
            </a:r>
            <a:r>
              <a:rPr lang="fr-FR" sz="3200" dirty="0">
                <a:latin typeface="Berlin Sans FB" panose="020E0602020502020306" pitchFamily="34" charset="0"/>
              </a:rPr>
              <a:t> to talk about?</a:t>
            </a:r>
          </a:p>
        </p:txBody>
      </p:sp>
    </p:spTree>
    <p:extLst>
      <p:ext uri="{BB962C8B-B14F-4D97-AF65-F5344CB8AC3E}">
        <p14:creationId xmlns:p14="http://schemas.microsoft.com/office/powerpoint/2010/main" val="1042785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1F67A2-E4EA-897F-7205-E86EF4E981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A7936F1-66CE-2F84-CB66-4DDF9AD60CA4}"/>
              </a:ext>
            </a:extLst>
          </p:cNvPr>
          <p:cNvSpPr/>
          <p:nvPr/>
        </p:nvSpPr>
        <p:spPr>
          <a:xfrm>
            <a:off x="0" y="1107440"/>
            <a:ext cx="12192000" cy="575056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3600" dirty="0">
                <a:solidFill>
                  <a:schemeClr val="tx1"/>
                </a:solidFill>
                <a:latin typeface="Berlin Sans FB" panose="020E0602020502020306" pitchFamily="34" charset="0"/>
              </a:rPr>
              <a:t>Lesson 1: Discover New Zealand</a:t>
            </a:r>
          </a:p>
          <a:p>
            <a:endParaRPr lang="en-US" sz="36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u="sng" dirty="0">
                <a:solidFill>
                  <a:schemeClr val="tx1"/>
                </a:solidFill>
                <a:latin typeface="Berlin Sans FB" panose="020E0602020502020306" pitchFamily="34" charset="0"/>
              </a:rPr>
              <a:t>Video: Take a tour of New Zealand</a:t>
            </a:r>
          </a:p>
          <a:p>
            <a:endParaRPr lang="en-US" sz="36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dirty="0">
                <a:solidFill>
                  <a:schemeClr val="tx1"/>
                </a:solidFill>
                <a:latin typeface="Berlin Sans FB" panose="020E0602020502020306" pitchFamily="34" charset="0"/>
              </a:rPr>
              <a:t>Positive expressions:</a:t>
            </a:r>
          </a:p>
          <a:p>
            <a:endParaRPr lang="en-US" sz="36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7D601F-A4FB-9603-C5B0-0CC21CFB5C92}"/>
              </a:ext>
            </a:extLst>
          </p:cNvPr>
          <p:cNvSpPr/>
          <p:nvPr/>
        </p:nvSpPr>
        <p:spPr>
          <a:xfrm>
            <a:off x="0" y="0"/>
            <a:ext cx="11348720" cy="95504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4400" dirty="0">
                <a:latin typeface="Berlin Sans FB" panose="020E0602020502020306" pitchFamily="34" charset="0"/>
              </a:rPr>
              <a:t>In </a:t>
            </a:r>
            <a:r>
              <a:rPr lang="fr-FR" sz="4400" dirty="0" err="1">
                <a:latin typeface="Berlin Sans FB" panose="020E0602020502020306" pitchFamily="34" charset="0"/>
              </a:rPr>
              <a:t>your</a:t>
            </a:r>
            <a:r>
              <a:rPr lang="fr-FR" sz="4400" dirty="0">
                <a:latin typeface="Berlin Sans FB" panose="020E0602020502020306" pitchFamily="34" charset="0"/>
              </a:rPr>
              <a:t> </a:t>
            </a:r>
            <a:r>
              <a:rPr lang="fr-FR" sz="4400" dirty="0" err="1">
                <a:latin typeface="Berlin Sans FB" panose="020E0602020502020306" pitchFamily="34" charset="0"/>
              </a:rPr>
              <a:t>copybook</a:t>
            </a:r>
            <a:r>
              <a:rPr lang="fr-FR" sz="4400" dirty="0">
                <a:latin typeface="Berlin Sans FB" panose="020E0602020502020306" pitchFamily="34" charset="0"/>
              </a:rPr>
              <a:t>: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D54CAD0E-5CF9-5898-042B-9055993D9FFE}"/>
              </a:ext>
            </a:extLst>
          </p:cNvPr>
          <p:cNvCxnSpPr/>
          <p:nvPr/>
        </p:nvCxnSpPr>
        <p:spPr>
          <a:xfrm>
            <a:off x="436880" y="1981200"/>
            <a:ext cx="580136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8110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102FF8-8443-22E9-5314-846C087A8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2D7918A-9477-8A29-3834-F407F3179929}"/>
              </a:ext>
            </a:extLst>
          </p:cNvPr>
          <p:cNvSpPr/>
          <p:nvPr/>
        </p:nvSpPr>
        <p:spPr>
          <a:xfrm>
            <a:off x="0" y="0"/>
            <a:ext cx="11348720" cy="95504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4400" dirty="0">
                <a:latin typeface="Berlin Sans FB" panose="020E0602020502020306" pitchFamily="34" charset="0"/>
              </a:rPr>
              <a:t>In </a:t>
            </a:r>
            <a:r>
              <a:rPr lang="fr-FR" sz="4400" dirty="0" err="1">
                <a:latin typeface="Berlin Sans FB" panose="020E0602020502020306" pitchFamily="34" charset="0"/>
              </a:rPr>
              <a:t>your</a:t>
            </a:r>
            <a:r>
              <a:rPr lang="fr-FR" sz="4400" dirty="0">
                <a:latin typeface="Berlin Sans FB" panose="020E0602020502020306" pitchFamily="34" charset="0"/>
              </a:rPr>
              <a:t> </a:t>
            </a:r>
            <a:r>
              <a:rPr lang="fr-FR" sz="4400" dirty="0" err="1">
                <a:latin typeface="Berlin Sans FB" panose="020E0602020502020306" pitchFamily="34" charset="0"/>
              </a:rPr>
              <a:t>copybook</a:t>
            </a:r>
            <a:r>
              <a:rPr lang="fr-FR" sz="4400" dirty="0">
                <a:latin typeface="Berlin Sans FB" panose="020E0602020502020306" pitchFamily="34" charset="0"/>
              </a:rPr>
              <a:t>: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6C7D373-6DE2-2BDF-B963-41C4D7A1DC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420" y="1071879"/>
            <a:ext cx="10391140" cy="549881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14508FE-3A60-B2A3-6F4D-8249438A29DF}"/>
              </a:ext>
            </a:extLst>
          </p:cNvPr>
          <p:cNvSpPr/>
          <p:nvPr/>
        </p:nvSpPr>
        <p:spPr>
          <a:xfrm>
            <a:off x="5953760" y="1785913"/>
            <a:ext cx="4917440" cy="7924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BFE1AFC-7114-E042-74EC-AABDB242A41E}"/>
              </a:ext>
            </a:extLst>
          </p:cNvPr>
          <p:cNvSpPr/>
          <p:nvPr/>
        </p:nvSpPr>
        <p:spPr>
          <a:xfrm>
            <a:off x="5953760" y="2727961"/>
            <a:ext cx="4917440" cy="7924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00A8CAE-5B7E-7996-9EB3-5305D33D68CD}"/>
              </a:ext>
            </a:extLst>
          </p:cNvPr>
          <p:cNvSpPr/>
          <p:nvPr/>
        </p:nvSpPr>
        <p:spPr>
          <a:xfrm>
            <a:off x="5953760" y="3708402"/>
            <a:ext cx="4917440" cy="7924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C509C33-1FD4-3BBB-3041-6763074F22FD}"/>
              </a:ext>
            </a:extLst>
          </p:cNvPr>
          <p:cNvSpPr/>
          <p:nvPr/>
        </p:nvSpPr>
        <p:spPr>
          <a:xfrm>
            <a:off x="5953760" y="4688843"/>
            <a:ext cx="4917440" cy="7924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5994A7A-D679-1F3C-656F-8FB70EB33EC2}"/>
              </a:ext>
            </a:extLst>
          </p:cNvPr>
          <p:cNvSpPr/>
          <p:nvPr/>
        </p:nvSpPr>
        <p:spPr>
          <a:xfrm>
            <a:off x="5953760" y="5669284"/>
            <a:ext cx="4917440" cy="7924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7305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7AF72C-2506-7DA2-2D36-EF99980DC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00E154E-D249-C026-6C3E-024A2EB1D30A}"/>
              </a:ext>
            </a:extLst>
          </p:cNvPr>
          <p:cNvSpPr/>
          <p:nvPr/>
        </p:nvSpPr>
        <p:spPr>
          <a:xfrm>
            <a:off x="0" y="1107440"/>
            <a:ext cx="12192000" cy="575056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3600" noProof="0" dirty="0">
                <a:solidFill>
                  <a:schemeClr val="tx1"/>
                </a:solidFill>
                <a:latin typeface="Berlin Sans FB" panose="020E0602020502020306" pitchFamily="34" charset="0"/>
              </a:rPr>
              <a:t>New Zealand is also said to be :</a:t>
            </a: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noProof="0" dirty="0">
                <a:solidFill>
                  <a:schemeClr val="tx1"/>
                </a:solidFill>
                <a:highlight>
                  <a:srgbClr val="C0C0C0"/>
                </a:highlight>
                <a:latin typeface="Berlin Sans FB" panose="020E0602020502020306" pitchFamily="34" charset="0"/>
              </a:rPr>
              <a:t>“any travelers dream”</a:t>
            </a:r>
          </a:p>
          <a:p>
            <a:endParaRPr lang="en-US" sz="36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dirty="0">
                <a:solidFill>
                  <a:schemeClr val="tx1"/>
                </a:solidFill>
                <a:latin typeface="Berlin Sans FB" panose="020E0602020502020306" pitchFamily="34" charset="0"/>
              </a:rPr>
              <a:t>So, do you agree?</a:t>
            </a:r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48C9D24-A1E1-AF9E-177A-ACAAD28F0C04}"/>
              </a:ext>
            </a:extLst>
          </p:cNvPr>
          <p:cNvSpPr/>
          <p:nvPr/>
        </p:nvSpPr>
        <p:spPr>
          <a:xfrm>
            <a:off x="0" y="0"/>
            <a:ext cx="11348720" cy="95504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4400" dirty="0">
                <a:latin typeface="Berlin Sans FB" panose="020E0602020502020306" pitchFamily="34" charset="0"/>
              </a:rPr>
              <a:t>3.</a:t>
            </a:r>
          </a:p>
        </p:txBody>
      </p:sp>
    </p:spTree>
    <p:extLst>
      <p:ext uri="{BB962C8B-B14F-4D97-AF65-F5344CB8AC3E}">
        <p14:creationId xmlns:p14="http://schemas.microsoft.com/office/powerpoint/2010/main" val="10694225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E1F1EA-6ACF-43DD-9EF2-6AB2CAE4E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6BA7EB2-626A-8138-9749-CCFACF753CD0}"/>
              </a:ext>
            </a:extLst>
          </p:cNvPr>
          <p:cNvSpPr/>
          <p:nvPr/>
        </p:nvSpPr>
        <p:spPr>
          <a:xfrm>
            <a:off x="0" y="1107440"/>
            <a:ext cx="12192000" cy="575056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3600" noProof="0" dirty="0">
                <a:solidFill>
                  <a:schemeClr val="tx1"/>
                </a:solidFill>
                <a:latin typeface="Berlin Sans FB" panose="020E0602020502020306" pitchFamily="34" charset="0"/>
              </a:rPr>
              <a:t>New Zealand is also said to be :</a:t>
            </a:r>
          </a:p>
          <a:p>
            <a:r>
              <a:rPr lang="en-US" sz="3600" dirty="0">
                <a:solidFill>
                  <a:schemeClr val="tx1"/>
                </a:solidFill>
                <a:highlight>
                  <a:srgbClr val="C0C0C0"/>
                </a:highlight>
                <a:latin typeface="Berlin Sans FB" panose="020E0602020502020306" pitchFamily="34" charset="0"/>
              </a:rPr>
              <a:t>“the place where there is something for everyone”</a:t>
            </a:r>
          </a:p>
          <a:p>
            <a:r>
              <a:rPr lang="en-US" sz="3600" dirty="0">
                <a:solidFill>
                  <a:schemeClr val="tx1"/>
                </a:solidFill>
                <a:latin typeface="Berlin Sans FB" panose="020E0602020502020306" pitchFamily="34" charset="0"/>
              </a:rPr>
              <a:t>Do you agree? </a:t>
            </a:r>
          </a:p>
          <a:p>
            <a:endParaRPr lang="en-US" sz="36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dirty="0">
                <a:solidFill>
                  <a:schemeClr val="tx1"/>
                </a:solidFill>
                <a:latin typeface="Berlin Sans FB" panose="020E0602020502020306" pitchFamily="34" charset="0"/>
              </a:rPr>
              <a:t>Work in groups!</a:t>
            </a:r>
            <a:r>
              <a:rPr lang="en-US" sz="3600" noProof="0" dirty="0">
                <a:solidFill>
                  <a:schemeClr val="tx1"/>
                </a:solidFill>
                <a:latin typeface="Berlin Sans FB" panose="020E0602020502020306" pitchFamily="34" charset="0"/>
              </a:rPr>
              <a:t>			Help: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DC6564D-B70D-05A6-E495-BD73190DCBE6}"/>
              </a:ext>
            </a:extLst>
          </p:cNvPr>
          <p:cNvSpPr/>
          <p:nvPr/>
        </p:nvSpPr>
        <p:spPr>
          <a:xfrm>
            <a:off x="0" y="0"/>
            <a:ext cx="11348720" cy="95504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4400" dirty="0">
                <a:latin typeface="Berlin Sans FB" panose="020E0602020502020306" pitchFamily="34" charset="0"/>
              </a:rPr>
              <a:t>3.</a:t>
            </a:r>
          </a:p>
        </p:txBody>
      </p:sp>
      <p:pic>
        <p:nvPicPr>
          <p:cNvPr id="3" name="Image 2" descr="Une image contenant texte, Police, blanc, capture d’écran&#10;&#10;Le contenu généré par l’IA peut être incorrect.">
            <a:extLst>
              <a:ext uri="{FF2B5EF4-FFF2-40B4-BE49-F238E27FC236}">
                <a16:creationId xmlns:a16="http://schemas.microsoft.com/office/drawing/2014/main" id="{ACB64762-C6F9-2E04-D1D0-876848D00A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6433" y="4320440"/>
            <a:ext cx="6378493" cy="230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6602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3B6E8-1446-90B7-0A7D-BEFF30D49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96F35DE-7D38-5A4C-0BC6-9110916CC3AD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What</a:t>
            </a:r>
            <a:r>
              <a:rPr lang="fr-FR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would</a:t>
            </a:r>
            <a:r>
              <a:rPr lang="fr-FR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you</a:t>
            </a:r>
            <a:r>
              <a:rPr lang="fr-FR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 do in New </a:t>
            </a:r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Zealand</a:t>
            </a:r>
            <a:r>
              <a:rPr lang="fr-FR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?</a:t>
            </a:r>
          </a:p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In your copybook, write 4 sentences to present the activities you would / wouldn't do if you were in NZ and why. </a:t>
            </a:r>
          </a:p>
          <a:p>
            <a:pPr algn="ctr"/>
            <a:endParaRPr lang="en-US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Ex : If I </a:t>
            </a:r>
            <a:r>
              <a:rPr lang="en-US" sz="2800" dirty="0">
                <a:solidFill>
                  <a:srgbClr val="FF0000"/>
                </a:solidFill>
                <a:latin typeface="Berlin Sans FB" panose="020E0602020502020306" pitchFamily="34" charset="0"/>
              </a:rPr>
              <a:t>were</a:t>
            </a:r>
            <a:r>
              <a:rPr lang="en-US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 in New Zealand, I </a:t>
            </a:r>
            <a:r>
              <a:rPr lang="en-US" sz="2800" dirty="0">
                <a:solidFill>
                  <a:srgbClr val="FF0000"/>
                </a:solidFill>
                <a:latin typeface="Berlin Sans FB" panose="020E0602020502020306" pitchFamily="34" charset="0"/>
              </a:rPr>
              <a:t>would go </a:t>
            </a:r>
            <a:r>
              <a:rPr lang="en-US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canoeing 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because I love water sports.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55C000-D97E-E903-FE34-47160A784E38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Time to </a:t>
            </a:r>
            <a:r>
              <a:rPr lang="fr-FR" sz="3200" dirty="0" err="1">
                <a:latin typeface="Berlin Sans FB" panose="020E0602020502020306" pitchFamily="34" charset="0"/>
              </a:rPr>
              <a:t>write</a:t>
            </a:r>
            <a:r>
              <a:rPr lang="fr-FR" sz="3200" dirty="0">
                <a:latin typeface="Berlin Sans FB" panose="020E0602020502020306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5798305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258C5-76FF-68C2-2A14-A8CD54CFDB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FD29BD0-DA3B-F0FB-C10B-45176D0D32D4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Lesson 2: 10 fun and </a:t>
            </a:r>
            <a:r>
              <a:rPr lang="fr-FR" sz="3200" dirty="0" err="1">
                <a:latin typeface="Berlin Sans FB" panose="020E0602020502020306" pitchFamily="34" charset="0"/>
              </a:rPr>
              <a:t>quirky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facts</a:t>
            </a:r>
            <a:r>
              <a:rPr lang="fr-FR" sz="3200" dirty="0">
                <a:latin typeface="Berlin Sans FB" panose="020E0602020502020306" pitchFamily="34" charset="0"/>
              </a:rPr>
              <a:t> about New </a:t>
            </a:r>
            <a:r>
              <a:rPr lang="fr-FR" sz="3200" dirty="0" err="1">
                <a:latin typeface="Berlin Sans FB" panose="020E0602020502020306" pitchFamily="34" charset="0"/>
              </a:rPr>
              <a:t>Zealand</a:t>
            </a:r>
            <a:endParaRPr lang="fr-FR" sz="32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7633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4ADEF3-C7E2-5535-BCD8-B840B7B39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A0ED899-63DD-D512-DCCA-15D0372A5464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Lesson 2: 10 fun and </a:t>
            </a:r>
            <a:r>
              <a:rPr lang="fr-FR" sz="3200" dirty="0" err="1">
                <a:latin typeface="Berlin Sans FB" panose="020E0602020502020306" pitchFamily="34" charset="0"/>
              </a:rPr>
              <a:t>quirky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facts</a:t>
            </a:r>
            <a:r>
              <a:rPr lang="fr-FR" sz="3200" dirty="0">
                <a:latin typeface="Berlin Sans FB" panose="020E0602020502020306" pitchFamily="34" charset="0"/>
              </a:rPr>
              <a:t> about New </a:t>
            </a:r>
            <a:r>
              <a:rPr lang="fr-FR" sz="3200" dirty="0" err="1">
                <a:latin typeface="Berlin Sans FB" panose="020E0602020502020306" pitchFamily="34" charset="0"/>
              </a:rPr>
              <a:t>Zealand</a:t>
            </a:r>
            <a:endParaRPr lang="fr-FR" sz="3200" dirty="0">
              <a:latin typeface="Berlin Sans FB" panose="020E0602020502020306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9DD9ACA-0395-D14D-9DB4-AF8624A687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" t="9736" r="2959" b="2382"/>
          <a:stretch>
            <a:fillRect/>
          </a:stretch>
        </p:blipFill>
        <p:spPr>
          <a:xfrm>
            <a:off x="1221495" y="612876"/>
            <a:ext cx="10127225" cy="6335153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E0F62BA-1D94-4B2B-0C22-68EF73401919}"/>
              </a:ext>
            </a:extLst>
          </p:cNvPr>
          <p:cNvSpPr/>
          <p:nvPr/>
        </p:nvSpPr>
        <p:spPr>
          <a:xfrm>
            <a:off x="2423651" y="1705897"/>
            <a:ext cx="7103808" cy="3618271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What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does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quirky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mean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? </a:t>
            </a:r>
          </a:p>
          <a:p>
            <a:pPr algn="ctr"/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Read the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facts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and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find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your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favourite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one.</a:t>
            </a:r>
          </a:p>
        </p:txBody>
      </p:sp>
    </p:spTree>
    <p:extLst>
      <p:ext uri="{BB962C8B-B14F-4D97-AF65-F5344CB8AC3E}">
        <p14:creationId xmlns:p14="http://schemas.microsoft.com/office/powerpoint/2010/main" val="21918203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DC900-1D1B-FBC8-33CE-1BF2EA5A7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F476E91-121B-ABD3-E264-B99F10F5CF42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Lesson 2: 10 fun and </a:t>
            </a:r>
            <a:r>
              <a:rPr lang="fr-FR" sz="3200" dirty="0" err="1">
                <a:latin typeface="Berlin Sans FB" panose="020E0602020502020306" pitchFamily="34" charset="0"/>
              </a:rPr>
              <a:t>quirky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facts</a:t>
            </a:r>
            <a:r>
              <a:rPr lang="fr-FR" sz="3200" dirty="0">
                <a:latin typeface="Berlin Sans FB" panose="020E0602020502020306" pitchFamily="34" charset="0"/>
              </a:rPr>
              <a:t> about New </a:t>
            </a:r>
            <a:r>
              <a:rPr lang="fr-FR" sz="3200" dirty="0" err="1">
                <a:latin typeface="Berlin Sans FB" panose="020E0602020502020306" pitchFamily="34" charset="0"/>
              </a:rPr>
              <a:t>Zealand</a:t>
            </a:r>
            <a:endParaRPr lang="fr-FR" sz="3200" dirty="0">
              <a:latin typeface="Berlin Sans FB" panose="020E0602020502020306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265CEA4-7D7A-E9AE-21CB-AA813BFC7E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" t="9736" r="2959" b="2382"/>
          <a:stretch>
            <a:fillRect/>
          </a:stretch>
        </p:blipFill>
        <p:spPr>
          <a:xfrm>
            <a:off x="1111044" y="622708"/>
            <a:ext cx="10127225" cy="6335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0553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9F8D6-1F91-A3E4-EB8F-8B8E72D26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941F4FB-6F12-D745-946E-EC69B023A7C0}"/>
              </a:ext>
            </a:extLst>
          </p:cNvPr>
          <p:cNvSpPr/>
          <p:nvPr/>
        </p:nvSpPr>
        <p:spPr>
          <a:xfrm>
            <a:off x="0" y="-1"/>
            <a:ext cx="12192000" cy="953729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Berlin Sans FB" panose="020E0602020502020306" pitchFamily="34" charset="0"/>
              </a:rPr>
              <a:t>Can you solve these riddles ? </a:t>
            </a:r>
          </a:p>
          <a:p>
            <a:r>
              <a:rPr lang="en-US" sz="3200" dirty="0">
                <a:latin typeface="Berlin Sans FB" panose="020E0602020502020306" pitchFamily="34" charset="0"/>
              </a:rPr>
              <a:t>Find the answer of these 8 riddles using to the infographic.</a:t>
            </a:r>
            <a:endParaRPr lang="fr-FR" sz="3200" dirty="0">
              <a:latin typeface="Berlin Sans FB" panose="020E0602020502020306" pitchFamily="34" charset="0"/>
            </a:endParaRPr>
          </a:p>
        </p:txBody>
      </p:sp>
      <p:pic>
        <p:nvPicPr>
          <p:cNvPr id="3" name="Image 2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7E5D930B-EE66-B1FE-7E41-A38695BBF2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552"/>
          <a:stretch>
            <a:fillRect/>
          </a:stretch>
        </p:blipFill>
        <p:spPr>
          <a:xfrm>
            <a:off x="220257" y="1032386"/>
            <a:ext cx="11775098" cy="5578351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DFDBDC8A-58B8-01B0-3C72-63F56BF48AF9}"/>
              </a:ext>
            </a:extLst>
          </p:cNvPr>
          <p:cNvSpPr txBox="1"/>
          <p:nvPr/>
        </p:nvSpPr>
        <p:spPr>
          <a:xfrm>
            <a:off x="2014301" y="3167390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snakes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8986DED-B902-9972-CA6E-5223993285DF}"/>
              </a:ext>
            </a:extLst>
          </p:cNvPr>
          <p:cNvSpPr/>
          <p:nvPr/>
        </p:nvSpPr>
        <p:spPr>
          <a:xfrm>
            <a:off x="1801596" y="3209797"/>
            <a:ext cx="1889105" cy="5375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4EF3891-1253-EB15-0DCA-609A52447457}"/>
              </a:ext>
            </a:extLst>
          </p:cNvPr>
          <p:cNvSpPr txBox="1"/>
          <p:nvPr/>
        </p:nvSpPr>
        <p:spPr>
          <a:xfrm>
            <a:off x="7987398" y="3154370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birds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FAAA1AB-8B89-4223-37A5-6B48AACCCBE3}"/>
              </a:ext>
            </a:extLst>
          </p:cNvPr>
          <p:cNvSpPr txBox="1"/>
          <p:nvPr/>
        </p:nvSpPr>
        <p:spPr>
          <a:xfrm>
            <a:off x="2132288" y="5946679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kiwi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7D583E9-AE83-C954-8507-8B5FCFBBD510}"/>
              </a:ext>
            </a:extLst>
          </p:cNvPr>
          <p:cNvSpPr txBox="1"/>
          <p:nvPr/>
        </p:nvSpPr>
        <p:spPr>
          <a:xfrm>
            <a:off x="8184042" y="5946679"/>
            <a:ext cx="23266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nuclear</a:t>
            </a:r>
            <a:r>
              <a:rPr lang="fr-FR" sz="2800" dirty="0">
                <a:latin typeface="Berlin Sans FB" panose="020E0602020502020306" pitchFamily="34" charset="0"/>
              </a:rPr>
              <a:t> plants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A75AC6-D23B-7825-1A9A-3D12427FE5CA}"/>
              </a:ext>
            </a:extLst>
          </p:cNvPr>
          <p:cNvSpPr/>
          <p:nvPr/>
        </p:nvSpPr>
        <p:spPr>
          <a:xfrm>
            <a:off x="7774693" y="3283975"/>
            <a:ext cx="1889105" cy="5375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24B8C8F-3C02-46C8-A988-3C20ECEF1262}"/>
              </a:ext>
            </a:extLst>
          </p:cNvPr>
          <p:cNvSpPr/>
          <p:nvPr/>
        </p:nvSpPr>
        <p:spPr>
          <a:xfrm>
            <a:off x="1905981" y="5946679"/>
            <a:ext cx="1889105" cy="5375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C23CA2C-4E68-3765-478C-7AC2EF94CFEE}"/>
              </a:ext>
            </a:extLst>
          </p:cNvPr>
          <p:cNvSpPr/>
          <p:nvPr/>
        </p:nvSpPr>
        <p:spPr>
          <a:xfrm>
            <a:off x="8170440" y="5946679"/>
            <a:ext cx="2536889" cy="5375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0683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  <p:bldP spid="15" grpId="0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A59AD-D66E-AD94-68AA-107438D74A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85A9E2-CEC8-5CAE-0551-AD2462071F51}"/>
              </a:ext>
            </a:extLst>
          </p:cNvPr>
          <p:cNvSpPr/>
          <p:nvPr/>
        </p:nvSpPr>
        <p:spPr>
          <a:xfrm>
            <a:off x="0" y="-1"/>
            <a:ext cx="12192000" cy="953729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Berlin Sans FB" panose="020E0602020502020306" pitchFamily="34" charset="0"/>
              </a:rPr>
              <a:t>Can you solve these riddles ? </a:t>
            </a:r>
          </a:p>
          <a:p>
            <a:r>
              <a:rPr lang="en-US" sz="3200" dirty="0">
                <a:latin typeface="Berlin Sans FB" panose="020E0602020502020306" pitchFamily="34" charset="0"/>
              </a:rPr>
              <a:t>Find the answer of these 8 riddles using to the infographic.</a:t>
            </a:r>
            <a:endParaRPr lang="fr-FR" sz="3200" dirty="0">
              <a:latin typeface="Berlin Sans FB" panose="020E0602020502020306" pitchFamily="34" charset="0"/>
            </a:endParaRPr>
          </a:p>
        </p:txBody>
      </p:sp>
      <p:pic>
        <p:nvPicPr>
          <p:cNvPr id="4" name="Image 3" descr="Une image contenant texte, capture d’écran, Rectangle, Police&#10;&#10;Le contenu généré par l’IA peut être incorrect.">
            <a:extLst>
              <a:ext uri="{FF2B5EF4-FFF2-40B4-BE49-F238E27FC236}">
                <a16:creationId xmlns:a16="http://schemas.microsoft.com/office/drawing/2014/main" id="{56CE0C72-4EC7-830A-A145-641832B999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367" y="953728"/>
            <a:ext cx="11939266" cy="590427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9E383A3-88B8-7B70-32AA-FE51C94AE489}"/>
              </a:ext>
            </a:extLst>
          </p:cNvPr>
          <p:cNvSpPr txBox="1"/>
          <p:nvPr/>
        </p:nvSpPr>
        <p:spPr>
          <a:xfrm>
            <a:off x="2299435" y="3167390"/>
            <a:ext cx="27543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erlin Sans FB" panose="020E0602020502020306" pitchFamily="34" charset="0"/>
              </a:rPr>
              <a:t>earthquakes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4FCE8C-4FDF-E8CF-0D97-6A9532935FE5}"/>
              </a:ext>
            </a:extLst>
          </p:cNvPr>
          <p:cNvSpPr/>
          <p:nvPr/>
        </p:nvSpPr>
        <p:spPr>
          <a:xfrm>
            <a:off x="2173068" y="3211826"/>
            <a:ext cx="3165848" cy="5375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FBE3DFD-EAE3-1406-85A4-BD01D4A4EE8F}"/>
              </a:ext>
            </a:extLst>
          </p:cNvPr>
          <p:cNvSpPr txBox="1"/>
          <p:nvPr/>
        </p:nvSpPr>
        <p:spPr>
          <a:xfrm>
            <a:off x="7053332" y="3121034"/>
            <a:ext cx="3978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erlin Sans FB" panose="020E0602020502020306" pitchFamily="34" charset="0"/>
              </a:rPr>
              <a:t>the oath of loyalty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06871B6-1427-D6EC-19E3-FFB985E76C17}"/>
              </a:ext>
            </a:extLst>
          </p:cNvPr>
          <p:cNvSpPr txBox="1"/>
          <p:nvPr/>
        </p:nvSpPr>
        <p:spPr>
          <a:xfrm>
            <a:off x="1581680" y="5904272"/>
            <a:ext cx="3978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erlin Sans FB" panose="020E0602020502020306" pitchFamily="34" charset="0"/>
              </a:rPr>
              <a:t>forests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EF4AD3-595E-329A-1D62-213DA2B5376F}"/>
              </a:ext>
            </a:extLst>
          </p:cNvPr>
          <p:cNvSpPr txBox="1"/>
          <p:nvPr/>
        </p:nvSpPr>
        <p:spPr>
          <a:xfrm>
            <a:off x="8013360" y="6007510"/>
            <a:ext cx="3978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erlin Sans FB" panose="020E0602020502020306" pitchFamily="34" charset="0"/>
              </a:rPr>
              <a:t>films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ABB6EB-43BB-11FA-E521-3AB78C6B6AB2}"/>
              </a:ext>
            </a:extLst>
          </p:cNvPr>
          <p:cNvSpPr/>
          <p:nvPr/>
        </p:nvSpPr>
        <p:spPr>
          <a:xfrm>
            <a:off x="6853086" y="3167390"/>
            <a:ext cx="3165848" cy="5375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BF2BB8-8315-71EC-4C9B-AA4C48812379}"/>
              </a:ext>
            </a:extLst>
          </p:cNvPr>
          <p:cNvSpPr/>
          <p:nvPr/>
        </p:nvSpPr>
        <p:spPr>
          <a:xfrm>
            <a:off x="1455313" y="5929391"/>
            <a:ext cx="3165848" cy="5375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EF4D1C2-C665-EA73-CF07-84B029D3AD07}"/>
              </a:ext>
            </a:extLst>
          </p:cNvPr>
          <p:cNvSpPr/>
          <p:nvPr/>
        </p:nvSpPr>
        <p:spPr>
          <a:xfrm>
            <a:off x="7094113" y="5993144"/>
            <a:ext cx="3165848" cy="5375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2693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13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D77B40-6A71-FCFF-659F-BCA3E2F740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76880" y="853440"/>
            <a:ext cx="9144000" cy="2387600"/>
          </a:xfrm>
        </p:spPr>
        <p:txBody>
          <a:bodyPr>
            <a:normAutofit/>
          </a:bodyPr>
          <a:lstStyle/>
          <a:p>
            <a:r>
              <a:rPr lang="fr-FR" sz="8800" b="1" dirty="0">
                <a:latin typeface="Berlin Sans FB" panose="020E0602020502020306" pitchFamily="34" charset="0"/>
              </a:rPr>
              <a:t>Unit 3: Kia </a:t>
            </a:r>
            <a:r>
              <a:rPr lang="fr-FR" sz="8800" b="1" dirty="0" err="1">
                <a:latin typeface="Berlin Sans FB" panose="020E0602020502020306" pitchFamily="34" charset="0"/>
              </a:rPr>
              <a:t>ora</a:t>
            </a:r>
            <a:br>
              <a:rPr lang="fr-FR" sz="6600" dirty="0">
                <a:latin typeface="Berlin Sans FB" panose="020E0602020502020306" pitchFamily="34" charset="0"/>
              </a:rPr>
            </a:br>
            <a:r>
              <a:rPr lang="fr-FR" sz="6600" dirty="0">
                <a:latin typeface="Berlin Sans FB" panose="020E0602020502020306" pitchFamily="34" charset="0"/>
              </a:rPr>
              <a:t>(New </a:t>
            </a:r>
            <a:r>
              <a:rPr lang="fr-FR" sz="6600" dirty="0" err="1">
                <a:latin typeface="Berlin Sans FB" panose="020E0602020502020306" pitchFamily="34" charset="0"/>
              </a:rPr>
              <a:t>Zealand</a:t>
            </a:r>
            <a:r>
              <a:rPr lang="fr-FR" sz="6600" dirty="0">
                <a:latin typeface="Berlin Sans FB" panose="020E0602020502020306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327991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7B65F-6FA6-78A0-D288-9CAE5308C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DF8EECC-DAE3-A542-AD84-2EF04C107D24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fr-FR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					Watch the </a:t>
            </a:r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video</a:t>
            </a:r>
            <a:r>
              <a:rPr lang="fr-FR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.</a:t>
            </a:r>
          </a:p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91998C0-3A69-6DE5-D45E-4F7C388CA140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New </a:t>
            </a:r>
            <a:r>
              <a:rPr lang="fr-FR" sz="3200" dirty="0" err="1">
                <a:latin typeface="Berlin Sans FB" panose="020E0602020502020306" pitchFamily="34" charset="0"/>
              </a:rPr>
              <a:t>Zealand’s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history</a:t>
            </a:r>
            <a:endParaRPr lang="fr-FR" sz="32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6024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73D99-2ACF-1CC2-1513-45C43D000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75C77AE-C6DD-B00E-C9A1-BC946FD6DE57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40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What</a:t>
            </a:r>
            <a:r>
              <a:rPr lang="fr-FR" sz="4000" dirty="0">
                <a:solidFill>
                  <a:schemeClr val="tx1"/>
                </a:solidFill>
                <a:latin typeface="Berlin Sans FB" panose="020E0602020502020306" pitchFamily="34" charset="0"/>
              </a:rPr>
              <a:t> do </a:t>
            </a:r>
            <a:r>
              <a:rPr lang="fr-FR" sz="40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you</a:t>
            </a:r>
            <a:r>
              <a:rPr lang="fr-FR" sz="40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40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remember</a:t>
            </a:r>
            <a:r>
              <a:rPr lang="fr-FR" sz="4000" dirty="0">
                <a:solidFill>
                  <a:schemeClr val="tx1"/>
                </a:solidFill>
                <a:latin typeface="Berlin Sans FB" panose="020E0602020502020306" pitchFamily="34" charset="0"/>
              </a:rPr>
              <a:t>?</a:t>
            </a:r>
          </a:p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pPr lvl="5"/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Who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were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the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colonizers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?</a:t>
            </a:r>
          </a:p>
          <a:p>
            <a:pPr lvl="5"/>
            <a:endParaRPr lang="fr-FR" sz="32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pPr lvl="5"/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Did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the Maori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fight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back?</a:t>
            </a:r>
          </a:p>
          <a:p>
            <a:pPr lvl="5"/>
            <a:endParaRPr lang="fr-FR" sz="32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pPr lvl="5"/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Why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was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the capital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moved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?</a:t>
            </a:r>
          </a:p>
          <a:p>
            <a:pPr lvl="5"/>
            <a:endParaRPr lang="fr-FR" sz="32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pPr lvl="5"/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What’s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an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interesting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fact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about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women’s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right to vote?</a:t>
            </a:r>
          </a:p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56308FA-C28D-E37B-841C-E01DF43D4F09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New </a:t>
            </a:r>
            <a:r>
              <a:rPr lang="fr-FR" sz="3200" dirty="0" err="1">
                <a:latin typeface="Berlin Sans FB" panose="020E0602020502020306" pitchFamily="34" charset="0"/>
              </a:rPr>
              <a:t>Zealand’s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history</a:t>
            </a:r>
            <a:endParaRPr lang="fr-FR" sz="32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609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33BA6-16B3-B92F-629E-F54DCC64F8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BDBBDF5-4718-B758-6AFB-343C14005ED6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2800" noProof="0" dirty="0">
                <a:solidFill>
                  <a:schemeClr val="tx1"/>
                </a:solidFill>
                <a:latin typeface="Berlin Sans FB" panose="020E0602020502020306" pitchFamily="34" charset="0"/>
              </a:rPr>
              <a:t>Cut out the historical events and put them in the good order.</a:t>
            </a:r>
          </a:p>
          <a:p>
            <a:endParaRPr lang="en-US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2800" noProof="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2EE1C91-7700-C92A-F538-E2BCC82938F9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noProof="0" dirty="0">
                <a:latin typeface="Berlin Sans FB" panose="020E0602020502020306" pitchFamily="34" charset="0"/>
              </a:rPr>
              <a:t>New Zealand’s history</a:t>
            </a:r>
          </a:p>
        </p:txBody>
      </p:sp>
      <p:pic>
        <p:nvPicPr>
          <p:cNvPr id="3" name="Image 2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EF3BE61A-C6E7-09DF-DA3A-59CBE69E7A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092" y="1674674"/>
            <a:ext cx="8831257" cy="469113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D16957A-784B-F078-8475-B17E89DA4E5F}"/>
              </a:ext>
            </a:extLst>
          </p:cNvPr>
          <p:cNvSpPr/>
          <p:nvPr/>
        </p:nvSpPr>
        <p:spPr>
          <a:xfrm>
            <a:off x="8297531" y="1484907"/>
            <a:ext cx="442541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noProof="0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latin typeface="Berlin Sans FB" panose="020E0602020502020306" pitchFamily="34" charset="0"/>
              </a:rPr>
              <a:t>Only glue this part!</a:t>
            </a:r>
            <a:endParaRPr lang="fr-FR" sz="54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C0C920D-46F6-9C98-6CE6-532C948C8F27}"/>
              </a:ext>
            </a:extLst>
          </p:cNvPr>
          <p:cNvSpPr/>
          <p:nvPr/>
        </p:nvSpPr>
        <p:spPr>
          <a:xfrm>
            <a:off x="7835416" y="3226110"/>
            <a:ext cx="4425411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noProof="0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latin typeface="Berlin Sans FB" panose="020E0602020502020306" pitchFamily="34" charset="0"/>
              </a:rPr>
              <a:t>Cut this </a:t>
            </a:r>
          </a:p>
          <a:p>
            <a:pPr algn="ctr"/>
            <a:r>
              <a:rPr lang="en-US" sz="5400" b="1" noProof="0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latin typeface="Berlin Sans FB" panose="020E0602020502020306" pitchFamily="34" charset="0"/>
              </a:rPr>
              <a:t>part into pieces!</a:t>
            </a:r>
            <a:endParaRPr lang="fr-FR" sz="54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3AC51FA8-9209-4D44-BA59-B4FAC877A6A7}"/>
              </a:ext>
            </a:extLst>
          </p:cNvPr>
          <p:cNvCxnSpPr/>
          <p:nvPr/>
        </p:nvCxnSpPr>
        <p:spPr>
          <a:xfrm>
            <a:off x="9124335" y="3226110"/>
            <a:ext cx="2802194" cy="13123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39376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8556A-7AD6-3782-092E-3C2DBB2FC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467FD90-65AC-2A96-62C4-08EFEF07D70D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pic>
        <p:nvPicPr>
          <p:cNvPr id="12" name="Image 1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16509826-787F-57D1-5E02-1AAF8513A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57" y="1524834"/>
            <a:ext cx="11752446" cy="399106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551DD7-09BA-7AD2-F1AA-9085EEFBA14D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3200" dirty="0">
              <a:latin typeface="Berlin Sans FB" panose="020E0602020502020306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E7B8116-B359-7D65-9E7B-79074D8C8666}"/>
              </a:ext>
            </a:extLst>
          </p:cNvPr>
          <p:cNvSpPr/>
          <p:nvPr/>
        </p:nvSpPr>
        <p:spPr>
          <a:xfrm>
            <a:off x="480721" y="2875101"/>
            <a:ext cx="1956619" cy="24580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68698B1-C344-5F71-F27E-B482F2A2BEA4}"/>
              </a:ext>
            </a:extLst>
          </p:cNvPr>
          <p:cNvSpPr/>
          <p:nvPr/>
        </p:nvSpPr>
        <p:spPr>
          <a:xfrm>
            <a:off x="2754629" y="2905014"/>
            <a:ext cx="1956619" cy="24580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7D229D-8801-C528-4D0D-8592F55556D8}"/>
              </a:ext>
            </a:extLst>
          </p:cNvPr>
          <p:cNvSpPr/>
          <p:nvPr/>
        </p:nvSpPr>
        <p:spPr>
          <a:xfrm>
            <a:off x="4930214" y="2905013"/>
            <a:ext cx="1956619" cy="24580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0AE5852-96A5-2116-74F6-E7FB4F0C5F6F}"/>
              </a:ext>
            </a:extLst>
          </p:cNvPr>
          <p:cNvSpPr/>
          <p:nvPr/>
        </p:nvSpPr>
        <p:spPr>
          <a:xfrm>
            <a:off x="7177696" y="2905013"/>
            <a:ext cx="1956619" cy="24580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0F2CAE0-6806-64E9-234B-7936A70832E8}"/>
              </a:ext>
            </a:extLst>
          </p:cNvPr>
          <p:cNvSpPr/>
          <p:nvPr/>
        </p:nvSpPr>
        <p:spPr>
          <a:xfrm>
            <a:off x="9366555" y="2905013"/>
            <a:ext cx="1956619" cy="24580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152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6" grpId="0" animBg="1"/>
      <p:bldP spid="1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9B2F14-C160-83BE-C92E-72FD64CE5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E812806-45B8-B48D-7D37-A89816073555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A0901F2-C985-B81C-8844-227E97F758CC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New </a:t>
            </a:r>
            <a:r>
              <a:rPr lang="fr-FR" sz="3200" dirty="0" err="1">
                <a:latin typeface="Berlin Sans FB" panose="020E0602020502020306" pitchFamily="34" charset="0"/>
              </a:rPr>
              <a:t>Zealand’s</a:t>
            </a:r>
            <a:r>
              <a:rPr lang="fr-FR" sz="3200" dirty="0">
                <a:latin typeface="Berlin Sans FB" panose="020E0602020502020306" pitchFamily="34" charset="0"/>
              </a:rPr>
              <a:t> population</a:t>
            </a:r>
          </a:p>
        </p:txBody>
      </p:sp>
      <p:pic>
        <p:nvPicPr>
          <p:cNvPr id="3" name="Image 2" descr="Une image contenant texte, capture d’écran, Police, logo&#10;&#10;Le contenu généré par l’IA peut être incorrect.">
            <a:extLst>
              <a:ext uri="{FF2B5EF4-FFF2-40B4-BE49-F238E27FC236}">
                <a16:creationId xmlns:a16="http://schemas.microsoft.com/office/drawing/2014/main" id="{8FEDD4FC-F2AB-77E8-F092-C031A78BD4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580" y="1027026"/>
            <a:ext cx="6919560" cy="458763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6DBEA76-C23C-61F0-E95A-208867D152B4}"/>
              </a:ext>
            </a:extLst>
          </p:cNvPr>
          <p:cNvSpPr txBox="1"/>
          <p:nvPr/>
        </p:nvSpPr>
        <p:spPr>
          <a:xfrm flipH="1">
            <a:off x="2310580" y="5793062"/>
            <a:ext cx="93013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>
                <a:latin typeface="Berlin Sans FB" panose="020E0602020502020306" pitchFamily="34" charset="0"/>
              </a:rPr>
              <a:t>How do </a:t>
            </a:r>
            <a:r>
              <a:rPr lang="fr-FR" sz="4400" dirty="0" err="1">
                <a:latin typeface="Berlin Sans FB" panose="020E0602020502020306" pitchFamily="34" charset="0"/>
              </a:rPr>
              <a:t>you</a:t>
            </a:r>
            <a:r>
              <a:rPr lang="fr-FR" sz="4400" dirty="0">
                <a:latin typeface="Berlin Sans FB" panose="020E0602020502020306" pitchFamily="34" charset="0"/>
              </a:rPr>
              <a:t> </a:t>
            </a:r>
            <a:r>
              <a:rPr lang="fr-FR" sz="4400" dirty="0" err="1">
                <a:latin typeface="Berlin Sans FB" panose="020E0602020502020306" pitchFamily="34" charset="0"/>
              </a:rPr>
              <a:t>explain</a:t>
            </a:r>
            <a:r>
              <a:rPr lang="fr-FR" sz="4400" dirty="0">
                <a:latin typeface="Berlin Sans FB" panose="020E0602020502020306" pitchFamily="34" charset="0"/>
              </a:rPr>
              <a:t> </a:t>
            </a:r>
            <a:r>
              <a:rPr lang="fr-FR" sz="4400" dirty="0" err="1">
                <a:latin typeface="Berlin Sans FB" panose="020E0602020502020306" pitchFamily="34" charset="0"/>
              </a:rPr>
              <a:t>this</a:t>
            </a:r>
            <a:r>
              <a:rPr lang="fr-FR" sz="4400" dirty="0">
                <a:latin typeface="Berlin Sans FB" panose="020E0602020502020306" pitchFamily="34" charset="0"/>
              </a:rPr>
              <a:t> pie chart? </a:t>
            </a:r>
          </a:p>
        </p:txBody>
      </p:sp>
    </p:spTree>
    <p:extLst>
      <p:ext uri="{BB962C8B-B14F-4D97-AF65-F5344CB8AC3E}">
        <p14:creationId xmlns:p14="http://schemas.microsoft.com/office/powerpoint/2010/main" val="29720356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C858D3-009B-2E42-8E69-55668F67C8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468814B-FAFD-31BA-4FDD-457F660255EF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 err="1">
                <a:latin typeface="Berlin Sans FB" panose="020E0602020502020306" pitchFamily="34" charset="0"/>
              </a:rPr>
              <a:t>What</a:t>
            </a:r>
            <a:r>
              <a:rPr lang="fr-FR" sz="3200" dirty="0">
                <a:latin typeface="Berlin Sans FB" panose="020E0602020502020306" pitchFamily="34" charset="0"/>
              </a:rPr>
              <a:t> are </a:t>
            </a:r>
            <a:r>
              <a:rPr lang="fr-FR" sz="3200" dirty="0" err="1">
                <a:latin typeface="Berlin Sans FB" panose="020E0602020502020306" pitchFamily="34" charset="0"/>
              </a:rPr>
              <a:t>we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going</a:t>
            </a:r>
            <a:r>
              <a:rPr lang="fr-FR" sz="3200" dirty="0">
                <a:latin typeface="Berlin Sans FB" panose="020E0602020502020306" pitchFamily="34" charset="0"/>
              </a:rPr>
              <a:t> to talk about?</a:t>
            </a:r>
          </a:p>
        </p:txBody>
      </p:sp>
      <p:pic>
        <p:nvPicPr>
          <p:cNvPr id="3" name="Image 2" descr="Une image contenant texte, carte, diagramme&#10;&#10;Le contenu généré par l’IA peut être incorrect.">
            <a:extLst>
              <a:ext uri="{FF2B5EF4-FFF2-40B4-BE49-F238E27FC236}">
                <a16:creationId xmlns:a16="http://schemas.microsoft.com/office/drawing/2014/main" id="{42CAECE0-3488-8275-33B3-516F03E5BB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04" y="0"/>
            <a:ext cx="12118295" cy="708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8854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29327-3FA5-24C4-CD38-02F16531D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4710DA7-2B7D-265A-CAF4-7106EEB3FBB2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pdf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3D4979-7850-9123-499B-C2CD44E21B4B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Les quantifieurs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97C2F22-13D5-4F60-B968-CD759A5BAD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781" y="1218891"/>
            <a:ext cx="11012437" cy="4420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2658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29327-3FA5-24C4-CD38-02F16531D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4710DA7-2B7D-265A-CAF4-7106EEB3FBB2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pdf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3D4979-7850-9123-499B-C2CD44E21B4B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Les quantifieurs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3673B8D-8D8C-4D21-B4C4-160D9941D1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84177"/>
            <a:ext cx="12192000" cy="3496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6518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29327-3FA5-24C4-CD38-02F16531D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4710DA7-2B7D-265A-CAF4-7106EEB3FBB2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pdf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3D4979-7850-9123-499B-C2CD44E21B4B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Les quantifieurs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EA0C613-E4FE-440E-AA34-8A41439B9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3920"/>
            <a:ext cx="12192000" cy="326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8136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29327-3FA5-24C4-CD38-02F16531D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4710DA7-2B7D-265A-CAF4-7106EEB3FBB2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pdf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3D4979-7850-9123-499B-C2CD44E21B4B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Les quantifieurs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F34751F-004E-4265-A1BA-E41F33E74F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22" y="740052"/>
            <a:ext cx="12192000" cy="4179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649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497276-2A3E-A91B-9FF0-FA1B2D69C9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980B1380-69A0-CC05-A5FD-6174D8B019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48628"/>
            <a:ext cx="12187299" cy="3396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1255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29327-3FA5-24C4-CD38-02F16531D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4710DA7-2B7D-265A-CAF4-7106EEB3FBB2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pdf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3D4979-7850-9123-499B-C2CD44E21B4B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Les quantifieurs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BB13D7C-4E7E-4448-A841-4D3955083A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38959"/>
            <a:ext cx="12192000" cy="4780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953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29327-3FA5-24C4-CD38-02F16531D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4710DA7-2B7D-265A-CAF4-7106EEB3FBB2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pdf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3D4979-7850-9123-499B-C2CD44E21B4B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Les quantifieurs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60221EC-99C2-4463-9662-15E2A3F3D9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095" y="711200"/>
            <a:ext cx="11555438" cy="217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744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29327-3FA5-24C4-CD38-02F16531D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4710DA7-2B7D-265A-CAF4-7106EEB3FBB2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pdf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3D4979-7850-9123-499B-C2CD44E21B4B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Les quantifieurs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6D76A8E-0414-445A-863C-ECDE5450FC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21" y="1015826"/>
            <a:ext cx="12192000" cy="2855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6036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29327-3FA5-24C4-CD38-02F16531D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4710DA7-2B7D-265A-CAF4-7106EEB3FBB2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pdf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3D4979-7850-9123-499B-C2CD44E21B4B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Les quantifieurs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78CCE31-5135-4CAC-8238-BCD80BE628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1081"/>
            <a:ext cx="12192000" cy="3029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6192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29327-3FA5-24C4-CD38-02F16531D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4710DA7-2B7D-265A-CAF4-7106EEB3FBB2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pdf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3D4979-7850-9123-499B-C2CD44E21B4B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Les quantifieurs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8585339-A91C-478C-9397-161EC23DF8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601" y="355600"/>
            <a:ext cx="10983858" cy="576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989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29327-3FA5-24C4-CD38-02F16531D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4710DA7-2B7D-265A-CAF4-7106EEB3FBB2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pdf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3D4979-7850-9123-499B-C2CD44E21B4B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Les quantifieurs</a:t>
            </a:r>
          </a:p>
        </p:txBody>
      </p:sp>
    </p:spTree>
    <p:extLst>
      <p:ext uri="{BB962C8B-B14F-4D97-AF65-F5344CB8AC3E}">
        <p14:creationId xmlns:p14="http://schemas.microsoft.com/office/powerpoint/2010/main" val="5589815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A0255A-5012-837E-5099-590690C74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89F3270-6D7E-4B7D-5706-4C1FE0A91252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pdf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41C46A-BCB7-CBA2-217C-C64562F9081B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Training </a:t>
            </a:r>
            <a:r>
              <a:rPr lang="fr-FR" sz="3200" dirty="0" err="1">
                <a:latin typeface="Berlin Sans FB" panose="020E0602020502020306" pitchFamily="34" charset="0"/>
              </a:rPr>
              <a:t>task</a:t>
            </a:r>
            <a:endParaRPr lang="fr-FR" sz="3200" dirty="0">
              <a:latin typeface="Berlin Sans FB" panose="020E0602020502020306" pitchFamily="34" charset="0"/>
            </a:endParaRPr>
          </a:p>
        </p:txBody>
      </p:sp>
      <p:pic>
        <p:nvPicPr>
          <p:cNvPr id="3" name="Image 2" descr="Une image contenant texte, habits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DB31DF8B-7937-930F-4CC8-626C6BAC10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1200"/>
            <a:ext cx="12106581" cy="386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3899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BD563-0F0F-D697-AD5D-21DD652A4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6FFFA72-8E46-B0BB-B00D-0F911B274EDC}"/>
              </a:ext>
            </a:extLst>
          </p:cNvPr>
          <p:cNvSpPr/>
          <p:nvPr/>
        </p:nvSpPr>
        <p:spPr>
          <a:xfrm>
            <a:off x="0" y="71120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2800" b="1">
                <a:solidFill>
                  <a:schemeClr val="tx1"/>
                </a:solidFill>
                <a:latin typeface="Arial" panose="020B0604020202020204" pitchFamily="34" charset="0"/>
              </a:rPr>
              <a:t>Peu d’Européens oseraient se faire tatouer un moko, c’est trop douloureux.</a:t>
            </a:r>
            <a:endParaRPr lang="fr-FR" altLang="fr-FR" sz="28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2800" b="1">
                <a:solidFill>
                  <a:schemeClr val="tx1"/>
                </a:solidFill>
                <a:latin typeface="Arial" panose="020B0604020202020204" pitchFamily="34" charset="0"/>
              </a:rPr>
              <a:t>J’ai quelques amis qui ont déménagé en Nouvelle-Zélande, mais c’est un pays qui reste assez méconnu des Français.</a:t>
            </a:r>
            <a:endParaRPr lang="fr-FR" altLang="fr-FR" sz="28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2800" b="1">
                <a:solidFill>
                  <a:schemeClr val="tx1"/>
                </a:solidFill>
                <a:latin typeface="Arial" panose="020B0604020202020204" pitchFamily="34" charset="0"/>
              </a:rPr>
              <a:t>Il y a peu d’espoir que nous puissions gagner le match de rugby contre les All Blacks, ils sont beaucoup plus forts que nous.</a:t>
            </a:r>
            <a:endParaRPr lang="fr-FR" altLang="fr-FR" sz="28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2800" b="1">
                <a:solidFill>
                  <a:schemeClr val="tx1"/>
                </a:solidFill>
                <a:latin typeface="Arial" panose="020B0604020202020204" pitchFamily="34" charset="0"/>
              </a:rPr>
              <a:t>J’ai besoin d’un peu d’aide pour convaincre ma mère de me laisser me faire un tatouage.</a:t>
            </a:r>
            <a:endParaRPr lang="fr-FR" altLang="fr-FR" sz="2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476331A-B4A9-8728-1058-CE2D1CD81947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 err="1">
                <a:latin typeface="Berlin Sans FB" panose="020E0602020502020306" pitchFamily="34" charset="0"/>
              </a:rPr>
              <a:t>What</a:t>
            </a:r>
            <a:r>
              <a:rPr lang="fr-FR" sz="3200" dirty="0">
                <a:latin typeface="Berlin Sans FB" panose="020E0602020502020306" pitchFamily="34" charset="0"/>
              </a:rPr>
              <a:t> are </a:t>
            </a:r>
            <a:r>
              <a:rPr lang="fr-FR" sz="3200" dirty="0" err="1">
                <a:latin typeface="Berlin Sans FB" panose="020E0602020502020306" pitchFamily="34" charset="0"/>
              </a:rPr>
              <a:t>we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going</a:t>
            </a:r>
            <a:r>
              <a:rPr lang="fr-FR" sz="3200" dirty="0">
                <a:latin typeface="Berlin Sans FB" panose="020E0602020502020306" pitchFamily="34" charset="0"/>
              </a:rPr>
              <a:t> to talk about?</a:t>
            </a:r>
          </a:p>
        </p:txBody>
      </p:sp>
    </p:spTree>
    <p:extLst>
      <p:ext uri="{BB962C8B-B14F-4D97-AF65-F5344CB8AC3E}">
        <p14:creationId xmlns:p14="http://schemas.microsoft.com/office/powerpoint/2010/main" val="14049849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75A339-FEB5-98B9-880E-D7AF5E29D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3083617-A977-3B93-8DE8-E024E15DC177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rzgzg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B1DA63-D101-3E69-EA93-7333D71A516F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CE correction</a:t>
            </a:r>
          </a:p>
        </p:txBody>
      </p:sp>
    </p:spTree>
    <p:extLst>
      <p:ext uri="{BB962C8B-B14F-4D97-AF65-F5344CB8AC3E}">
        <p14:creationId xmlns:p14="http://schemas.microsoft.com/office/powerpoint/2010/main" val="24867012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185B2E-FD36-B475-D933-214BA35724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B7E00B0-9E97-CEF9-7B83-4D98713CC8F2}"/>
              </a:ext>
            </a:extLst>
          </p:cNvPr>
          <p:cNvSpPr/>
          <p:nvPr/>
        </p:nvSpPr>
        <p:spPr>
          <a:xfrm>
            <a:off x="29497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rzgzg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9908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B2E841-DDEA-22A4-A512-C7E1274CB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901CB89-C44D-4B02-E626-5D6947D815F1}"/>
              </a:ext>
            </a:extLst>
          </p:cNvPr>
          <p:cNvSpPr/>
          <p:nvPr/>
        </p:nvSpPr>
        <p:spPr>
          <a:xfrm>
            <a:off x="0" y="1107440"/>
            <a:ext cx="12192000" cy="575056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3600" dirty="0">
                <a:solidFill>
                  <a:schemeClr val="tx1"/>
                </a:solidFill>
                <a:latin typeface="Berlin Sans FB" panose="020E0602020502020306" pitchFamily="34" charset="0"/>
              </a:rPr>
              <a:t>Lesson 1: Discover New Zealand</a:t>
            </a: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BDC2A6-F907-6C6F-D264-F1B2B530AA42}"/>
              </a:ext>
            </a:extLst>
          </p:cNvPr>
          <p:cNvSpPr/>
          <p:nvPr/>
        </p:nvSpPr>
        <p:spPr>
          <a:xfrm>
            <a:off x="0" y="0"/>
            <a:ext cx="11348720" cy="95504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4400" dirty="0">
                <a:latin typeface="Berlin Sans FB" panose="020E0602020502020306" pitchFamily="34" charset="0"/>
              </a:rPr>
              <a:t>In </a:t>
            </a:r>
            <a:r>
              <a:rPr lang="fr-FR" sz="4400" dirty="0" err="1">
                <a:latin typeface="Berlin Sans FB" panose="020E0602020502020306" pitchFamily="34" charset="0"/>
              </a:rPr>
              <a:t>your</a:t>
            </a:r>
            <a:r>
              <a:rPr lang="fr-FR" sz="4400" dirty="0">
                <a:latin typeface="Berlin Sans FB" panose="020E0602020502020306" pitchFamily="34" charset="0"/>
              </a:rPr>
              <a:t> </a:t>
            </a:r>
            <a:r>
              <a:rPr lang="fr-FR" sz="4400" dirty="0" err="1">
                <a:latin typeface="Berlin Sans FB" panose="020E0602020502020306" pitchFamily="34" charset="0"/>
              </a:rPr>
              <a:t>copybook</a:t>
            </a:r>
            <a:r>
              <a:rPr lang="fr-FR" sz="4400" dirty="0">
                <a:latin typeface="Berlin Sans FB" panose="020E0602020502020306" pitchFamily="34" charset="0"/>
              </a:rPr>
              <a:t>: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0006F070-D4DB-E3AE-0273-5574705D0632}"/>
              </a:ext>
            </a:extLst>
          </p:cNvPr>
          <p:cNvCxnSpPr/>
          <p:nvPr/>
        </p:nvCxnSpPr>
        <p:spPr>
          <a:xfrm>
            <a:off x="436880" y="1981200"/>
            <a:ext cx="580136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830623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692ED7-D8EB-2AA3-148B-3D23E18A6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38672D4-BFD5-5288-C7C6-A241CC3E3999}"/>
              </a:ext>
            </a:extLst>
          </p:cNvPr>
          <p:cNvSpPr/>
          <p:nvPr/>
        </p:nvSpPr>
        <p:spPr>
          <a:xfrm>
            <a:off x="-79022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4F200E-18A1-D6D0-93A3-7F9E32851E95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3200" dirty="0">
              <a:latin typeface="Berlin Sans FB" panose="020E0602020502020306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A15B3D0-A932-1F3A-774C-57FFBC162D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509" y="0"/>
            <a:ext cx="11636982" cy="674493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8EB5416-0B1C-DFF4-2272-2CD53B3B18C7}"/>
              </a:ext>
            </a:extLst>
          </p:cNvPr>
          <p:cNvSpPr/>
          <p:nvPr/>
        </p:nvSpPr>
        <p:spPr>
          <a:xfrm>
            <a:off x="1278194" y="2389239"/>
            <a:ext cx="1268361" cy="47194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F116FA-814E-43FA-5F23-DCF0A4B7DEA1}"/>
              </a:ext>
            </a:extLst>
          </p:cNvPr>
          <p:cNvSpPr/>
          <p:nvPr/>
        </p:nvSpPr>
        <p:spPr>
          <a:xfrm>
            <a:off x="9276736" y="2389239"/>
            <a:ext cx="1873045" cy="47194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1F1FBC1-4CE0-4251-0F09-DE2AC46C2CFF}"/>
              </a:ext>
            </a:extLst>
          </p:cNvPr>
          <p:cNvSpPr/>
          <p:nvPr/>
        </p:nvSpPr>
        <p:spPr>
          <a:xfrm>
            <a:off x="4143933" y="3870959"/>
            <a:ext cx="1952067" cy="6813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8EF0FC8-DEBA-BD29-B08F-45303B335C3A}"/>
              </a:ext>
            </a:extLst>
          </p:cNvPr>
          <p:cNvSpPr/>
          <p:nvPr/>
        </p:nvSpPr>
        <p:spPr>
          <a:xfrm>
            <a:off x="4591301" y="4626569"/>
            <a:ext cx="3284338" cy="6813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F3F3751-B61F-5D1C-9ED9-3CD4433DFD31}"/>
              </a:ext>
            </a:extLst>
          </p:cNvPr>
          <p:cNvSpPr/>
          <p:nvPr/>
        </p:nvSpPr>
        <p:spPr>
          <a:xfrm>
            <a:off x="3622823" y="5292705"/>
            <a:ext cx="4557616" cy="6813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AB8099-2CE6-7E3A-C692-B966C9FEABE9}"/>
              </a:ext>
            </a:extLst>
          </p:cNvPr>
          <p:cNvSpPr/>
          <p:nvPr/>
        </p:nvSpPr>
        <p:spPr>
          <a:xfrm>
            <a:off x="6258162" y="5922461"/>
            <a:ext cx="4557616" cy="6813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77577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E744E5-6466-22D1-ACBA-684733976E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C03800F-B66D-7FCF-F468-C57EDF16AB8D}"/>
              </a:ext>
            </a:extLst>
          </p:cNvPr>
          <p:cNvSpPr/>
          <p:nvPr/>
        </p:nvSpPr>
        <p:spPr>
          <a:xfrm>
            <a:off x="-79022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2800">
                <a:solidFill>
                  <a:schemeClr val="tx1"/>
                </a:solidFill>
                <a:latin typeface="Berlin Sans FB" panose="020E0602020502020306" pitchFamily="34" charset="0"/>
              </a:rPr>
              <a:t>kaumatua are tribal elders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B3A60A0-DD59-8B50-7D9D-E40C60F12104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3200" dirty="0">
              <a:latin typeface="Berlin Sans FB" panose="020E0602020502020306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9D7A632-AC76-C115-AE66-D4A953FCAE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30261" cy="64008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05FC348-40C3-1669-0D6A-7AF72A1BD507}"/>
              </a:ext>
            </a:extLst>
          </p:cNvPr>
          <p:cNvSpPr/>
          <p:nvPr/>
        </p:nvSpPr>
        <p:spPr>
          <a:xfrm>
            <a:off x="843280" y="553538"/>
            <a:ext cx="9630766" cy="89014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16F50F-5E3D-F579-F877-310D4377C68B}"/>
              </a:ext>
            </a:extLst>
          </p:cNvPr>
          <p:cNvSpPr/>
          <p:nvPr/>
        </p:nvSpPr>
        <p:spPr>
          <a:xfrm>
            <a:off x="178032" y="1823900"/>
            <a:ext cx="9630766" cy="89014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14A105C-2BC1-C16E-3BE0-9894894EBE8E}"/>
              </a:ext>
            </a:extLst>
          </p:cNvPr>
          <p:cNvSpPr txBox="1"/>
          <p:nvPr/>
        </p:nvSpPr>
        <p:spPr>
          <a:xfrm>
            <a:off x="367365" y="3984408"/>
            <a:ext cx="61943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 err="1"/>
              <a:t>Mamae</a:t>
            </a:r>
            <a:r>
              <a:rPr lang="fr-FR" dirty="0"/>
              <a:t> </a:t>
            </a:r>
            <a:r>
              <a:rPr lang="fr-FR" dirty="0" err="1"/>
              <a:t>Takerei</a:t>
            </a:r>
            <a:r>
              <a:rPr lang="fr-FR" dirty="0"/>
              <a:t> of </a:t>
            </a:r>
            <a:r>
              <a:rPr lang="fr-FR" dirty="0" err="1"/>
              <a:t>Tainui</a:t>
            </a:r>
            <a:r>
              <a:rPr lang="fr-FR" dirty="0"/>
              <a:t>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F42DB9C-5031-FFC6-D3A0-340EE130A6FD}"/>
              </a:ext>
            </a:extLst>
          </p:cNvPr>
          <p:cNvSpPr txBox="1"/>
          <p:nvPr/>
        </p:nvSpPr>
        <p:spPr>
          <a:xfrm>
            <a:off x="178032" y="5026955"/>
            <a:ext cx="79487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/>
              <a:t>A co-founder of Funkwerks, Brad Lincoln, </a:t>
            </a:r>
            <a:r>
              <a:rPr lang="en-US"/>
              <a:t>A co-founder of Funkwerks, Brad Lincoln</a:t>
            </a:r>
            <a:endParaRPr lang="fr-FR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06E5B02-741B-8D74-E5CD-162DD2C820E2}"/>
              </a:ext>
            </a:extLst>
          </p:cNvPr>
          <p:cNvSpPr txBox="1"/>
          <p:nvPr/>
        </p:nvSpPr>
        <p:spPr>
          <a:xfrm>
            <a:off x="178032" y="6050485"/>
            <a:ext cx="65975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 err="1"/>
              <a:t>kaumatua</a:t>
            </a:r>
            <a:r>
              <a:rPr lang="fr-FR" dirty="0"/>
              <a:t> are tribal </a:t>
            </a:r>
            <a:r>
              <a:rPr lang="fr-FR" dirty="0" err="1"/>
              <a:t>elders</a:t>
            </a:r>
            <a:endParaRPr lang="fr-FR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07DB21-295A-0AF9-BF8E-2A3ACCFDBAC2}"/>
              </a:ext>
            </a:extLst>
          </p:cNvPr>
          <p:cNvSpPr/>
          <p:nvPr/>
        </p:nvSpPr>
        <p:spPr>
          <a:xfrm>
            <a:off x="367365" y="3605376"/>
            <a:ext cx="9630766" cy="63095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6C9F381-1830-442E-B9CE-302A13533293}"/>
              </a:ext>
            </a:extLst>
          </p:cNvPr>
          <p:cNvSpPr/>
          <p:nvPr/>
        </p:nvSpPr>
        <p:spPr>
          <a:xfrm>
            <a:off x="79022" y="5683374"/>
            <a:ext cx="9630766" cy="89014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C81738D-BA96-6395-563B-74918406DCA5}"/>
              </a:ext>
            </a:extLst>
          </p:cNvPr>
          <p:cNvSpPr/>
          <p:nvPr/>
        </p:nvSpPr>
        <p:spPr>
          <a:xfrm>
            <a:off x="178032" y="4732772"/>
            <a:ext cx="9630766" cy="63095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730725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48B7A-6E9C-29A7-1E4F-4A13D64818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5204A15-E1EA-C945-80F2-AC3AECB0830F}"/>
              </a:ext>
            </a:extLst>
          </p:cNvPr>
          <p:cNvSpPr/>
          <p:nvPr/>
        </p:nvSpPr>
        <p:spPr>
          <a:xfrm>
            <a:off x="-79022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5B21892-3EDF-EBBA-6E6D-0C60A6531B79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3200" dirty="0">
              <a:latin typeface="Berlin Sans FB" panose="020E0602020502020306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A8AA672-A5E9-F9BA-7164-2FB7556D7B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51170" cy="606650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7780BA6-2DC8-8D26-FB20-9C0A25C1C657}"/>
              </a:ext>
            </a:extLst>
          </p:cNvPr>
          <p:cNvSpPr/>
          <p:nvPr/>
        </p:nvSpPr>
        <p:spPr>
          <a:xfrm>
            <a:off x="1451247" y="883920"/>
            <a:ext cx="9630766" cy="48189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4C34AE2-6D63-05F4-E186-A9F60E0AEB22}"/>
              </a:ext>
            </a:extLst>
          </p:cNvPr>
          <p:cNvSpPr/>
          <p:nvPr/>
        </p:nvSpPr>
        <p:spPr>
          <a:xfrm>
            <a:off x="0" y="1365813"/>
            <a:ext cx="11482086" cy="116904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62C55E3-4F9F-A1DF-44ED-616231605612}"/>
              </a:ext>
            </a:extLst>
          </p:cNvPr>
          <p:cNvSpPr/>
          <p:nvPr/>
        </p:nvSpPr>
        <p:spPr>
          <a:xfrm>
            <a:off x="275935" y="2448730"/>
            <a:ext cx="11482086" cy="5680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4F6E466-0051-E1FA-CC09-E0EA03312BB0}"/>
              </a:ext>
            </a:extLst>
          </p:cNvPr>
          <p:cNvSpPr/>
          <p:nvPr/>
        </p:nvSpPr>
        <p:spPr>
          <a:xfrm>
            <a:off x="79022" y="4297550"/>
            <a:ext cx="11482086" cy="16765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1080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ED497D-DA91-322D-8A14-12F83A2EA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AD5A354-CCA6-24DC-E79C-CF0FD926926F}"/>
              </a:ext>
            </a:extLst>
          </p:cNvPr>
          <p:cNvSpPr/>
          <p:nvPr/>
        </p:nvSpPr>
        <p:spPr>
          <a:xfrm>
            <a:off x="-79022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1306DB-306B-59EE-5318-EF94018E551B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3200" dirty="0">
              <a:latin typeface="Berlin Sans FB" panose="020E0602020502020306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7CE548D-283A-3951-CF55-48AE9F165B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92801" cy="266454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B6BB375-43A5-61AF-9B3E-5ED3AE033D92}"/>
              </a:ext>
            </a:extLst>
          </p:cNvPr>
          <p:cNvSpPr/>
          <p:nvPr/>
        </p:nvSpPr>
        <p:spPr>
          <a:xfrm>
            <a:off x="79022" y="1131399"/>
            <a:ext cx="12192000" cy="16765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575342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799CDA-5103-63E4-A6FA-F686BA0E6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F7F4AA0-75D4-70F0-9B1A-B75702856D74}"/>
              </a:ext>
            </a:extLst>
          </p:cNvPr>
          <p:cNvSpPr/>
          <p:nvPr/>
        </p:nvSpPr>
        <p:spPr>
          <a:xfrm>
            <a:off x="-79022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5D4574A-8294-45A2-834A-3678A4E76591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3200" dirty="0">
              <a:latin typeface="Berlin Sans FB" panose="020E0602020502020306" pitchFamily="34" charset="0"/>
            </a:endParaRPr>
          </a:p>
        </p:txBody>
      </p:sp>
      <p:pic>
        <p:nvPicPr>
          <p:cNvPr id="3" name="Image 2" descr="Une image contenant texte, capture d’écran, Police, algèbre">
            <a:extLst>
              <a:ext uri="{FF2B5EF4-FFF2-40B4-BE49-F238E27FC236}">
                <a16:creationId xmlns:a16="http://schemas.microsoft.com/office/drawing/2014/main" id="{C7AD83C7-F059-B2A2-5BE1-DF671ACC23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22" y="282899"/>
            <a:ext cx="12036481" cy="390564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42766519-3E5A-32B1-4808-3FD788169F74}"/>
              </a:ext>
            </a:extLst>
          </p:cNvPr>
          <p:cNvSpPr/>
          <p:nvPr/>
        </p:nvSpPr>
        <p:spPr>
          <a:xfrm>
            <a:off x="157316" y="3429000"/>
            <a:ext cx="5938684" cy="523568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F218898-7503-753E-8C88-C5C2FDC7B3DC}"/>
              </a:ext>
            </a:extLst>
          </p:cNvPr>
          <p:cNvSpPr/>
          <p:nvPr/>
        </p:nvSpPr>
        <p:spPr>
          <a:xfrm>
            <a:off x="157316" y="1752470"/>
            <a:ext cx="12192000" cy="243607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983624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CF8BCF-14A4-DB56-5CFF-20971444A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C2221D7-CB05-D64F-B9CE-540CFFB4B4BF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rzgzg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CD0EF6-91DA-1B49-60BA-CA8480473C6D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 err="1">
                <a:latin typeface="Berlin Sans FB" panose="020E0602020502020306" pitchFamily="34" charset="0"/>
              </a:rPr>
              <a:t>What</a:t>
            </a:r>
            <a:r>
              <a:rPr lang="fr-FR" sz="3200" dirty="0">
                <a:latin typeface="Berlin Sans FB" panose="020E0602020502020306" pitchFamily="34" charset="0"/>
              </a:rPr>
              <a:t> are </a:t>
            </a:r>
            <a:r>
              <a:rPr lang="fr-FR" sz="3200" dirty="0" err="1">
                <a:latin typeface="Berlin Sans FB" panose="020E0602020502020306" pitchFamily="34" charset="0"/>
              </a:rPr>
              <a:t>we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going</a:t>
            </a:r>
            <a:r>
              <a:rPr lang="fr-FR" sz="3200" dirty="0">
                <a:latin typeface="Berlin Sans FB" panose="020E0602020502020306" pitchFamily="34" charset="0"/>
              </a:rPr>
              <a:t> to talk about?</a:t>
            </a:r>
          </a:p>
        </p:txBody>
      </p:sp>
    </p:spTree>
    <p:extLst>
      <p:ext uri="{BB962C8B-B14F-4D97-AF65-F5344CB8AC3E}">
        <p14:creationId xmlns:p14="http://schemas.microsoft.com/office/powerpoint/2010/main" val="258054746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BF75E9-3C3C-9BFA-2F85-75597054D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770F98E-F06C-4C45-4DE6-D02D242DD126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rzgzg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84CE17-E86E-1230-BE93-0CD96C498B60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 err="1">
                <a:latin typeface="Berlin Sans FB" panose="020E0602020502020306" pitchFamily="34" charset="0"/>
              </a:rPr>
              <a:t>What</a:t>
            </a:r>
            <a:r>
              <a:rPr lang="fr-FR" sz="3200" dirty="0">
                <a:latin typeface="Berlin Sans FB" panose="020E0602020502020306" pitchFamily="34" charset="0"/>
              </a:rPr>
              <a:t> are </a:t>
            </a:r>
            <a:r>
              <a:rPr lang="fr-FR" sz="3200" dirty="0" err="1">
                <a:latin typeface="Berlin Sans FB" panose="020E0602020502020306" pitchFamily="34" charset="0"/>
              </a:rPr>
              <a:t>we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going</a:t>
            </a:r>
            <a:r>
              <a:rPr lang="fr-FR" sz="3200" dirty="0">
                <a:latin typeface="Berlin Sans FB" panose="020E0602020502020306" pitchFamily="34" charset="0"/>
              </a:rPr>
              <a:t> to talk about?</a:t>
            </a:r>
          </a:p>
        </p:txBody>
      </p:sp>
    </p:spTree>
    <p:extLst>
      <p:ext uri="{BB962C8B-B14F-4D97-AF65-F5344CB8AC3E}">
        <p14:creationId xmlns:p14="http://schemas.microsoft.com/office/powerpoint/2010/main" val="1172170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E3FF88-6288-01F6-F4C1-52F493BD3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C11346-FF0B-8069-7039-FCE858E664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3341" y="1953035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fr-FR" sz="8800" b="1" dirty="0" err="1">
                <a:latin typeface="Berlin Sans FB" panose="020E0602020502020306" pitchFamily="34" charset="0"/>
              </a:rPr>
              <a:t>What</a:t>
            </a:r>
            <a:r>
              <a:rPr lang="fr-FR" sz="8800" b="1" dirty="0">
                <a:latin typeface="Berlin Sans FB" panose="020E0602020502020306" pitchFamily="34" charset="0"/>
              </a:rPr>
              <a:t> do </a:t>
            </a:r>
            <a:r>
              <a:rPr lang="fr-FR" sz="8800" b="1" dirty="0" err="1">
                <a:latin typeface="Berlin Sans FB" panose="020E0602020502020306" pitchFamily="34" charset="0"/>
              </a:rPr>
              <a:t>you</a:t>
            </a:r>
            <a:r>
              <a:rPr lang="fr-FR" sz="8800" b="1" dirty="0">
                <a:latin typeface="Berlin Sans FB" panose="020E0602020502020306" pitchFamily="34" charset="0"/>
              </a:rPr>
              <a:t> know about New </a:t>
            </a:r>
            <a:r>
              <a:rPr lang="fr-FR" sz="8800" b="1" dirty="0" err="1">
                <a:latin typeface="Berlin Sans FB" panose="020E0602020502020306" pitchFamily="34" charset="0"/>
              </a:rPr>
              <a:t>Zealand</a:t>
            </a:r>
            <a:r>
              <a:rPr lang="fr-FR" sz="8800" b="1" dirty="0">
                <a:latin typeface="Berlin Sans FB" panose="020E0602020502020306" pitchFamily="34" charset="0"/>
              </a:rPr>
              <a:t>?</a:t>
            </a:r>
            <a:endParaRPr lang="fr-FR" sz="66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665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B9CF76-63B8-67F1-F548-D834D3857A28}"/>
              </a:ext>
            </a:extLst>
          </p:cNvPr>
          <p:cNvSpPr/>
          <p:nvPr/>
        </p:nvSpPr>
        <p:spPr>
          <a:xfrm>
            <a:off x="-1" y="0"/>
            <a:ext cx="6776721" cy="324104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1. Look at the </a:t>
            </a:r>
            <a:r>
              <a:rPr lang="fr-FR" sz="3200" dirty="0" err="1">
                <a:latin typeface="Berlin Sans FB" panose="020E0602020502020306" pitchFamily="34" charset="0"/>
              </a:rPr>
              <a:t>map</a:t>
            </a:r>
            <a:r>
              <a:rPr lang="fr-FR" sz="3200" dirty="0">
                <a:latin typeface="Berlin Sans FB" panose="020E0602020502020306" pitchFamily="34" charset="0"/>
              </a:rPr>
              <a:t>. </a:t>
            </a:r>
          </a:p>
          <a:p>
            <a:endParaRPr lang="fr-FR" sz="3200" dirty="0">
              <a:latin typeface="Berlin Sans FB" panose="020E0602020502020306" pitchFamily="34" charset="0"/>
            </a:endParaRPr>
          </a:p>
          <a:p>
            <a:r>
              <a:rPr lang="fr-FR" sz="3200" dirty="0" err="1">
                <a:latin typeface="Berlin Sans FB" panose="020E0602020502020306" pitchFamily="34" charset="0"/>
              </a:rPr>
              <a:t>What</a:t>
            </a:r>
            <a:r>
              <a:rPr lang="fr-FR" sz="3200" dirty="0">
                <a:latin typeface="Berlin Sans FB" panose="020E0602020502020306" pitchFamily="34" charset="0"/>
              </a:rPr>
              <a:t> do </a:t>
            </a:r>
            <a:r>
              <a:rPr lang="fr-FR" sz="3200" dirty="0" err="1">
                <a:latin typeface="Berlin Sans FB" panose="020E0602020502020306" pitchFamily="34" charset="0"/>
              </a:rPr>
              <a:t>you</a:t>
            </a:r>
            <a:r>
              <a:rPr lang="fr-FR" sz="3200" dirty="0">
                <a:latin typeface="Berlin Sans FB" panose="020E0602020502020306" pitchFamily="34" charset="0"/>
              </a:rPr>
              <a:t> notice about New </a:t>
            </a:r>
            <a:r>
              <a:rPr lang="fr-FR" sz="3200" dirty="0" err="1">
                <a:latin typeface="Berlin Sans FB" panose="020E0602020502020306" pitchFamily="34" charset="0"/>
              </a:rPr>
              <a:t>Zealand</a:t>
            </a:r>
            <a:r>
              <a:rPr lang="fr-FR" sz="3200" dirty="0">
                <a:latin typeface="Berlin Sans FB" panose="020E0602020502020306" pitchFamily="34" charset="0"/>
              </a:rPr>
              <a:t>? </a:t>
            </a:r>
          </a:p>
          <a:p>
            <a:endParaRPr lang="fr-FR" sz="3200" dirty="0">
              <a:latin typeface="Berlin Sans FB" panose="020E0602020502020306" pitchFamily="34" charset="0"/>
            </a:endParaRPr>
          </a:p>
          <a:p>
            <a:r>
              <a:rPr lang="fr-FR" sz="3200" dirty="0" err="1">
                <a:latin typeface="Berlin Sans FB" panose="020E0602020502020306" pitchFamily="34" charset="0"/>
              </a:rPr>
              <a:t>What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is</a:t>
            </a:r>
            <a:r>
              <a:rPr lang="fr-FR" sz="3200" dirty="0">
                <a:latin typeface="Berlin Sans FB" panose="020E0602020502020306" pitchFamily="34" charset="0"/>
              </a:rPr>
              <a:t> NZ </a:t>
            </a:r>
            <a:r>
              <a:rPr lang="fr-FR" sz="3200" dirty="0" err="1">
                <a:latin typeface="Berlin Sans FB" panose="020E0602020502020306" pitchFamily="34" charset="0"/>
              </a:rPr>
              <a:t>famous</a:t>
            </a:r>
            <a:r>
              <a:rPr lang="fr-FR" sz="3200" dirty="0">
                <a:latin typeface="Berlin Sans FB" panose="020E0602020502020306" pitchFamily="34" charset="0"/>
              </a:rPr>
              <a:t> for?</a:t>
            </a:r>
          </a:p>
        </p:txBody>
      </p:sp>
      <p:pic>
        <p:nvPicPr>
          <p:cNvPr id="8" name="Image 7" descr="Une image contenant texte, car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7AFAB652-E34A-D69F-6AA2-B043AE0D09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6721" y="-6577"/>
            <a:ext cx="5415280" cy="6864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819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0FBA8-A3A2-0D3E-511E-6F51D0D1F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928EA19-8688-4621-1F22-EB5E9D2600D4}"/>
              </a:ext>
            </a:extLst>
          </p:cNvPr>
          <p:cNvSpPr/>
          <p:nvPr/>
        </p:nvSpPr>
        <p:spPr>
          <a:xfrm>
            <a:off x="0" y="1107440"/>
            <a:ext cx="12192000" cy="575056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3600" noProof="0" dirty="0">
                <a:solidFill>
                  <a:schemeClr val="tx1"/>
                </a:solidFill>
                <a:latin typeface="Berlin Sans FB" panose="020E0602020502020306" pitchFamily="34" charset="0"/>
              </a:rPr>
              <a:t>New Zealand is said to be :</a:t>
            </a: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noProof="0" dirty="0">
                <a:solidFill>
                  <a:schemeClr val="tx1"/>
                </a:solidFill>
                <a:highlight>
                  <a:srgbClr val="C0C0C0"/>
                </a:highlight>
                <a:latin typeface="Berlin Sans FB" panose="020E0602020502020306" pitchFamily="34" charset="0"/>
              </a:rPr>
              <a:t>“the extreme sports capital of the world”</a:t>
            </a: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noProof="0" dirty="0">
                <a:solidFill>
                  <a:schemeClr val="tx1"/>
                </a:solidFill>
                <a:latin typeface="Berlin Sans FB" panose="020E0602020502020306" pitchFamily="34" charset="0"/>
              </a:rPr>
              <a:t>What extreme sports do you see on the map and in the video?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1EF2F06-A7E4-780F-FB16-8C0EC5DA645E}"/>
              </a:ext>
            </a:extLst>
          </p:cNvPr>
          <p:cNvSpPr/>
          <p:nvPr/>
        </p:nvSpPr>
        <p:spPr>
          <a:xfrm>
            <a:off x="0" y="0"/>
            <a:ext cx="11348720" cy="95504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4400" dirty="0">
                <a:latin typeface="Berlin Sans FB" panose="020E0602020502020306" pitchFamily="34" charset="0"/>
              </a:rPr>
              <a:t>2. Watch the </a:t>
            </a:r>
            <a:r>
              <a:rPr lang="fr-FR" sz="4400" dirty="0" err="1">
                <a:latin typeface="Berlin Sans FB" panose="020E0602020502020306" pitchFamily="34" charset="0"/>
              </a:rPr>
              <a:t>video</a:t>
            </a:r>
            <a:r>
              <a:rPr lang="fr-FR" sz="4400" dirty="0">
                <a:latin typeface="Berlin Sans FB" panose="020E0602020502020306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643398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169F6-7964-89B5-D3DF-23B73D878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dessi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1C1E6C73-54E1-4A2E-5D3C-2C946444FC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221"/>
          <a:stretch>
            <a:fillRect/>
          </a:stretch>
        </p:blipFill>
        <p:spPr>
          <a:xfrm>
            <a:off x="4673600" y="1351170"/>
            <a:ext cx="7518400" cy="550683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374360F-323F-EEAA-5F26-1518923E3194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noProof="0" dirty="0">
                <a:solidFill>
                  <a:schemeClr val="bg1"/>
                </a:solidFill>
                <a:latin typeface="Berlin Sans FB" panose="020E0602020502020306" pitchFamily="34" charset="0"/>
              </a:rPr>
              <a:t>What extreme sports do you see?</a:t>
            </a:r>
          </a:p>
        </p:txBody>
      </p:sp>
      <p:pic>
        <p:nvPicPr>
          <p:cNvPr id="3" name="Image 2" descr="Une image contenant texte, dessi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B9646C38-3FAA-4848-60AB-513C97E7A88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1047" b="79459"/>
          <a:stretch>
            <a:fillRect/>
          </a:stretch>
        </p:blipFill>
        <p:spPr>
          <a:xfrm>
            <a:off x="0" y="802530"/>
            <a:ext cx="4958080" cy="198131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D5C5F62-786A-1A78-7003-30CE38D9D7EC}"/>
              </a:ext>
            </a:extLst>
          </p:cNvPr>
          <p:cNvSpPr txBox="1"/>
          <p:nvPr/>
        </p:nvSpPr>
        <p:spPr>
          <a:xfrm>
            <a:off x="5140960" y="3032760"/>
            <a:ext cx="1676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bungee jumping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F3E0A7-6D35-8823-6973-793C41152F98}"/>
              </a:ext>
            </a:extLst>
          </p:cNvPr>
          <p:cNvSpPr txBox="1"/>
          <p:nvPr/>
        </p:nvSpPr>
        <p:spPr>
          <a:xfrm>
            <a:off x="7594600" y="3167390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skiing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9954671-28D1-56F2-A1D8-231B053B470B}"/>
              </a:ext>
            </a:extLst>
          </p:cNvPr>
          <p:cNvSpPr txBox="1"/>
          <p:nvPr/>
        </p:nvSpPr>
        <p:spPr>
          <a:xfrm>
            <a:off x="10066020" y="3429000"/>
            <a:ext cx="1676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ice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climbing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D7E59D4-0D11-3B81-50DF-D5D25E679D9B}"/>
              </a:ext>
            </a:extLst>
          </p:cNvPr>
          <p:cNvSpPr txBox="1"/>
          <p:nvPr/>
        </p:nvSpPr>
        <p:spPr>
          <a:xfrm>
            <a:off x="5140960" y="5668457"/>
            <a:ext cx="1899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paragliding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48F9250-F9C9-2054-44C8-C6EAFF3D08E0}"/>
              </a:ext>
            </a:extLst>
          </p:cNvPr>
          <p:cNvSpPr txBox="1"/>
          <p:nvPr/>
        </p:nvSpPr>
        <p:spPr>
          <a:xfrm>
            <a:off x="7274560" y="5930067"/>
            <a:ext cx="2143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jet </a:t>
            </a:r>
            <a:r>
              <a:rPr lang="fr-FR" sz="2800" dirty="0" err="1">
                <a:latin typeface="Berlin Sans FB" panose="020E0602020502020306" pitchFamily="34" charset="0"/>
              </a:rPr>
              <a:t>boating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94EDEE9-862A-FD52-E587-35040B192191}"/>
              </a:ext>
            </a:extLst>
          </p:cNvPr>
          <p:cNvSpPr txBox="1"/>
          <p:nvPr/>
        </p:nvSpPr>
        <p:spPr>
          <a:xfrm>
            <a:off x="9733280" y="5930067"/>
            <a:ext cx="2143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zorbing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E9D1541-6AFA-0A92-3127-0E9E93E53217}"/>
              </a:ext>
            </a:extLst>
          </p:cNvPr>
          <p:cNvSpPr/>
          <p:nvPr/>
        </p:nvSpPr>
        <p:spPr>
          <a:xfrm>
            <a:off x="5140960" y="3032760"/>
            <a:ext cx="1452880" cy="9541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964779D-75FD-AAC0-9EFA-7319569224F1}"/>
              </a:ext>
            </a:extLst>
          </p:cNvPr>
          <p:cNvSpPr/>
          <p:nvPr/>
        </p:nvSpPr>
        <p:spPr>
          <a:xfrm>
            <a:off x="7541260" y="3032760"/>
            <a:ext cx="1452880" cy="9541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7EC38A-91B4-C352-68BE-7375D3ED12C3}"/>
              </a:ext>
            </a:extLst>
          </p:cNvPr>
          <p:cNvSpPr/>
          <p:nvPr/>
        </p:nvSpPr>
        <p:spPr>
          <a:xfrm>
            <a:off x="9895840" y="3481863"/>
            <a:ext cx="1676400" cy="9541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99E05A7-C8B6-2460-AD63-C1FA63133035}"/>
              </a:ext>
            </a:extLst>
          </p:cNvPr>
          <p:cNvSpPr/>
          <p:nvPr/>
        </p:nvSpPr>
        <p:spPr>
          <a:xfrm>
            <a:off x="5140960" y="5506830"/>
            <a:ext cx="1899920" cy="9541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0D76DA8-6752-2768-A564-93B742095470}"/>
              </a:ext>
            </a:extLst>
          </p:cNvPr>
          <p:cNvSpPr/>
          <p:nvPr/>
        </p:nvSpPr>
        <p:spPr>
          <a:xfrm>
            <a:off x="7317740" y="5668457"/>
            <a:ext cx="1899920" cy="9541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5A275BF-B672-3EF1-9EAC-575FBB0D275B}"/>
              </a:ext>
            </a:extLst>
          </p:cNvPr>
          <p:cNvSpPr/>
          <p:nvPr/>
        </p:nvSpPr>
        <p:spPr>
          <a:xfrm>
            <a:off x="9814560" y="5790377"/>
            <a:ext cx="1899920" cy="9541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9345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6FB5E6-783F-A94D-4CE6-0FE807232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207EED9-29AF-D9AF-10BB-752C267E0425}"/>
              </a:ext>
            </a:extLst>
          </p:cNvPr>
          <p:cNvSpPr/>
          <p:nvPr/>
        </p:nvSpPr>
        <p:spPr>
          <a:xfrm>
            <a:off x="0" y="1107440"/>
            <a:ext cx="12192000" cy="575056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3600" noProof="0" dirty="0">
                <a:solidFill>
                  <a:schemeClr val="tx1"/>
                </a:solidFill>
                <a:latin typeface="Berlin Sans FB" panose="020E0602020502020306" pitchFamily="34" charset="0"/>
              </a:rPr>
              <a:t>New Zealand is also said to be :</a:t>
            </a: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noProof="0" dirty="0">
                <a:solidFill>
                  <a:schemeClr val="tx1"/>
                </a:solidFill>
                <a:highlight>
                  <a:srgbClr val="C0C0C0"/>
                </a:highlight>
                <a:latin typeface="Berlin Sans FB" panose="020E0602020502020306" pitchFamily="34" charset="0"/>
              </a:rPr>
              <a:t>“any travelers dream”</a:t>
            </a: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dirty="0">
                <a:solidFill>
                  <a:schemeClr val="tx1"/>
                </a:solidFill>
                <a:latin typeface="Berlin Sans FB" panose="020E0602020502020306" pitchFamily="34" charset="0"/>
              </a:rPr>
              <a:t>Let’s find the positive expressions in the video!</a:t>
            </a:r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485D7E-1138-1D15-13A6-4C73028A6976}"/>
              </a:ext>
            </a:extLst>
          </p:cNvPr>
          <p:cNvSpPr/>
          <p:nvPr/>
        </p:nvSpPr>
        <p:spPr>
          <a:xfrm>
            <a:off x="0" y="0"/>
            <a:ext cx="11348720" cy="95504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4400" dirty="0">
                <a:latin typeface="Berlin Sans FB" panose="020E0602020502020306" pitchFamily="34" charset="0"/>
              </a:rPr>
              <a:t>3.</a:t>
            </a:r>
          </a:p>
        </p:txBody>
      </p:sp>
    </p:spTree>
    <p:extLst>
      <p:ext uri="{BB962C8B-B14F-4D97-AF65-F5344CB8AC3E}">
        <p14:creationId xmlns:p14="http://schemas.microsoft.com/office/powerpoint/2010/main" val="108934738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894</TotalTime>
  <Words>622</Words>
  <Application>Microsoft Office PowerPoint</Application>
  <PresentationFormat>Grand écran</PresentationFormat>
  <Paragraphs>140</Paragraphs>
  <Slides>46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46</vt:i4>
      </vt:variant>
    </vt:vector>
  </HeadingPairs>
  <TitlesOfParts>
    <vt:vector size="51" baseType="lpstr">
      <vt:lpstr>Arial</vt:lpstr>
      <vt:lpstr>Berlin Sans FB</vt:lpstr>
      <vt:lpstr>Calibri</vt:lpstr>
      <vt:lpstr>Calibri Light</vt:lpstr>
      <vt:lpstr>Thème Office</vt:lpstr>
      <vt:lpstr>Présentation PowerPoint</vt:lpstr>
      <vt:lpstr>Unit 3: Kia ora (New Zealand)</vt:lpstr>
      <vt:lpstr>Présentation PowerPoint</vt:lpstr>
      <vt:lpstr>Présentation PowerPoint</vt:lpstr>
      <vt:lpstr>What do you know about New Zealand?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Adrienn Millet</dc:creator>
  <cp:lastModifiedBy>Adrienn Millet</cp:lastModifiedBy>
  <cp:revision>11</cp:revision>
  <dcterms:created xsi:type="dcterms:W3CDTF">2026-01-04T16:33:04Z</dcterms:created>
  <dcterms:modified xsi:type="dcterms:W3CDTF">2026-03-03T22:19:22Z</dcterms:modified>
</cp:coreProperties>
</file>