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8E4335-1208-2521-5A9C-2903B5CCB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338F80-89E2-943D-0838-07552BE7A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578C36-4A15-765D-46CC-6522C7E6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DCE2AD-EA6A-4399-CE8E-6CA6C181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6299A0-0507-9A22-A68B-EE8B7C5E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622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BD712-8D33-AC8A-6B5D-1E83592A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74CAA3-1BFD-9F1D-4003-62728F041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B3CB1A-59AF-EE63-160B-326566659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7F8CC6-8422-546E-8CCE-7DD1467C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CBC8DA-55BA-8171-EFC8-B7D48ABD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0F09CE-3927-E3DF-CBC4-29CDB8E4D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EDBA01-F677-CC23-0860-CCA1968E6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47367D-48A8-7518-2747-F0F4EC62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B08BBD-FC5B-A793-95C0-3BF026B38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B8554B-047D-5FEA-530E-95EE04E2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90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BD69E1-3EED-8FD7-16A5-A53386F36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9757E2-5B68-737E-8673-AD7B69E49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C11F69-E5D9-F52A-A181-ED430BAC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82F799-FE2C-2A46-9055-700A3737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710A24-8549-320D-D25C-B91EFC830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63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08FEC-9150-698D-5D6B-8FF2772F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55B708-5052-EF09-775C-C7BEADFA6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534EF7-44D4-495C-A2A2-E167E1E1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E4DE04-B71C-4D0A-F58B-AE67B48F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DAF123-D979-DAAB-3729-07A72E2A2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11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C6BC6-1685-FB6B-6EEE-C24336A7F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C826F4-A656-81FC-71ED-AF4AF1967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931C99-B4F3-7CC9-97C7-5691D7C8D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5BAC87-6B52-5F86-03B5-ED79CE6F4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BCD63E-2690-AB96-B002-AC4601E3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88CF3D-F4C8-F2D5-8746-DB584876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91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7C09B-7EF5-440A-9D07-F37E748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BDCC3D-E40B-F278-730C-2C29BEE91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24F230-612B-CD70-1A6B-28036951F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5B58A3-2EDB-98C8-77EF-ECB49FD6E6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2B371-A627-0570-F25E-7A1E16E81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FB681F-3ACF-8CE1-EAFF-4DD479FE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C176921-D619-C390-8D0C-F62399CF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80665B-B541-D763-93AD-415BB7DE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17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0A949-C5A4-1C77-FDEF-9DF4E04D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0FF97BD-EEE5-C259-7323-40E20C951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EBBD7C0-1975-4260-DA4A-996B91A3C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029C19-3B73-720C-7560-C5C648625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58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3B8FF4-1F12-A6A0-B4F6-7C3A9EF4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B3D67F9-94EB-BD3D-243C-6D518D572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DEA8CA-2E24-675C-E7BD-FB1FEF96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85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5A93A-BAF9-7EAB-34BF-1B1CB82F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39C430-7D23-EAA5-A786-736FC762A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E1DB03-5C40-CBAC-72D5-8BC806A36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73DBBD-2483-2302-D6C6-7E84BB6D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4086ED-0DD7-0281-FFF0-31ABEE87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AA4B08-4769-4DF7-6C93-6F5ED0A5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55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DD8AC-9863-3899-29CA-88FE916D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1D73AF8-ABDC-4DBA-6E47-35EA29ADA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692B66-F808-6B1E-C77E-D9D2628A8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EEAF9C-EFFD-8BAE-4408-92F7BDD8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15AA9C-AA13-1596-B3BA-D05C37861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EFA0C1-A96A-791A-5804-0C6D8CE14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2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A41180-6220-7BA1-9858-011FDF61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830093-FB7B-CD69-ED7D-D7EC7403B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0CF6AC-CF0C-E6F7-9094-E42CCE3A6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0F9DD-8669-437D-AE92-B02EE458E660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80A161-C21A-B9E5-9BA9-A07369E81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DE49FB-D6A1-100F-5630-64C3CE49D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288D9-DB9D-44D9-B170-8A5E3ED426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29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A247500-3FC3-A6F4-42BD-6AAF2FEC4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53" y="1155750"/>
            <a:ext cx="11826647" cy="434048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7CD7D0D-B08D-727B-032B-3E2AB0CC9B24}"/>
              </a:ext>
            </a:extLst>
          </p:cNvPr>
          <p:cNvSpPr txBox="1"/>
          <p:nvPr/>
        </p:nvSpPr>
        <p:spPr>
          <a:xfrm>
            <a:off x="5397909" y="111642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0F69C-B200-3BB2-1F0C-6BF6C3260420}"/>
              </a:ext>
            </a:extLst>
          </p:cNvPr>
          <p:cNvSpPr/>
          <p:nvPr/>
        </p:nvSpPr>
        <p:spPr>
          <a:xfrm>
            <a:off x="2949677" y="1155750"/>
            <a:ext cx="255639" cy="328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9575D1-C305-20F8-11F3-5291A159FF76}"/>
              </a:ext>
            </a:extLst>
          </p:cNvPr>
          <p:cNvSpPr/>
          <p:nvPr/>
        </p:nvSpPr>
        <p:spPr>
          <a:xfrm>
            <a:off x="5468000" y="1197307"/>
            <a:ext cx="255639" cy="328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2E8DFD-273D-9801-D53E-DFBD977FA5EB}"/>
              </a:ext>
            </a:extLst>
          </p:cNvPr>
          <p:cNvSpPr/>
          <p:nvPr/>
        </p:nvSpPr>
        <p:spPr>
          <a:xfrm>
            <a:off x="7916232" y="1197307"/>
            <a:ext cx="255639" cy="328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BF6CE7F-13F0-1DEF-8EB5-BEE6CE480802}"/>
              </a:ext>
            </a:extLst>
          </p:cNvPr>
          <p:cNvSpPr txBox="1"/>
          <p:nvPr/>
        </p:nvSpPr>
        <p:spPr>
          <a:xfrm>
            <a:off x="2859923" y="1578087"/>
            <a:ext cx="7492181" cy="365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Il relate </a:t>
            </a:r>
            <a:r>
              <a:rPr lang="fr-FR" sz="18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des faits 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pr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DINOT-Light"/>
                <a:cs typeface="DINOT-Light"/>
              </a:rPr>
              <a:t>é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cis et 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DINOT-Light"/>
                <a:cs typeface="DINOT-Light"/>
              </a:rPr>
              <a:t>é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els. / Il est tir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DINOT-Light"/>
                <a:cs typeface="DINOT-Light"/>
              </a:rPr>
              <a:t>é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 du journal </a:t>
            </a:r>
            <a:r>
              <a:rPr lang="fr-FR" sz="1800" i="1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DINOT-LightItalic"/>
              </a:rPr>
              <a:t>The Guardian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.</a:t>
            </a:r>
            <a:endParaRPr lang="fr-FR" sz="2400" kern="10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A1804DD-00F1-AC6E-89B4-57CFF2166AAE}"/>
              </a:ext>
            </a:extLst>
          </p:cNvPr>
          <p:cNvSpPr txBox="1"/>
          <p:nvPr/>
        </p:nvSpPr>
        <p:spPr>
          <a:xfrm>
            <a:off x="9467317" y="1177101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0,5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F2C94AB-44E6-1779-1EA4-325F81DF5A16}"/>
              </a:ext>
            </a:extLst>
          </p:cNvPr>
          <p:cNvSpPr txBox="1"/>
          <p:nvPr/>
        </p:nvSpPr>
        <p:spPr>
          <a:xfrm>
            <a:off x="9467317" y="1567784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0,5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535B4E-ABC2-6CC7-EECC-5C5ACE822E0C}"/>
              </a:ext>
            </a:extLst>
          </p:cNvPr>
          <p:cNvSpPr/>
          <p:nvPr/>
        </p:nvSpPr>
        <p:spPr>
          <a:xfrm>
            <a:off x="2871020" y="1654492"/>
            <a:ext cx="6461057" cy="328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CDD2F8A-AF20-FFF8-2BF3-EF0C018F1B51}"/>
              </a:ext>
            </a:extLst>
          </p:cNvPr>
          <p:cNvSpPr txBox="1"/>
          <p:nvPr/>
        </p:nvSpPr>
        <p:spPr>
          <a:xfrm>
            <a:off x="480515" y="2522373"/>
            <a:ext cx="11033059" cy="82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Faut-il </a:t>
            </a:r>
            <a:r>
              <a:rPr lang="fr-FR" sz="20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mettre </a:t>
            </a:r>
            <a:r>
              <a:rPr lang="fr-FR" sz="2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les auteurs de graffitis </a:t>
            </a:r>
            <a:r>
              <a:rPr lang="fr-FR" sz="20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en </a:t>
            </a:r>
            <a:r>
              <a:rPr lang="fr-FR" sz="2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prison </a:t>
            </a:r>
            <a:r>
              <a:rPr lang="fr-FR" sz="20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0" dirty="0">
                <a:solidFill>
                  <a:srgbClr val="000000"/>
                </a:solidFill>
                <a:highlight>
                  <a:srgbClr val="FFFF00"/>
                </a:highlight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Devrait-on</a:t>
            </a:r>
            <a:r>
              <a:rPr lang="fr-FR" sz="2000" kern="0" dirty="0">
                <a:solidFill>
                  <a:srgbClr val="000000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envoyer les graffeur en prison? 		Emprisonner; artistes de graffiti, art de la rue…</a:t>
            </a:r>
            <a:endParaRPr lang="fr-FR" sz="2800" kern="10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64ED45F-7807-A964-0AD4-B83285B63D03}"/>
              </a:ext>
            </a:extLst>
          </p:cNvPr>
          <p:cNvSpPr txBox="1"/>
          <p:nvPr/>
        </p:nvSpPr>
        <p:spPr>
          <a:xfrm>
            <a:off x="1075485" y="2312561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1 p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256EEB5-943B-93CF-D300-55FC841E1CF0}"/>
              </a:ext>
            </a:extLst>
          </p:cNvPr>
          <p:cNvSpPr txBox="1"/>
          <p:nvPr/>
        </p:nvSpPr>
        <p:spPr>
          <a:xfrm>
            <a:off x="3205316" y="231256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0,5 p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28A3EE6-2FAF-D8F7-2FA2-5C850AC0E684}"/>
              </a:ext>
            </a:extLst>
          </p:cNvPr>
          <p:cNvSpPr txBox="1"/>
          <p:nvPr/>
        </p:nvSpPr>
        <p:spPr>
          <a:xfrm>
            <a:off x="4704633" y="2298379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0,5 p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0EF02C0-9407-5E6F-3C2B-37045FE3A9B7}"/>
              </a:ext>
            </a:extLst>
          </p:cNvPr>
          <p:cNvSpPr txBox="1"/>
          <p:nvPr/>
        </p:nvSpPr>
        <p:spPr>
          <a:xfrm>
            <a:off x="2174710" y="4034334"/>
            <a:ext cx="86396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Ce sont des </a:t>
            </a:r>
            <a:r>
              <a:rPr lang="fr-FR" sz="1800" b="0" i="0" u="none" strike="noStrike" baseline="0" dirty="0">
                <a:highlight>
                  <a:srgbClr val="FFFF00"/>
                </a:highlight>
                <a:latin typeface="Berlin Sans FB" panose="020E0602020502020306" pitchFamily="34" charset="0"/>
              </a:rPr>
              <a:t>artistes</a:t>
            </a:r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 de </a:t>
            </a:r>
            <a:r>
              <a:rPr lang="fr-FR" sz="1800" b="0" i="1" u="none" strike="noStrike" baseline="0" dirty="0" err="1">
                <a:highlight>
                  <a:srgbClr val="FFFF00"/>
                </a:highlight>
                <a:latin typeface="Berlin Sans FB" panose="020E0602020502020306" pitchFamily="34" charset="0"/>
              </a:rPr>
              <a:t>street</a:t>
            </a:r>
            <a:r>
              <a:rPr lang="fr-FR" sz="1800" b="0" i="1" u="none" strike="noStrike" baseline="0" dirty="0">
                <a:highlight>
                  <a:srgbClr val="FFFF00"/>
                </a:highlight>
                <a:latin typeface="Berlin Sans FB" panose="020E0602020502020306" pitchFamily="34" charset="0"/>
              </a:rPr>
              <a:t> art</a:t>
            </a:r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. </a:t>
            </a:r>
          </a:p>
          <a:p>
            <a:pPr algn="l"/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“</a:t>
            </a:r>
            <a:r>
              <a:rPr lang="fr-FR" sz="1800" b="0" i="0" u="none" strike="noStrike" baseline="0" dirty="0" err="1">
                <a:latin typeface="Berlin Sans FB" panose="020E0602020502020306" pitchFamily="34" charset="0"/>
              </a:rPr>
              <a:t>Krek</a:t>
            </a:r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 and Mers” sont leurs </a:t>
            </a:r>
            <a:r>
              <a:rPr lang="fr-FR" sz="1800" b="0" i="0" u="none" strike="noStrike" baseline="0" dirty="0">
                <a:highlight>
                  <a:srgbClr val="FFFF00"/>
                </a:highlight>
                <a:latin typeface="Berlin Sans FB" panose="020E0602020502020306" pitchFamily="34" charset="0"/>
              </a:rPr>
              <a:t>pseudonymes</a:t>
            </a:r>
            <a:r>
              <a:rPr lang="fr-FR" sz="1800" b="0" i="0" u="none" strike="noStrike" baseline="0" dirty="0">
                <a:latin typeface="Berlin Sans FB" panose="020E0602020502020306" pitchFamily="34" charset="0"/>
              </a:rPr>
              <a:t> / </a:t>
            </a:r>
            <a:r>
              <a:rPr lang="fr-FR" sz="1800" b="0" i="0" u="none" strike="noStrike" baseline="0" dirty="0">
                <a:highlight>
                  <a:srgbClr val="FFFF00"/>
                </a:highlight>
                <a:latin typeface="Berlin Sans FB" panose="020E0602020502020306" pitchFamily="34" charset="0"/>
              </a:rPr>
              <a:t>nom d’artiste</a:t>
            </a:r>
            <a:endParaRPr lang="fr-FR" dirty="0">
              <a:highlight>
                <a:srgbClr val="FFFF00"/>
              </a:highlight>
              <a:latin typeface="Berlin Sans FB" panose="020E0602020502020306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C726105-F9E4-A79A-C590-FA23B748ADAE}"/>
              </a:ext>
            </a:extLst>
          </p:cNvPr>
          <p:cNvSpPr txBox="1"/>
          <p:nvPr/>
        </p:nvSpPr>
        <p:spPr>
          <a:xfrm>
            <a:off x="5397909" y="3966003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1 p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9EDF7E0-C3AD-0543-38CB-C9F304A15E79}"/>
              </a:ext>
            </a:extLst>
          </p:cNvPr>
          <p:cNvSpPr txBox="1"/>
          <p:nvPr/>
        </p:nvSpPr>
        <p:spPr>
          <a:xfrm>
            <a:off x="7591766" y="428498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1 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4EAC4-9ED3-9A36-DD56-B41202242561}"/>
              </a:ext>
            </a:extLst>
          </p:cNvPr>
          <p:cNvSpPr/>
          <p:nvPr/>
        </p:nvSpPr>
        <p:spPr>
          <a:xfrm>
            <a:off x="480515" y="2596295"/>
            <a:ext cx="11033059" cy="7074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E26AA2-3BC6-7AE4-BF9E-8DB939410762}"/>
              </a:ext>
            </a:extLst>
          </p:cNvPr>
          <p:cNvSpPr/>
          <p:nvPr/>
        </p:nvSpPr>
        <p:spPr>
          <a:xfrm>
            <a:off x="2037171" y="4048516"/>
            <a:ext cx="5840996" cy="7074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31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4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C099666-A150-6A6F-03E2-D39F26507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63" y="1886242"/>
            <a:ext cx="10036410" cy="1767993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7614C81-6BFB-B2E4-B493-6C17680A710F}"/>
              </a:ext>
            </a:extLst>
          </p:cNvPr>
          <p:cNvSpPr txBox="1"/>
          <p:nvPr/>
        </p:nvSpPr>
        <p:spPr>
          <a:xfrm>
            <a:off x="2930013" y="170157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Dans la </a:t>
            </a:r>
            <a:r>
              <a:rPr lang="fr-FR" sz="18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cs typeface="DINOT-Light"/>
              </a:rPr>
              <a:t>banlieue de Manchester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.  / </a:t>
            </a:r>
            <a:r>
              <a:rPr lang="fr-FR" sz="1800" kern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cs typeface="DINOT-Light"/>
              </a:rPr>
              <a:t>Greater</a:t>
            </a:r>
            <a:r>
              <a:rPr lang="fr-FR" sz="18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Berlin Sans FB" panose="020E0602020502020306" pitchFamily="34" charset="0"/>
                <a:cs typeface="DINOT-Light"/>
              </a:rPr>
              <a:t> Manchester</a:t>
            </a:r>
            <a:endParaRPr lang="fr-FR" dirty="0">
              <a:highlight>
                <a:srgbClr val="FFFF00"/>
              </a:highlight>
              <a:latin typeface="Berlin Sans FB" panose="020E0602020502020306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660DEE-3891-F6E9-2C76-E458E81B8DBC}"/>
              </a:ext>
            </a:extLst>
          </p:cNvPr>
          <p:cNvSpPr txBox="1"/>
          <p:nvPr/>
        </p:nvSpPr>
        <p:spPr>
          <a:xfrm>
            <a:off x="1238865" y="3429000"/>
            <a:ext cx="9173496" cy="1562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Ils ont peint des graffitis sur les trains et ponts de la 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DINOT-Light"/>
                <a:cs typeface="DINOT-Light"/>
              </a:rPr>
              <a:t>é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gion de Manchester.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Ils vont devoir payer une amende et iront en prison pendant plus 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d</a:t>
            </a:r>
            <a:r>
              <a:rPr lang="en-US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’</a:t>
            </a: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un an.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cs typeface="DINOT-Light"/>
              </a:rPr>
              <a:t>Ils on fait 13.000£ de dégâts</a:t>
            </a:r>
            <a:r>
              <a:rPr lang="fr-FR" kern="0" dirty="0">
                <a:solidFill>
                  <a:srgbClr val="000000"/>
                </a:solidFill>
                <a:latin typeface="Berlin Sans FB" panose="020E0602020502020306" pitchFamily="34" charset="0"/>
                <a:cs typeface="DINOT-Light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0" dirty="0">
                <a:solidFill>
                  <a:srgbClr val="000000"/>
                </a:solidFill>
                <a:highlight>
                  <a:srgbClr val="FFFF00"/>
                </a:highlight>
                <a:latin typeface="Berlin Sans FB" panose="020E0602020502020306" pitchFamily="34" charset="0"/>
              </a:rPr>
              <a:t>Au moins 2 infos sur 3</a:t>
            </a:r>
            <a:endParaRPr lang="fr-FR" dirty="0">
              <a:highlight>
                <a:srgbClr val="FFFF00"/>
              </a:highlight>
              <a:latin typeface="Berlin Sans FB" panose="020E0602020502020306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A57766-919B-03C0-A136-80094ED93822}"/>
              </a:ext>
            </a:extLst>
          </p:cNvPr>
          <p:cNvSpPr/>
          <p:nvPr/>
        </p:nvSpPr>
        <p:spPr>
          <a:xfrm>
            <a:off x="2871021" y="1688788"/>
            <a:ext cx="5358580" cy="7074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F0BA1D-9D65-534A-C780-2705062DE80A}"/>
              </a:ext>
            </a:extLst>
          </p:cNvPr>
          <p:cNvSpPr/>
          <p:nvPr/>
        </p:nvSpPr>
        <p:spPr>
          <a:xfrm>
            <a:off x="1238864" y="3497966"/>
            <a:ext cx="7905135" cy="19982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91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08022F4-ABA6-EE37-ADC3-A31EA52B6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20" y="452284"/>
            <a:ext cx="11123997" cy="297671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127EEF8-D84E-F310-03A7-2A18DEED9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19" y="3379839"/>
            <a:ext cx="11073579" cy="221471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1C5D727-B484-642A-E9A6-DCA940EBACE7}"/>
              </a:ext>
            </a:extLst>
          </p:cNvPr>
          <p:cNvSpPr/>
          <p:nvPr/>
        </p:nvSpPr>
        <p:spPr>
          <a:xfrm>
            <a:off x="678425" y="1214285"/>
            <a:ext cx="2753033" cy="43802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C35578-2B4A-5A47-8AC4-9F368382BED8}"/>
              </a:ext>
            </a:extLst>
          </p:cNvPr>
          <p:cNvSpPr/>
          <p:nvPr/>
        </p:nvSpPr>
        <p:spPr>
          <a:xfrm>
            <a:off x="3597163" y="1243781"/>
            <a:ext cx="7989135" cy="5850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FF2974-CBF5-F024-10EF-F266E148A2CE}"/>
              </a:ext>
            </a:extLst>
          </p:cNvPr>
          <p:cNvSpPr/>
          <p:nvPr/>
        </p:nvSpPr>
        <p:spPr>
          <a:xfrm>
            <a:off x="3670720" y="1940642"/>
            <a:ext cx="7989135" cy="13531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1747CA-EF1C-D611-9460-87A6B9616B18}"/>
              </a:ext>
            </a:extLst>
          </p:cNvPr>
          <p:cNvSpPr/>
          <p:nvPr/>
        </p:nvSpPr>
        <p:spPr>
          <a:xfrm>
            <a:off x="3622372" y="3491681"/>
            <a:ext cx="7989135" cy="13531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4436C6-AECC-0A7C-F66E-69DA938A1021}"/>
              </a:ext>
            </a:extLst>
          </p:cNvPr>
          <p:cNvSpPr/>
          <p:nvPr/>
        </p:nvSpPr>
        <p:spPr>
          <a:xfrm>
            <a:off x="3609767" y="4917973"/>
            <a:ext cx="7989135" cy="5413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31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9B82D78-4EFE-1921-3878-F760CB86C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65" y="1097077"/>
            <a:ext cx="11746118" cy="268834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CB46D72-46A1-03C9-A813-DF14557179F9}"/>
              </a:ext>
            </a:extLst>
          </p:cNvPr>
          <p:cNvSpPr txBox="1"/>
          <p:nvPr/>
        </p:nvSpPr>
        <p:spPr>
          <a:xfrm>
            <a:off x="1042219" y="1795508"/>
            <a:ext cx="7806813" cy="10817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Peut-on consid</a:t>
            </a:r>
            <a:r>
              <a:rPr lang="fr-FR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DINOT-Light"/>
                <a:cs typeface="DINOT-Light"/>
              </a:rPr>
              <a:t>é</a:t>
            </a:r>
            <a:r>
              <a:rPr lang="fr-FR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rer les graffitis comme de l</a:t>
            </a:r>
            <a:r>
              <a:rPr lang="en-US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’</a:t>
            </a:r>
            <a:r>
              <a:rPr lang="fr-FR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art 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kern="0" dirty="0">
                <a:solidFill>
                  <a:srgbClr val="000000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DINOT-Light"/>
              </a:rPr>
              <a:t>“the classic question of whether graffiti is art”</a:t>
            </a:r>
            <a:endParaRPr lang="fr-FR" sz="3600" kern="10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76AC45A-D322-AD06-A145-417D8719F9B1}"/>
              </a:ext>
            </a:extLst>
          </p:cNvPr>
          <p:cNvSpPr txBox="1"/>
          <p:nvPr/>
        </p:nvSpPr>
        <p:spPr>
          <a:xfrm>
            <a:off x="8607620" y="179550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1 p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EDB7911-5D1C-00ED-BF17-C77014C07434}"/>
              </a:ext>
            </a:extLst>
          </p:cNvPr>
          <p:cNvSpPr txBox="1"/>
          <p:nvPr/>
        </p:nvSpPr>
        <p:spPr>
          <a:xfrm>
            <a:off x="8587955" y="242724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  <a:latin typeface="Berlin Sans FB" panose="020E0602020502020306" pitchFamily="34" charset="0"/>
              </a:rPr>
              <a:t>1 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4B663-5AF7-62AF-A694-4DC60A97C242}"/>
              </a:ext>
            </a:extLst>
          </p:cNvPr>
          <p:cNvSpPr/>
          <p:nvPr/>
        </p:nvSpPr>
        <p:spPr>
          <a:xfrm>
            <a:off x="953728" y="1789894"/>
            <a:ext cx="7478631" cy="13859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72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158</Words>
  <Application>Microsoft Office PowerPoint</Application>
  <PresentationFormat>Grand écran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Berlin Sans FB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Adrienn Millet</cp:lastModifiedBy>
  <cp:revision>3</cp:revision>
  <dcterms:created xsi:type="dcterms:W3CDTF">2024-05-20T12:17:13Z</dcterms:created>
  <dcterms:modified xsi:type="dcterms:W3CDTF">2024-05-20T12:30:43Z</dcterms:modified>
</cp:coreProperties>
</file>