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BD1A30-343E-44BE-B944-5BDAAB09F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8B76227-5F18-466F-9A01-032CFCBD2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3DB73A-A072-46E5-A364-D965641BC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D3837F-9EBE-44FB-AB0F-6DE956B47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D74D94-17D9-4A80-8666-D187C4719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5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865E55-51AB-427B-9593-A854FC854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B5E8EE-DBFC-42D5-AF39-4BE1F2F56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F447E-21E6-4FF9-A8FE-D5E44484C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80244C-D4CC-4F03-AC48-7DECD09F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CE3A87-DD0F-4A00-BC0E-4630DC43C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77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FBCC933-5A53-4D1F-B119-64B356D60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287D6F6-56A6-41B8-BC5F-7FF67F985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79DCEC-916A-4FA6-8C8F-132E207A8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532122-0622-4A62-96ED-B9979D26B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2F71AD-E23F-44CA-9365-DD77E1833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06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165369-DB39-46C6-BF12-656DB2404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80D06A-F638-4BA7-8504-D1B4A70C7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7EAC10-09DF-466E-B43D-050FD338A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0FEB03-5018-4F23-8891-3D1CC6AA1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28C34E-103D-4038-B069-2885BA437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81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2BDBCD-C3E6-4DA3-B524-C210DF449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D95FC8-5BAE-4E77-844D-D3795EE33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9ABC2A-4B8A-407E-86E7-D209EA4D4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62AA1C-F2D4-4E40-9F55-4B61DD56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473254-2777-478F-B8F1-F4FBF9AFC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789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98F4ED-AC46-4CF0-B47F-CC63BB992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1B111F-1821-40A9-9223-6C2D128E7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1455C8-55A0-4A0D-8B40-3389FC6AF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4827237-063E-4240-8A08-023680D3E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0E5710-264E-486B-B91B-D88AAB804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9F84FC-C3F7-492D-A11B-A88A8C2B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20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8DE79-7FDF-4E05-B749-9057D4EF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DCB020-D7B0-4ABB-879E-43EB35921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79D6DA-A133-491B-916D-4DBE92180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4AD4052-5F22-4B50-9E9E-5096A0B11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9561A66-5E73-462F-BD1C-6625815F4D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8ADDED2-BDDA-4DB3-9D35-DDDA5146F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EA95125-12F8-4176-9140-5F0C3F8DD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B5A2DD-CB4E-403A-AE99-8C0B7AA42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74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A1C22-E58F-44C2-86FD-D63A5AEE0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CFCB696-985A-476F-9788-B9A8580AA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4332BF1-DACE-45F2-8513-4E651F854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8C21C9-D528-425E-9630-C2C69EB8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612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D212CF-0E1F-4C64-A8E7-CB60FE194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FBC542E-91F2-4235-97A6-E4E24679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A3FA30-465D-4872-B024-988FF400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50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EDA41-3CAD-499E-A45D-5DB0A7B2F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D8302C-82EF-47B3-B680-47F5A6FF8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C4110F9-8594-4180-86DF-A8B41B1F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8331CE-BB03-400D-BE27-91297DA62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BF28B8-B0E3-4A09-AF78-61709FE62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21B291-B02B-4346-9139-BF308E2B3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40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73C91D-D932-4019-B2ED-4FBBB887C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A7E8B44-EE28-46D3-81AD-24D32B944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D6EBDE-4899-4407-9B80-ED9802073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E3EACD-CAA0-48AD-9F05-6C77F922D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905D33-28AB-45F1-9BF9-56ECF723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EF2B397-1FC2-41FE-9135-F82C8C72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66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BE6ED7-EE4A-464C-B5E0-6F94DE197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4373F8-CDF1-4473-83B0-9B225C59C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39B5B2-C6BE-41C0-8EFF-490D154BA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DF7F5-9890-44EC-9E6F-BDE712F7A96C}" type="datetimeFigureOut">
              <a:rPr lang="fr-FR" smtClean="0"/>
              <a:t>07/12/2022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5C48C0-F2E2-4059-81FF-425E7304A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1BA5AA-84E4-4175-9750-BD7B24B627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39061-FBED-43EA-B64A-71691382C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84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3">
            <a:extLst>
              <a:ext uri="{FF2B5EF4-FFF2-40B4-BE49-F238E27FC236}">
                <a16:creationId xmlns:a16="http://schemas.microsoft.com/office/drawing/2014/main" id="{2FBBF4E0-C957-4775-9498-52DE35E835BC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362075" y="1000125"/>
            <a:ext cx="9467850" cy="5600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hu-HU" sz="80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BUILD</a:t>
            </a:r>
            <a:r>
              <a:rPr lang="fr-FR" sz="80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x2</a:t>
            </a:r>
            <a:r>
              <a:rPr lang="hu-HU" sz="80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80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x2</a:t>
            </a:r>
            <a:r>
              <a:rPr lang="hu-HU" sz="80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FIGHT, WRITE, HOLD, DESIGN</a:t>
            </a:r>
            <a:endParaRPr lang="fr-FR" sz="8000" dirty="0">
              <a:ln>
                <a:solidFill>
                  <a:schemeClr val="bg1"/>
                </a:solidFill>
              </a:ln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9231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</Words>
  <Application>Microsoft Office PowerPoint</Application>
  <PresentationFormat>Grand écran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Times New Roman</vt:lpstr>
      <vt:lpstr>Thème Office</vt:lpstr>
      <vt:lpstr>BUILDx2, PAINT, WIN, ELECT, DISCOVER x2, FIGHT, WRITE, HOLD,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BUILD, PAINT, WIN, ELECT, DISCOVER x2, FIGHT, WRITE, HOLD, DESIGN</dc:title>
  <dc:creator>Adrienn Tóth</dc:creator>
  <cp:lastModifiedBy>Adrienn Millet</cp:lastModifiedBy>
  <cp:revision>3</cp:revision>
  <dcterms:created xsi:type="dcterms:W3CDTF">2022-01-21T12:35:47Z</dcterms:created>
  <dcterms:modified xsi:type="dcterms:W3CDTF">2022-12-07T05:55:41Z</dcterms:modified>
</cp:coreProperties>
</file>