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8"/>
  </p:notesMasterIdLst>
  <p:sldIdLst>
    <p:sldId id="279" r:id="rId3"/>
    <p:sldId id="256" r:id="rId4"/>
    <p:sldId id="278" r:id="rId5"/>
    <p:sldId id="324" r:id="rId6"/>
    <p:sldId id="283" r:id="rId7"/>
    <p:sldId id="282" r:id="rId8"/>
    <p:sldId id="285" r:id="rId9"/>
    <p:sldId id="277" r:id="rId10"/>
    <p:sldId id="284" r:id="rId11"/>
    <p:sldId id="287" r:id="rId12"/>
    <p:sldId id="286" r:id="rId13"/>
    <p:sldId id="325" r:id="rId14"/>
    <p:sldId id="258" r:id="rId15"/>
    <p:sldId id="292" r:id="rId16"/>
    <p:sldId id="288" r:id="rId17"/>
    <p:sldId id="304" r:id="rId18"/>
    <p:sldId id="289" r:id="rId19"/>
    <p:sldId id="290" r:id="rId20"/>
    <p:sldId id="293" r:id="rId21"/>
    <p:sldId id="294" r:id="rId22"/>
    <p:sldId id="295" r:id="rId23"/>
    <p:sldId id="296" r:id="rId24"/>
    <p:sldId id="297" r:id="rId25"/>
    <p:sldId id="291" r:id="rId26"/>
    <p:sldId id="298" r:id="rId27"/>
    <p:sldId id="299" r:id="rId28"/>
    <p:sldId id="305" r:id="rId29"/>
    <p:sldId id="300" r:id="rId30"/>
    <p:sldId id="326" r:id="rId31"/>
    <p:sldId id="301" r:id="rId32"/>
    <p:sldId id="302" r:id="rId33"/>
    <p:sldId id="321" r:id="rId34"/>
    <p:sldId id="303" r:id="rId35"/>
    <p:sldId id="310" r:id="rId36"/>
    <p:sldId id="322" r:id="rId37"/>
    <p:sldId id="306" r:id="rId38"/>
    <p:sldId id="323" r:id="rId39"/>
    <p:sldId id="327" r:id="rId40"/>
    <p:sldId id="307" r:id="rId41"/>
    <p:sldId id="328" r:id="rId42"/>
    <p:sldId id="308" r:id="rId43"/>
    <p:sldId id="309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257" r:id="rId55"/>
    <p:sldId id="281" r:id="rId56"/>
    <p:sldId id="280" r:id="rId5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4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E1E8C-A0FB-6A34-4642-1A96747C7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FCCF3-3CDC-C895-AB09-A156BF7D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75091-CFF1-4C2F-5FFE-84336552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15E3D-C660-9CA9-6CC1-3487FB65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1ED9C-9F77-DB3E-E6BC-C5CB80E8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336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027DB-3994-7FC1-2240-7AD36387C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1094" y="1436268"/>
            <a:ext cx="4876800" cy="4876800"/>
          </a:xfrm>
          <a:custGeom>
            <a:avLst/>
            <a:gdLst>
              <a:gd name="connsiteX0" fmla="*/ 0 w 4876800"/>
              <a:gd name="connsiteY0" fmla="*/ 0 h 4876800"/>
              <a:gd name="connsiteX1" fmla="*/ 4876800 w 4876800"/>
              <a:gd name="connsiteY1" fmla="*/ 0 h 4876800"/>
              <a:gd name="connsiteX2" fmla="*/ 4876800 w 4876800"/>
              <a:gd name="connsiteY2" fmla="*/ 4876800 h 4876800"/>
              <a:gd name="connsiteX3" fmla="*/ 0 w 4876800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0" h="4876800">
                <a:moveTo>
                  <a:pt x="0" y="0"/>
                </a:moveTo>
                <a:lnTo>
                  <a:pt x="4876800" y="0"/>
                </a:lnTo>
                <a:lnTo>
                  <a:pt x="4876800" y="4876800"/>
                </a:lnTo>
                <a:lnTo>
                  <a:pt x="0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3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73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F7B04B-76EA-B1A1-CD8E-5EFAAF2A64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805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E3E79DB-609A-1967-1F03-A5597688E2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0051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862BA0-7F8F-5B3E-50DB-ABB2EF87A9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8297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975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81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677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57A7-EA8A-F421-63FE-6B6110F8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6D648-4E84-48AE-55D6-7D3A4E91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57A92-E871-CFEF-FF11-E736BD53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625B-89FE-AFB6-FC1D-D222E076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A9D1-9BF8-252F-AEA9-29459507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96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53C1-2A0B-B4DE-1704-491CD3A9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2141-1CA9-4BCA-FC93-67145965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0C376-2F4B-FE60-BBAF-B59A28975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59550-1D4E-C1B1-3DDE-6A4736B9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FDEE0-9874-DDB0-8401-BD41B1AA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F639-4354-6A39-811A-8C456133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332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D5996-16CA-A6AD-4E97-CD81A16A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AD2EA-DCFB-128D-0C4B-623CF614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0BC10-4BA2-B05B-32C2-3E0EAB37D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E8437-EF00-8828-4632-1D5FCF4F0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906E3-66CF-36B9-8ABC-C7569E506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5C7BB4-15AE-6C04-6044-7A134DB3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9CDE83-9A9C-1C14-7EE0-BF6168CC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4CF00-1B52-5CEF-995C-F4C5F63C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618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408B-FD97-DD1B-D423-BB5541AE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284FA-590B-91E1-390E-301AADFF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F6768-BB2D-8720-E35E-C57D23FF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DFC4F-1093-E377-58FE-E60A6F9E2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07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303B50-57D0-FCB3-9F17-BD954137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C02DD-9DD3-62FF-780B-1976B0C0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9B814-FD3D-8AE5-4705-EA239218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926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2012-BB68-B35D-03BD-08E2ADB3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CC8C0-54B1-27E6-0447-F577BE11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537FD-68A0-5360-3EB3-0127FADB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72F61-C93B-BB06-FE45-22236153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18B92-1919-ED85-847F-FF4501CF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38038-293B-6FF2-987A-FAA330A9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094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C246-693B-85A6-CAA9-A7F84A7B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CBAD0B-20BD-D8C9-BF84-5B4DC34A1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258EC-2FD1-90FF-1FB3-BDBE146BA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BC23C-EC3D-C4BF-BC2B-3314D164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BB7E-5344-C7A8-770D-754C50A0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46F50-9E21-D0C9-B1BE-4338DA89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456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28E0-3055-2051-A76C-632F1CEF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C5453-A549-A5C2-EF80-0D36BC63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FE79B-BF0E-4BAB-AF99-D00ECD4A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39895-B751-0398-1D60-EAA0480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48EE0-5F98-B323-1C17-804830A1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174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50593-6DB4-5848-A341-39E54AFFD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FD5F8-8D6B-A4AF-DB05-3739E0FE1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3879-CE31-8EA8-45FA-5740CC4C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66739-ECDC-5985-9FBB-3E01B40B7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A7091-A197-9AE5-3231-E639AC54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369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9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09/11/2023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8148B-CB28-B221-4CF2-D9CA28C1B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9C5B9-E359-CECA-E6AE-2F0D1AA36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64151-E223-0BEF-C027-A1D4A2F05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1F342-730F-4ADC-AB54-4B051629B158}" type="datetimeFigureOut">
              <a:rPr lang="en-IN" smtClean="0"/>
              <a:t>09-11-2023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3963B-960C-300E-A591-454974D6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AE64F-8D4F-9CDB-D8B4-A40601351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9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9BDFB8C9-512B-730D-026E-8DB9ACF44E1A}"/>
              </a:ext>
            </a:extLst>
          </p:cNvPr>
          <p:cNvSpPr txBox="1"/>
          <p:nvPr/>
        </p:nvSpPr>
        <p:spPr>
          <a:xfrm>
            <a:off x="233265" y="3965935"/>
            <a:ext cx="3627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Who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do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you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recognize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7F906-A1F6-E104-BE34-2E8EB37C8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33" y="218507"/>
            <a:ext cx="2553684" cy="34666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B2920F-0E89-7E05-A62B-AF622820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" y="665971"/>
            <a:ext cx="4933981" cy="27630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477542-5953-34E3-49FC-4874FC3F4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6" y="218508"/>
            <a:ext cx="2863152" cy="34666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3BA73A-F228-C64C-8343-58391DDE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46" y="4191048"/>
            <a:ext cx="3857325" cy="24484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F69285-3A20-81F7-09C1-6224EBC51A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5"/>
          <a:stretch/>
        </p:blipFill>
        <p:spPr>
          <a:xfrm>
            <a:off x="7950017" y="4124555"/>
            <a:ext cx="4335759" cy="25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4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36068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 algn="ctr">
              <a:spcAft>
                <a:spcPts val="800"/>
              </a:spcAft>
            </a:pPr>
            <a:endParaRPr lang="fr-FR" sz="40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Prepare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group!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6 minutes.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309D66-F2B4-3465-E8B5-2441E36788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16871" r="14196" b="20816"/>
          <a:stretch/>
        </p:blipFill>
        <p:spPr>
          <a:xfrm>
            <a:off x="6155727" y="4109295"/>
            <a:ext cx="2461726" cy="220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330F03-C4BB-248E-A63A-42FCCCCF43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23869" r="11639" b="24738"/>
          <a:stretch/>
        </p:blipFill>
        <p:spPr>
          <a:xfrm>
            <a:off x="3600691" y="4479817"/>
            <a:ext cx="2461726" cy="163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1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Triangular trade (recap)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52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A26D8F-FAD9-D6F2-06B0-511D1878E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40" t="27531" r="22620" b="6438"/>
          <a:stretch/>
        </p:blipFill>
        <p:spPr>
          <a:xfrm>
            <a:off x="2117634" y="1524398"/>
            <a:ext cx="7956732" cy="5136207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E0FF6A4-66B7-2610-3C12-3AC512DC5A8D}"/>
              </a:ext>
            </a:extLst>
          </p:cNvPr>
          <p:cNvCxnSpPr/>
          <p:nvPr/>
        </p:nvCxnSpPr>
        <p:spPr>
          <a:xfrm flipV="1">
            <a:off x="4023360" y="5567680"/>
            <a:ext cx="1960880" cy="2946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9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64CF9E-99FE-44FE-365C-29DEB177DC52}"/>
              </a:ext>
            </a:extLst>
          </p:cNvPr>
          <p:cNvSpPr/>
          <p:nvPr/>
        </p:nvSpPr>
        <p:spPr>
          <a:xfrm>
            <a:off x="6232746" y="294488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7253C00-453C-6329-D0E9-F8C80580D5A4}"/>
              </a:ext>
            </a:extLst>
          </p:cNvPr>
          <p:cNvCxnSpPr/>
          <p:nvPr/>
        </p:nvCxnSpPr>
        <p:spPr>
          <a:xfrm flipH="1" flipV="1">
            <a:off x="7223760" y="86868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39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675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477B9B-D7EF-31B7-A46D-D6F3449E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50" y="1072128"/>
            <a:ext cx="11564300" cy="42380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87C6D9-EF54-E5E9-8F51-B62E09269BF6}"/>
              </a:ext>
            </a:extLst>
          </p:cNvPr>
          <p:cNvSpPr/>
          <p:nvPr/>
        </p:nvSpPr>
        <p:spPr>
          <a:xfrm>
            <a:off x="7005458" y="4004425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19B961F-E35F-DFF6-333D-83414BAA515F}"/>
              </a:ext>
            </a:extLst>
          </p:cNvPr>
          <p:cNvCxnSpPr/>
          <p:nvPr/>
        </p:nvCxnSpPr>
        <p:spPr>
          <a:xfrm>
            <a:off x="5225143" y="2631233"/>
            <a:ext cx="6904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8C86CAD-0A81-58EF-E343-038C2870A817}"/>
              </a:ext>
            </a:extLst>
          </p:cNvPr>
          <p:cNvSpPr/>
          <p:nvPr/>
        </p:nvSpPr>
        <p:spPr>
          <a:xfrm>
            <a:off x="4274698" y="4504826"/>
            <a:ext cx="7248608" cy="805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932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343"/>
          <a:stretch/>
        </p:blipFill>
        <p:spPr>
          <a:xfrm>
            <a:off x="142875" y="240295"/>
            <a:ext cx="5971919" cy="624622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3DC6788-F33B-80AE-DBB2-6944E4978C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4321"/>
          <a:stretch/>
        </p:blipFill>
        <p:spPr>
          <a:xfrm>
            <a:off x="5562344" y="240295"/>
            <a:ext cx="6357232" cy="644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6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7571"/>
            <a:ext cx="12109273" cy="42628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B54E5E-C29F-3C5D-B5B3-51B8A3C0546A}"/>
              </a:ext>
            </a:extLst>
          </p:cNvPr>
          <p:cNvSpPr txBox="1"/>
          <p:nvPr/>
        </p:nvSpPr>
        <p:spPr>
          <a:xfrm>
            <a:off x="4772803" y="1297571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66B7FA-4E9F-36E2-C99D-9D50826895CD}"/>
              </a:ext>
            </a:extLst>
          </p:cNvPr>
          <p:cNvSpPr/>
          <p:nvPr/>
        </p:nvSpPr>
        <p:spPr>
          <a:xfrm>
            <a:off x="4148973" y="1312027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1D3B-A1C2-7070-3864-1B04DE632971}"/>
              </a:ext>
            </a:extLst>
          </p:cNvPr>
          <p:cNvSpPr txBox="1"/>
          <p:nvPr/>
        </p:nvSpPr>
        <p:spPr>
          <a:xfrm>
            <a:off x="7002820" y="1297571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39951D-860C-9DB3-45FA-BC951BB28D34}"/>
              </a:ext>
            </a:extLst>
          </p:cNvPr>
          <p:cNvSpPr txBox="1"/>
          <p:nvPr/>
        </p:nvSpPr>
        <p:spPr>
          <a:xfrm>
            <a:off x="4772803" y="2718934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beat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EFB6B3-C99A-6768-5739-A6DBA28C838E}"/>
              </a:ext>
            </a:extLst>
          </p:cNvPr>
          <p:cNvSpPr txBox="1"/>
          <p:nvPr/>
        </p:nvSpPr>
        <p:spPr>
          <a:xfrm>
            <a:off x="7071243" y="271893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beaten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89F223-F42F-1FA3-96B6-E88E33696848}"/>
              </a:ext>
            </a:extLst>
          </p:cNvPr>
          <p:cNvSpPr txBox="1"/>
          <p:nvPr/>
        </p:nvSpPr>
        <p:spPr>
          <a:xfrm>
            <a:off x="477280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A8CBC5-BF90-F4C8-5D36-16CAF3B6EC04}"/>
              </a:ext>
            </a:extLst>
          </p:cNvPr>
          <p:cNvSpPr txBox="1"/>
          <p:nvPr/>
        </p:nvSpPr>
        <p:spPr>
          <a:xfrm>
            <a:off x="707124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B85996-9EDA-594E-F8F3-997F73EA167E}"/>
              </a:ext>
            </a:extLst>
          </p:cNvPr>
          <p:cNvSpPr/>
          <p:nvPr/>
        </p:nvSpPr>
        <p:spPr>
          <a:xfrm>
            <a:off x="7071243" y="1408443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75961D-03F6-F4EE-07B4-C7CA820D1AB0}"/>
              </a:ext>
            </a:extLst>
          </p:cNvPr>
          <p:cNvSpPr/>
          <p:nvPr/>
        </p:nvSpPr>
        <p:spPr>
          <a:xfrm>
            <a:off x="4273381" y="2825961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CFFD93-5BB9-98DD-BE97-8349904FC4D1}"/>
              </a:ext>
            </a:extLst>
          </p:cNvPr>
          <p:cNvSpPr/>
          <p:nvPr/>
        </p:nvSpPr>
        <p:spPr>
          <a:xfrm>
            <a:off x="7071243" y="2837056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B4DC8-D38D-3B01-2A3A-A16D57CD1A35}"/>
              </a:ext>
            </a:extLst>
          </p:cNvPr>
          <p:cNvSpPr/>
          <p:nvPr/>
        </p:nvSpPr>
        <p:spPr>
          <a:xfrm>
            <a:off x="4616825" y="419852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28A9EC-2027-3662-566D-799C3B7C087A}"/>
              </a:ext>
            </a:extLst>
          </p:cNvPr>
          <p:cNvSpPr/>
          <p:nvPr/>
        </p:nvSpPr>
        <p:spPr>
          <a:xfrm>
            <a:off x="7112996" y="4265669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F1A26A-69D5-D955-B269-CBCCACCBF569}"/>
              </a:ext>
            </a:extLst>
          </p:cNvPr>
          <p:cNvSpPr txBox="1"/>
          <p:nvPr/>
        </p:nvSpPr>
        <p:spPr>
          <a:xfrm>
            <a:off x="4342391" y="1835881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96BEA4A-9D64-BEBB-FCD8-8DC248199AB3}"/>
              </a:ext>
            </a:extLst>
          </p:cNvPr>
          <p:cNvSpPr txBox="1"/>
          <p:nvPr/>
        </p:nvSpPr>
        <p:spPr>
          <a:xfrm>
            <a:off x="4328373" y="316406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6C3C2C-9A89-4822-7D86-119E8EE631CD}"/>
              </a:ext>
            </a:extLst>
          </p:cNvPr>
          <p:cNvSpPr txBox="1"/>
          <p:nvPr/>
        </p:nvSpPr>
        <p:spPr>
          <a:xfrm>
            <a:off x="4354537" y="4715122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45595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8909D3-8D84-4F92-DD95-0397734DD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54669"/>
            <a:ext cx="12229041" cy="44243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C7065F-4801-51A3-8E41-C2DBDAA6BA58}"/>
              </a:ext>
            </a:extLst>
          </p:cNvPr>
          <p:cNvSpPr txBox="1"/>
          <p:nvPr/>
        </p:nvSpPr>
        <p:spPr>
          <a:xfrm>
            <a:off x="507138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C5C215-41D4-3736-52E4-54D068467EAD}"/>
              </a:ext>
            </a:extLst>
          </p:cNvPr>
          <p:cNvSpPr txBox="1"/>
          <p:nvPr/>
        </p:nvSpPr>
        <p:spPr>
          <a:xfrm>
            <a:off x="736049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hung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27266A-7F71-E47F-ED46-3514D5327200}"/>
              </a:ext>
            </a:extLst>
          </p:cNvPr>
          <p:cNvSpPr txBox="1"/>
          <p:nvPr/>
        </p:nvSpPr>
        <p:spPr>
          <a:xfrm>
            <a:off x="5071382" y="271599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sell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E463CB-7CE3-B5F9-CA6A-4BA0B0F6DD02}"/>
              </a:ext>
            </a:extLst>
          </p:cNvPr>
          <p:cNvSpPr txBox="1"/>
          <p:nvPr/>
        </p:nvSpPr>
        <p:spPr>
          <a:xfrm>
            <a:off x="7360492" y="261646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sold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DDAFD0-D26D-6F8A-5877-50609E4B7153}"/>
              </a:ext>
            </a:extLst>
          </p:cNvPr>
          <p:cNvSpPr txBox="1"/>
          <p:nvPr/>
        </p:nvSpPr>
        <p:spPr>
          <a:xfrm>
            <a:off x="5071382" y="414749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whip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06391E-6EF6-46AF-96F2-D5BDC96BD509}"/>
              </a:ext>
            </a:extLst>
          </p:cNvPr>
          <p:cNvSpPr txBox="1"/>
          <p:nvPr/>
        </p:nvSpPr>
        <p:spPr>
          <a:xfrm>
            <a:off x="7360492" y="40782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B0296A-6F1C-A2CF-66F0-1512B9CA4F65}"/>
              </a:ext>
            </a:extLst>
          </p:cNvPr>
          <p:cNvSpPr/>
          <p:nvPr/>
        </p:nvSpPr>
        <p:spPr>
          <a:xfrm>
            <a:off x="4655936" y="1279003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5E3F37-0827-E2DD-1E5E-5E76DE03653E}"/>
              </a:ext>
            </a:extLst>
          </p:cNvPr>
          <p:cNvSpPr/>
          <p:nvPr/>
        </p:nvSpPr>
        <p:spPr>
          <a:xfrm>
            <a:off x="7111016" y="1279003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227B0E-89D1-9734-9B92-7B5EB1580BB4}"/>
              </a:ext>
            </a:extLst>
          </p:cNvPr>
          <p:cNvSpPr/>
          <p:nvPr/>
        </p:nvSpPr>
        <p:spPr>
          <a:xfrm>
            <a:off x="4407160" y="2815886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052747-DE65-2511-70B9-91A289F65728}"/>
              </a:ext>
            </a:extLst>
          </p:cNvPr>
          <p:cNvSpPr/>
          <p:nvPr/>
        </p:nvSpPr>
        <p:spPr>
          <a:xfrm>
            <a:off x="7440322" y="2715991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E8CDA2-FF4E-93AD-017A-D8D0F049D4E3}"/>
              </a:ext>
            </a:extLst>
          </p:cNvPr>
          <p:cNvSpPr/>
          <p:nvPr/>
        </p:nvSpPr>
        <p:spPr>
          <a:xfrm>
            <a:off x="4766928" y="410107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14B1AF-5F00-EF99-0410-984BE8D3BA01}"/>
              </a:ext>
            </a:extLst>
          </p:cNvPr>
          <p:cNvSpPr/>
          <p:nvPr/>
        </p:nvSpPr>
        <p:spPr>
          <a:xfrm>
            <a:off x="7406790" y="412455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749D63-9A41-FA9E-304F-506D8675DBEE}"/>
              </a:ext>
            </a:extLst>
          </p:cNvPr>
          <p:cNvSpPr txBox="1"/>
          <p:nvPr/>
        </p:nvSpPr>
        <p:spPr>
          <a:xfrm>
            <a:off x="4342391" y="1789226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64109A-72E2-811C-510C-E1F4A1B5870D}"/>
              </a:ext>
            </a:extLst>
          </p:cNvPr>
          <p:cNvSpPr txBox="1"/>
          <p:nvPr/>
        </p:nvSpPr>
        <p:spPr>
          <a:xfrm>
            <a:off x="4328373" y="3117405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CC3137-0306-3EA8-28D2-4E2F8EAA0AD7}"/>
              </a:ext>
            </a:extLst>
          </p:cNvPr>
          <p:cNvSpPr txBox="1"/>
          <p:nvPr/>
        </p:nvSpPr>
        <p:spPr>
          <a:xfrm>
            <a:off x="4354537" y="4668467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670477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477B9B-D7EF-31B7-A46D-D6F3449E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50" y="1072128"/>
            <a:ext cx="11564300" cy="42380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9FEAB3-B724-3563-CECF-DE4DBF096E5D}"/>
              </a:ext>
            </a:extLst>
          </p:cNvPr>
          <p:cNvSpPr/>
          <p:nvPr/>
        </p:nvSpPr>
        <p:spPr>
          <a:xfrm>
            <a:off x="4232026" y="4448844"/>
            <a:ext cx="7244908" cy="842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19B961F-E35F-DFF6-333D-83414BAA515F}"/>
              </a:ext>
            </a:extLst>
          </p:cNvPr>
          <p:cNvCxnSpPr/>
          <p:nvPr/>
        </p:nvCxnSpPr>
        <p:spPr>
          <a:xfrm>
            <a:off x="5225143" y="2631233"/>
            <a:ext cx="6904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062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BEC981-3BE0-DFDB-76B4-F27E20D6ED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5750B99-D2F6-5605-08CD-A6F99DF47A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2FF003-F2B6-18C2-8B51-4C59D0D6B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BDFB8C9-512B-730D-026E-8DB9ACF44E1A}"/>
              </a:ext>
            </a:extLst>
          </p:cNvPr>
          <p:cNvSpPr txBox="1"/>
          <p:nvPr/>
        </p:nvSpPr>
        <p:spPr>
          <a:xfrm>
            <a:off x="233265" y="3872625"/>
            <a:ext cx="365196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BLACK </a:t>
            </a:r>
          </a:p>
          <a:p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HISTORY </a:t>
            </a:r>
          </a:p>
          <a:p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IN THE USA</a:t>
            </a:r>
          </a:p>
        </p:txBody>
      </p:sp>
    </p:spTree>
    <p:extLst>
      <p:ext uri="{BB962C8B-B14F-4D97-AF65-F5344CB8AC3E}">
        <p14:creationId xmlns:p14="http://schemas.microsoft.com/office/powerpoint/2010/main" val="4255436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7571"/>
            <a:ext cx="12109273" cy="42628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B54E5E-C29F-3C5D-B5B3-51B8A3C0546A}"/>
              </a:ext>
            </a:extLst>
          </p:cNvPr>
          <p:cNvSpPr txBox="1"/>
          <p:nvPr/>
        </p:nvSpPr>
        <p:spPr>
          <a:xfrm>
            <a:off x="4772803" y="1297571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1D3B-A1C2-7070-3864-1B04DE632971}"/>
              </a:ext>
            </a:extLst>
          </p:cNvPr>
          <p:cNvSpPr txBox="1"/>
          <p:nvPr/>
        </p:nvSpPr>
        <p:spPr>
          <a:xfrm>
            <a:off x="7002820" y="1297571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39951D-860C-9DB3-45FA-BC951BB28D34}"/>
              </a:ext>
            </a:extLst>
          </p:cNvPr>
          <p:cNvSpPr txBox="1"/>
          <p:nvPr/>
        </p:nvSpPr>
        <p:spPr>
          <a:xfrm>
            <a:off x="4772803" y="2718934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beat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EFB6B3-C99A-6768-5739-A6DBA28C838E}"/>
              </a:ext>
            </a:extLst>
          </p:cNvPr>
          <p:cNvSpPr txBox="1"/>
          <p:nvPr/>
        </p:nvSpPr>
        <p:spPr>
          <a:xfrm>
            <a:off x="7071243" y="271893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beaten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89F223-F42F-1FA3-96B6-E88E33696848}"/>
              </a:ext>
            </a:extLst>
          </p:cNvPr>
          <p:cNvSpPr txBox="1"/>
          <p:nvPr/>
        </p:nvSpPr>
        <p:spPr>
          <a:xfrm>
            <a:off x="477280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A8CBC5-BF90-F4C8-5D36-16CAF3B6EC04}"/>
              </a:ext>
            </a:extLst>
          </p:cNvPr>
          <p:cNvSpPr txBox="1"/>
          <p:nvPr/>
        </p:nvSpPr>
        <p:spPr>
          <a:xfrm>
            <a:off x="707124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F1A26A-69D5-D955-B269-CBCCACCBF569}"/>
              </a:ext>
            </a:extLst>
          </p:cNvPr>
          <p:cNvSpPr txBox="1"/>
          <p:nvPr/>
        </p:nvSpPr>
        <p:spPr>
          <a:xfrm>
            <a:off x="4342391" y="1835881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96BEA4A-9D64-BEBB-FCD8-8DC248199AB3}"/>
              </a:ext>
            </a:extLst>
          </p:cNvPr>
          <p:cNvSpPr txBox="1"/>
          <p:nvPr/>
        </p:nvSpPr>
        <p:spPr>
          <a:xfrm>
            <a:off x="4328373" y="3164060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6C3C2C-9A89-4822-7D86-119E8EE631CD}"/>
              </a:ext>
            </a:extLst>
          </p:cNvPr>
          <p:cNvSpPr txBox="1"/>
          <p:nvPr/>
        </p:nvSpPr>
        <p:spPr>
          <a:xfrm>
            <a:off x="4354537" y="4715122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1652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8909D3-8D84-4F92-DD95-0397734DD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54669"/>
            <a:ext cx="12229041" cy="44243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C7065F-4801-51A3-8E41-C2DBDAA6BA58}"/>
              </a:ext>
            </a:extLst>
          </p:cNvPr>
          <p:cNvSpPr txBox="1"/>
          <p:nvPr/>
        </p:nvSpPr>
        <p:spPr>
          <a:xfrm>
            <a:off x="507138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C5C215-41D4-3736-52E4-54D068467EAD}"/>
              </a:ext>
            </a:extLst>
          </p:cNvPr>
          <p:cNvSpPr txBox="1"/>
          <p:nvPr/>
        </p:nvSpPr>
        <p:spPr>
          <a:xfrm>
            <a:off x="736049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hung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E463CB-7CE3-B5F9-CA6A-4BA0B0F6DD02}"/>
              </a:ext>
            </a:extLst>
          </p:cNvPr>
          <p:cNvSpPr txBox="1"/>
          <p:nvPr/>
        </p:nvSpPr>
        <p:spPr>
          <a:xfrm>
            <a:off x="7360492" y="261646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sold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DDAFD0-D26D-6F8A-5877-50609E4B7153}"/>
              </a:ext>
            </a:extLst>
          </p:cNvPr>
          <p:cNvSpPr txBox="1"/>
          <p:nvPr/>
        </p:nvSpPr>
        <p:spPr>
          <a:xfrm>
            <a:off x="5071382" y="414749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whip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06391E-6EF6-46AF-96F2-D5BDC96BD509}"/>
              </a:ext>
            </a:extLst>
          </p:cNvPr>
          <p:cNvSpPr txBox="1"/>
          <p:nvPr/>
        </p:nvSpPr>
        <p:spPr>
          <a:xfrm>
            <a:off x="7360492" y="40782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749D63-9A41-FA9E-304F-506D8675DBEE}"/>
              </a:ext>
            </a:extLst>
          </p:cNvPr>
          <p:cNvSpPr txBox="1"/>
          <p:nvPr/>
        </p:nvSpPr>
        <p:spPr>
          <a:xfrm>
            <a:off x="4342391" y="1789226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64109A-72E2-811C-510C-E1F4A1B5870D}"/>
              </a:ext>
            </a:extLst>
          </p:cNvPr>
          <p:cNvSpPr txBox="1"/>
          <p:nvPr/>
        </p:nvSpPr>
        <p:spPr>
          <a:xfrm>
            <a:off x="4328373" y="3117405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CC3137-0306-3EA8-28D2-4E2F8EAA0AD7}"/>
              </a:ext>
            </a:extLst>
          </p:cNvPr>
          <p:cNvSpPr txBox="1"/>
          <p:nvPr/>
        </p:nvSpPr>
        <p:spPr>
          <a:xfrm>
            <a:off x="4354537" y="4668467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832F76-67FE-5411-1994-EC3CEE4B0940}"/>
              </a:ext>
            </a:extLst>
          </p:cNvPr>
          <p:cNvSpPr txBox="1"/>
          <p:nvPr/>
        </p:nvSpPr>
        <p:spPr>
          <a:xfrm>
            <a:off x="5194052" y="2710506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sell</a:t>
            </a:r>
            <a:endParaRPr lang="fr-FR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43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CB31AF79-01E9-E605-DD8E-7971FC5F4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8689"/>
            <a:ext cx="12162107" cy="4439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3F76768C-08BA-E239-9040-8180016372AF}"/>
              </a:ext>
            </a:extLst>
          </p:cNvPr>
          <p:cNvSpPr txBox="1"/>
          <p:nvPr/>
        </p:nvSpPr>
        <p:spPr>
          <a:xfrm>
            <a:off x="6754002" y="4427088"/>
            <a:ext cx="1960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04F54DA-976C-7335-A968-A98B2D67C11C}"/>
              </a:ext>
            </a:extLst>
          </p:cNvPr>
          <p:cNvSpPr txBox="1"/>
          <p:nvPr/>
        </p:nvSpPr>
        <p:spPr>
          <a:xfrm>
            <a:off x="1921009" y="2435369"/>
            <a:ext cx="7271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Les marins ont maltraité les prisonniers (captifs).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373498A-F9FE-C922-20A0-5272CD0473E3}"/>
              </a:ext>
            </a:extLst>
          </p:cNvPr>
          <p:cNvSpPr txBox="1"/>
          <p:nvPr/>
        </p:nvSpPr>
        <p:spPr>
          <a:xfrm>
            <a:off x="2498981" y="3009840"/>
            <a:ext cx="1693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sailors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8F9D766-4056-F11F-F7F9-1492BFB85DDA}"/>
              </a:ext>
            </a:extLst>
          </p:cNvPr>
          <p:cNvSpPr txBox="1"/>
          <p:nvPr/>
        </p:nvSpPr>
        <p:spPr>
          <a:xfrm>
            <a:off x="7848532" y="3025445"/>
            <a:ext cx="2026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captives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33C1335-984C-1E0E-9516-C3E3169CE3B9}"/>
              </a:ext>
            </a:extLst>
          </p:cNvPr>
          <p:cNvSpPr txBox="1"/>
          <p:nvPr/>
        </p:nvSpPr>
        <p:spPr>
          <a:xfrm>
            <a:off x="4625555" y="43936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02286F-BC83-3CDD-D11E-2F6CF5D5841D}"/>
              </a:ext>
            </a:extLst>
          </p:cNvPr>
          <p:cNvSpPr/>
          <p:nvPr/>
        </p:nvSpPr>
        <p:spPr>
          <a:xfrm>
            <a:off x="1921009" y="2368513"/>
            <a:ext cx="7512240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9C2FFD-C000-0A28-50CE-8BACE17BD424}"/>
              </a:ext>
            </a:extLst>
          </p:cNvPr>
          <p:cNvSpPr/>
          <p:nvPr/>
        </p:nvSpPr>
        <p:spPr>
          <a:xfrm>
            <a:off x="2494323" y="3009840"/>
            <a:ext cx="1849146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DD00EF-C0D9-3F13-213A-4E554F7699C5}"/>
              </a:ext>
            </a:extLst>
          </p:cNvPr>
          <p:cNvSpPr/>
          <p:nvPr/>
        </p:nvSpPr>
        <p:spPr>
          <a:xfrm>
            <a:off x="7790218" y="3036854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FC14D8-1BBC-AD56-1130-F7F51792B48A}"/>
              </a:ext>
            </a:extLst>
          </p:cNvPr>
          <p:cNvSpPr/>
          <p:nvPr/>
        </p:nvSpPr>
        <p:spPr>
          <a:xfrm>
            <a:off x="4343469" y="4343239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46ACCA2-6540-A89F-9962-7CC3592B3940}"/>
              </a:ext>
            </a:extLst>
          </p:cNvPr>
          <p:cNvSpPr/>
          <p:nvPr/>
        </p:nvSpPr>
        <p:spPr>
          <a:xfrm>
            <a:off x="6532529" y="4313796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661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70E449C-0B3C-3F4C-365B-F0FA59027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5382"/>
            <a:ext cx="12199459" cy="46990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C6B8B5-6793-D9C0-9AA6-E2E029BF025A}"/>
              </a:ext>
            </a:extLst>
          </p:cNvPr>
          <p:cNvSpPr txBox="1"/>
          <p:nvPr/>
        </p:nvSpPr>
        <p:spPr>
          <a:xfrm>
            <a:off x="6096000" y="1132329"/>
            <a:ext cx="1960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52A0B3-958F-691A-04F2-F5DA59D448E4}"/>
              </a:ext>
            </a:extLst>
          </p:cNvPr>
          <p:cNvSpPr txBox="1"/>
          <p:nvPr/>
        </p:nvSpPr>
        <p:spPr>
          <a:xfrm>
            <a:off x="4471112" y="1095006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1D3F24-D050-B881-2D33-0743B0054E8A}"/>
              </a:ext>
            </a:extLst>
          </p:cNvPr>
          <p:cNvSpPr txBox="1"/>
          <p:nvPr/>
        </p:nvSpPr>
        <p:spPr>
          <a:xfrm>
            <a:off x="4838116" y="2501687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sujet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03DCAC-21B9-0C15-F7CE-237401DE20FF}"/>
              </a:ext>
            </a:extLst>
          </p:cNvPr>
          <p:cNvSpPr txBox="1"/>
          <p:nvPr/>
        </p:nvSpPr>
        <p:spPr>
          <a:xfrm>
            <a:off x="3549130" y="4678830"/>
            <a:ext cx="496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captives </a:t>
            </a:r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DA1766-3B6C-5E4C-914D-98C0868CC7C8}"/>
              </a:ext>
            </a:extLst>
          </p:cNvPr>
          <p:cNvSpPr/>
          <p:nvPr/>
        </p:nvSpPr>
        <p:spPr>
          <a:xfrm>
            <a:off x="4471112" y="2539010"/>
            <a:ext cx="1743076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5446BA-C913-A51E-2530-7ED9EB03E304}"/>
              </a:ext>
            </a:extLst>
          </p:cNvPr>
          <p:cNvSpPr/>
          <p:nvPr/>
        </p:nvSpPr>
        <p:spPr>
          <a:xfrm>
            <a:off x="3227295" y="4664325"/>
            <a:ext cx="7512240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0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FDF514-34C8-305A-DE67-4F59AF626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69" y="388380"/>
            <a:ext cx="11161506" cy="586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93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47A2DA0-0E07-EA06-BA4B-3F617EC4D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8424"/>
            <a:ext cx="12239954" cy="5265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4BBA193-50C3-7548-F3AD-83BE834D9A02}"/>
              </a:ext>
            </a:extLst>
          </p:cNvPr>
          <p:cNvSpPr txBox="1"/>
          <p:nvPr/>
        </p:nvSpPr>
        <p:spPr>
          <a:xfrm>
            <a:off x="493426" y="1586283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98864-E641-C6F9-82A3-7B82B8CD544C}"/>
              </a:ext>
            </a:extLst>
          </p:cNvPr>
          <p:cNvSpPr txBox="1"/>
          <p:nvPr/>
        </p:nvSpPr>
        <p:spPr>
          <a:xfrm>
            <a:off x="493426" y="2410488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696CE9-D7E6-A792-2D9A-4134A2734446}"/>
              </a:ext>
            </a:extLst>
          </p:cNvPr>
          <p:cNvSpPr txBox="1"/>
          <p:nvPr/>
        </p:nvSpPr>
        <p:spPr>
          <a:xfrm>
            <a:off x="493426" y="3247567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C9AB1C-DAAA-D9CD-5106-FE04ABC53408}"/>
              </a:ext>
            </a:extLst>
          </p:cNvPr>
          <p:cNvSpPr txBox="1"/>
          <p:nvPr/>
        </p:nvSpPr>
        <p:spPr>
          <a:xfrm>
            <a:off x="493426" y="4179492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217CD1-ED07-A434-9CE1-D492EE65E088}"/>
              </a:ext>
            </a:extLst>
          </p:cNvPr>
          <p:cNvSpPr txBox="1"/>
          <p:nvPr/>
        </p:nvSpPr>
        <p:spPr>
          <a:xfrm>
            <a:off x="493426" y="5083156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2" name="Flèche : pentagone 3">
            <a:extLst>
              <a:ext uri="{FF2B5EF4-FFF2-40B4-BE49-F238E27FC236}">
                <a16:creationId xmlns:a16="http://schemas.microsoft.com/office/drawing/2014/main" id="{E3EEEF72-91DE-3D7D-5E34-25E6D20B8124}"/>
              </a:ext>
            </a:extLst>
          </p:cNvPr>
          <p:cNvSpPr/>
          <p:nvPr/>
        </p:nvSpPr>
        <p:spPr>
          <a:xfrm>
            <a:off x="0" y="118402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Practise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1048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118402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Practise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833121"/>
            <a:ext cx="11938215" cy="60248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sentences in the passive voice in the past.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to use 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following verbs: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i="1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Eg.</a:t>
            </a:r>
            <a:r>
              <a:rPr lang="en-US" sz="3200" i="1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Titanic was directed by James Cameron in 1997.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0" i="1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1800"/>
              </a:spcBef>
              <a:buClrTx/>
              <a:buSzTx/>
              <a:buFontTx/>
              <a:buNone/>
              <a:tabLst/>
              <a:defRPr/>
            </a:pP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BUILD</a:t>
            </a:r>
            <a:r>
              <a:rPr lang="fr-FR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x2</a:t>
            </a: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 x2</a:t>
            </a: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, FIGHT, WRITE, HOLD, DESIGN</a:t>
            </a:r>
            <a:endParaRPr kumimoji="0" lang="fr-FR" sz="6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68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Practise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643598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2400" u="sng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Turn the sentences into the active form:</a:t>
            </a: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 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1. The African people were bought by the Americans.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Arial" panose="020B0604020202020204" pitchFamily="34" charset="0"/>
                <a:ea typeface="Songti SC"/>
                <a:cs typeface="Arial Unicode MS"/>
              </a:rPr>
              <a:t>……………………………………………………………………………………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2.  The captives were tortured by the Europeans.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Arial" panose="020B0604020202020204" pitchFamily="34" charset="0"/>
                <a:ea typeface="Songti SC"/>
                <a:cs typeface="Arial Unicode MS"/>
              </a:rPr>
              <a:t>……………………………………………………………………………………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3.  Goods were given to the tribes by the traders.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Arial" panose="020B0604020202020204" pitchFamily="34" charset="0"/>
                <a:ea typeface="Songti SC"/>
                <a:cs typeface="Arial Unicode MS"/>
              </a:rPr>
              <a:t>……………………………………………………………………………………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4.  Why were the slaves whipped by their owners?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Arial" panose="020B0604020202020204" pitchFamily="34" charset="0"/>
                <a:ea typeface="Songti SC"/>
                <a:cs typeface="Arial Unicode MS"/>
              </a:rPr>
              <a:t>……………………………………………………………………………………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5.  The rebels weren’t treated well by the sailors.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Arial" panose="020B0604020202020204" pitchFamily="34" charset="0"/>
                <a:ea typeface="Songti SC"/>
                <a:cs typeface="Arial Unicode MS"/>
              </a:rPr>
              <a:t>……………………………………………………………………………………</a:t>
            </a:r>
            <a:r>
              <a:rPr lang="en-US" sz="2400" u="sng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 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807585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B8EE05C-3593-6EA2-A94B-063C2C451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6068" y="1440007"/>
            <a:ext cx="8359864" cy="39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72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A97D33-D721-FE50-9BBB-C2FFC5777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40" y="1471167"/>
            <a:ext cx="6979920" cy="491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27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36CB24-9786-ACA2-6FCD-4977D8CF3884}"/>
              </a:ext>
            </a:extLst>
          </p:cNvPr>
          <p:cNvSpPr/>
          <p:nvPr/>
        </p:nvSpPr>
        <p:spPr>
          <a:xfrm>
            <a:off x="0" y="16934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2" name="Graphic 18">
            <a:extLst>
              <a:ext uri="{FF2B5EF4-FFF2-40B4-BE49-F238E27FC236}">
                <a16:creationId xmlns:a16="http://schemas.microsoft.com/office/drawing/2014/main" id="{9B223BFD-05C2-3C00-6514-533CC2924E8E}"/>
              </a:ext>
            </a:extLst>
          </p:cNvPr>
          <p:cNvGrpSpPr/>
          <p:nvPr/>
        </p:nvGrpSpPr>
        <p:grpSpPr>
          <a:xfrm flipH="1">
            <a:off x="7046172" y="4541882"/>
            <a:ext cx="6061925" cy="3050831"/>
            <a:chOff x="5955058" y="4541882"/>
            <a:chExt cx="6061925" cy="3050831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71EFCA-1E7E-8E52-F6D9-B77F2BBEACD7}"/>
                </a:ext>
              </a:extLst>
            </p:cNvPr>
            <p:cNvSpPr/>
            <p:nvPr/>
          </p:nvSpPr>
          <p:spPr>
            <a:xfrm>
              <a:off x="6002093" y="4541882"/>
              <a:ext cx="2185452" cy="2566638"/>
            </a:xfrm>
            <a:custGeom>
              <a:avLst/>
              <a:gdLst>
                <a:gd name="connsiteX0" fmla="*/ 739040 w 2185452"/>
                <a:gd name="connsiteY0" fmla="*/ 224 h 2566638"/>
                <a:gd name="connsiteX1" fmla="*/ 1183190 w 2185452"/>
                <a:gd name="connsiteY1" fmla="*/ 237206 h 2566638"/>
                <a:gd name="connsiteX2" fmla="*/ 1317112 w 2185452"/>
                <a:gd name="connsiteY2" fmla="*/ 535910 h 2566638"/>
                <a:gd name="connsiteX3" fmla="*/ 1560380 w 2185452"/>
                <a:gd name="connsiteY3" fmla="*/ 733268 h 2566638"/>
                <a:gd name="connsiteX4" fmla="*/ 2059776 w 2185452"/>
                <a:gd name="connsiteY4" fmla="*/ 597632 h 2566638"/>
                <a:gd name="connsiteX5" fmla="*/ 2166361 w 2185452"/>
                <a:gd name="connsiteY5" fmla="*/ 921768 h 2566638"/>
                <a:gd name="connsiteX6" fmla="*/ 1952334 w 2185452"/>
                <a:gd name="connsiteY6" fmla="*/ 1233617 h 2566638"/>
                <a:gd name="connsiteX7" fmla="*/ 1874610 w 2185452"/>
                <a:gd name="connsiteY7" fmla="*/ 1587661 h 2566638"/>
                <a:gd name="connsiteX8" fmla="*/ 2118450 w 2185452"/>
                <a:gd name="connsiteY8" fmla="*/ 1876554 h 2566638"/>
                <a:gd name="connsiteX9" fmla="*/ 2005007 w 2185452"/>
                <a:gd name="connsiteY9" fmla="*/ 2293464 h 2566638"/>
                <a:gd name="connsiteX10" fmla="*/ 1569239 w 2185452"/>
                <a:gd name="connsiteY10" fmla="*/ 2557020 h 2566638"/>
                <a:gd name="connsiteX11" fmla="*/ 1150901 w 2185452"/>
                <a:gd name="connsiteY11" fmla="*/ 2154780 h 2566638"/>
                <a:gd name="connsiteX12" fmla="*/ 489580 w 2185452"/>
                <a:gd name="connsiteY12" fmla="*/ 2340041 h 2566638"/>
                <a:gd name="connsiteX13" fmla="*/ 40571 w 2185452"/>
                <a:gd name="connsiteY13" fmla="*/ 2044861 h 2566638"/>
                <a:gd name="connsiteX14" fmla="*/ 76004 w 2185452"/>
                <a:gd name="connsiteY14" fmla="*/ 1482981 h 2566638"/>
                <a:gd name="connsiteX15" fmla="*/ 195257 w 2185452"/>
                <a:gd name="connsiteY15" fmla="*/ 972536 h 2566638"/>
                <a:gd name="connsiteX16" fmla="*/ 70670 w 2185452"/>
                <a:gd name="connsiteY16" fmla="*/ 786418 h 2566638"/>
                <a:gd name="connsiteX17" fmla="*/ 194591 w 2185452"/>
                <a:gd name="connsiteY17" fmla="*/ 296928 h 2566638"/>
                <a:gd name="connsiteX18" fmla="*/ 739040 w 2185452"/>
                <a:gd name="connsiteY18" fmla="*/ 224 h 25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452" h="2566638">
                  <a:moveTo>
                    <a:pt x="739040" y="224"/>
                  </a:moveTo>
                  <a:cubicBezTo>
                    <a:pt x="914585" y="-5205"/>
                    <a:pt x="1089941" y="88331"/>
                    <a:pt x="1183190" y="237206"/>
                  </a:cubicBezTo>
                  <a:cubicBezTo>
                    <a:pt x="1241198" y="329789"/>
                    <a:pt x="1267677" y="438565"/>
                    <a:pt x="1317112" y="535910"/>
                  </a:cubicBezTo>
                  <a:cubicBezTo>
                    <a:pt x="1366547" y="633351"/>
                    <a:pt x="1451414" y="725363"/>
                    <a:pt x="1560380" y="733268"/>
                  </a:cubicBezTo>
                  <a:cubicBezTo>
                    <a:pt x="1736879" y="746127"/>
                    <a:pt x="1893470" y="537053"/>
                    <a:pt x="2059776" y="597632"/>
                  </a:cubicBezTo>
                  <a:cubicBezTo>
                    <a:pt x="2178744" y="640971"/>
                    <a:pt x="2210748" y="803182"/>
                    <a:pt x="2166361" y="921768"/>
                  </a:cubicBezTo>
                  <a:cubicBezTo>
                    <a:pt x="2121974" y="1040354"/>
                    <a:pt x="2026534" y="1131032"/>
                    <a:pt x="1952334" y="1233617"/>
                  </a:cubicBezTo>
                  <a:cubicBezTo>
                    <a:pt x="1878134" y="1336201"/>
                    <a:pt x="1823366" y="1471837"/>
                    <a:pt x="1874610" y="1587661"/>
                  </a:cubicBezTo>
                  <a:cubicBezTo>
                    <a:pt x="1926045" y="1703866"/>
                    <a:pt x="2067015" y="1760444"/>
                    <a:pt x="2118450" y="1876554"/>
                  </a:cubicBezTo>
                  <a:cubicBezTo>
                    <a:pt x="2179601" y="2014571"/>
                    <a:pt x="2091494" y="2169734"/>
                    <a:pt x="2005007" y="2293464"/>
                  </a:cubicBezTo>
                  <a:cubicBezTo>
                    <a:pt x="1900709" y="2442625"/>
                    <a:pt x="1743737" y="2608646"/>
                    <a:pt x="1569239" y="2557020"/>
                  </a:cubicBezTo>
                  <a:cubicBezTo>
                    <a:pt x="1380263" y="2501108"/>
                    <a:pt x="1333400" y="2229360"/>
                    <a:pt x="1150901" y="2154780"/>
                  </a:cubicBezTo>
                  <a:cubicBezTo>
                    <a:pt x="933159" y="2065721"/>
                    <a:pt x="723133" y="2311942"/>
                    <a:pt x="489580" y="2340041"/>
                  </a:cubicBezTo>
                  <a:cubicBezTo>
                    <a:pt x="298223" y="2363091"/>
                    <a:pt x="111533" y="2224026"/>
                    <a:pt x="40571" y="2044861"/>
                  </a:cubicBezTo>
                  <a:cubicBezTo>
                    <a:pt x="-30390" y="1865696"/>
                    <a:pt x="-1720" y="1659289"/>
                    <a:pt x="76004" y="1482981"/>
                  </a:cubicBezTo>
                  <a:cubicBezTo>
                    <a:pt x="148871" y="1317818"/>
                    <a:pt x="265457" y="1138843"/>
                    <a:pt x="195257" y="972536"/>
                  </a:cubicBezTo>
                  <a:cubicBezTo>
                    <a:pt x="166206" y="903575"/>
                    <a:pt x="108485" y="850997"/>
                    <a:pt x="70670" y="786418"/>
                  </a:cubicBezTo>
                  <a:cubicBezTo>
                    <a:pt x="-28199" y="617921"/>
                    <a:pt x="49715" y="408466"/>
                    <a:pt x="194591" y="296928"/>
                  </a:cubicBezTo>
                  <a:cubicBezTo>
                    <a:pt x="347181" y="179771"/>
                    <a:pt x="531680" y="6701"/>
                    <a:pt x="739040" y="224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BAC17EA-97F9-4084-E3A8-DF5B93F1E29E}"/>
                </a:ext>
              </a:extLst>
            </p:cNvPr>
            <p:cNvSpPr/>
            <p:nvPr/>
          </p:nvSpPr>
          <p:spPr>
            <a:xfrm>
              <a:off x="8231423" y="5759348"/>
              <a:ext cx="3785560" cy="1439206"/>
            </a:xfrm>
            <a:custGeom>
              <a:avLst/>
              <a:gdLst>
                <a:gd name="connsiteX0" fmla="*/ 115721 w 3785560"/>
                <a:gd name="connsiteY0" fmla="*/ 1019800 h 1439206"/>
                <a:gd name="connsiteX1" fmla="*/ 117911 w 3785560"/>
                <a:gd name="connsiteY1" fmla="*/ 412581 h 1439206"/>
                <a:gd name="connsiteX2" fmla="*/ 684363 w 3785560"/>
                <a:gd name="connsiteY2" fmla="*/ 382958 h 1439206"/>
                <a:gd name="connsiteX3" fmla="*/ 1257863 w 3785560"/>
                <a:gd name="connsiteY3" fmla="*/ 512498 h 1439206"/>
                <a:gd name="connsiteX4" fmla="*/ 1802217 w 3785560"/>
                <a:gd name="connsiteY4" fmla="*/ 173218 h 1439206"/>
                <a:gd name="connsiteX5" fmla="*/ 2398292 w 3785560"/>
                <a:gd name="connsiteY5" fmla="*/ 48916 h 1439206"/>
                <a:gd name="connsiteX6" fmla="*/ 2606413 w 3785560"/>
                <a:gd name="connsiteY6" fmla="*/ 278564 h 1439206"/>
                <a:gd name="connsiteX7" fmla="*/ 2867969 w 3785560"/>
                <a:gd name="connsiteY7" fmla="*/ 422582 h 1439206"/>
                <a:gd name="connsiteX8" fmla="*/ 3192201 w 3785560"/>
                <a:gd name="connsiteY8" fmla="*/ 183314 h 1439206"/>
                <a:gd name="connsiteX9" fmla="*/ 3660354 w 3785560"/>
                <a:gd name="connsiteY9" fmla="*/ 249703 h 1439206"/>
                <a:gd name="connsiteX10" fmla="*/ 3765415 w 3785560"/>
                <a:gd name="connsiteY10" fmla="*/ 728620 h 1439206"/>
                <a:gd name="connsiteX11" fmla="*/ 3263638 w 3785560"/>
                <a:gd name="connsiteY11" fmla="*/ 1225921 h 1439206"/>
                <a:gd name="connsiteX12" fmla="*/ 2543929 w 3785560"/>
                <a:gd name="connsiteY12" fmla="*/ 1345079 h 1439206"/>
                <a:gd name="connsiteX13" fmla="*/ 996783 w 3785560"/>
                <a:gd name="connsiteY13" fmla="*/ 1439090 h 1439206"/>
                <a:gd name="connsiteX14" fmla="*/ 115721 w 3785560"/>
                <a:gd name="connsiteY14" fmla="*/ 1019800 h 1439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5560" h="1439206">
                  <a:moveTo>
                    <a:pt x="115721" y="1019800"/>
                  </a:moveTo>
                  <a:cubicBezTo>
                    <a:pt x="-24868" y="845302"/>
                    <a:pt x="-52491" y="558123"/>
                    <a:pt x="117911" y="412581"/>
                  </a:cubicBezTo>
                  <a:cubicBezTo>
                    <a:pt x="268692" y="283708"/>
                    <a:pt x="497387" y="316760"/>
                    <a:pt x="684363" y="382958"/>
                  </a:cubicBezTo>
                  <a:cubicBezTo>
                    <a:pt x="871244" y="449252"/>
                    <a:pt x="1061934" y="543074"/>
                    <a:pt x="1257863" y="512498"/>
                  </a:cubicBezTo>
                  <a:cubicBezTo>
                    <a:pt x="1471890" y="479161"/>
                    <a:pt x="1632291" y="307615"/>
                    <a:pt x="1802217" y="173218"/>
                  </a:cubicBezTo>
                  <a:cubicBezTo>
                    <a:pt x="1972143" y="38820"/>
                    <a:pt x="2214173" y="-65288"/>
                    <a:pt x="2398292" y="48916"/>
                  </a:cubicBezTo>
                  <a:cubicBezTo>
                    <a:pt x="2486588" y="103685"/>
                    <a:pt x="2541071" y="197792"/>
                    <a:pt x="2606413" y="278564"/>
                  </a:cubicBezTo>
                  <a:cubicBezTo>
                    <a:pt x="2671754" y="359336"/>
                    <a:pt x="2764623" y="434012"/>
                    <a:pt x="2867969" y="422582"/>
                  </a:cubicBezTo>
                  <a:cubicBezTo>
                    <a:pt x="3003796" y="407533"/>
                    <a:pt x="3078186" y="258657"/>
                    <a:pt x="3192201" y="183314"/>
                  </a:cubicBezTo>
                  <a:cubicBezTo>
                    <a:pt x="3334885" y="89017"/>
                    <a:pt x="3541863" y="126355"/>
                    <a:pt x="3660354" y="249703"/>
                  </a:cubicBezTo>
                  <a:cubicBezTo>
                    <a:pt x="3778845" y="373052"/>
                    <a:pt x="3811706" y="564028"/>
                    <a:pt x="3765415" y="728620"/>
                  </a:cubicBezTo>
                  <a:cubicBezTo>
                    <a:pt x="3699216" y="963698"/>
                    <a:pt x="3491285" y="1137624"/>
                    <a:pt x="3263638" y="1225921"/>
                  </a:cubicBezTo>
                  <a:cubicBezTo>
                    <a:pt x="3035990" y="1314217"/>
                    <a:pt x="2787674" y="1330124"/>
                    <a:pt x="2543929" y="1345079"/>
                  </a:cubicBezTo>
                  <a:cubicBezTo>
                    <a:pt x="2029960" y="1376606"/>
                    <a:pt x="1511610" y="1430899"/>
                    <a:pt x="996783" y="1439090"/>
                  </a:cubicBezTo>
                  <a:cubicBezTo>
                    <a:pt x="660836" y="1444615"/>
                    <a:pt x="347654" y="1251829"/>
                    <a:pt x="115721" y="1019800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D2FC25E-5226-19B9-5A63-AC75BD894C23}"/>
                </a:ext>
              </a:extLst>
            </p:cNvPr>
            <p:cNvSpPr/>
            <p:nvPr/>
          </p:nvSpPr>
          <p:spPr>
            <a:xfrm>
              <a:off x="5955058" y="5011911"/>
              <a:ext cx="4701386" cy="2580802"/>
            </a:xfrm>
            <a:custGeom>
              <a:avLst/>
              <a:gdLst>
                <a:gd name="connsiteX0" fmla="*/ 451271 w 4701386"/>
                <a:gd name="connsiteY0" fmla="*/ 242475 h 2580802"/>
                <a:gd name="connsiteX1" fmla="*/ 1059633 w 4701386"/>
                <a:gd name="connsiteY1" fmla="*/ 6445 h 2580802"/>
                <a:gd name="connsiteX2" fmla="*/ 1497593 w 4701386"/>
                <a:gd name="connsiteY2" fmla="*/ 456311 h 2580802"/>
                <a:gd name="connsiteX3" fmla="*/ 1513976 w 4701386"/>
                <a:gd name="connsiteY3" fmla="*/ 803021 h 2580802"/>
                <a:gd name="connsiteX4" fmla="*/ 1895547 w 4701386"/>
                <a:gd name="connsiteY4" fmla="*/ 943134 h 2580802"/>
                <a:gd name="connsiteX5" fmla="*/ 2291883 w 4701386"/>
                <a:gd name="connsiteY5" fmla="*/ 753205 h 2580802"/>
                <a:gd name="connsiteX6" fmla="*/ 2714697 w 4701386"/>
                <a:gd name="connsiteY6" fmla="*/ 710629 h 2580802"/>
                <a:gd name="connsiteX7" fmla="*/ 3161420 w 4701386"/>
                <a:gd name="connsiteY7" fmla="*/ 1372045 h 2580802"/>
                <a:gd name="connsiteX8" fmla="*/ 3711679 w 4701386"/>
                <a:gd name="connsiteY8" fmla="*/ 1379379 h 2580802"/>
                <a:gd name="connsiteX9" fmla="*/ 4263939 w 4701386"/>
                <a:gd name="connsiteY9" fmla="*/ 1250411 h 2580802"/>
                <a:gd name="connsiteX10" fmla="*/ 4676657 w 4701386"/>
                <a:gd name="connsiteY10" fmla="*/ 1990503 h 2580802"/>
                <a:gd name="connsiteX11" fmla="*/ 3957710 w 4701386"/>
                <a:gd name="connsiteY11" fmla="*/ 2559241 h 2580802"/>
                <a:gd name="connsiteX12" fmla="*/ 3006543 w 4701386"/>
                <a:gd name="connsiteY12" fmla="*/ 2466372 h 2580802"/>
                <a:gd name="connsiteX13" fmla="*/ 2067759 w 4701386"/>
                <a:gd name="connsiteY13" fmla="*/ 2256346 h 2580802"/>
                <a:gd name="connsiteX14" fmla="*/ 902947 w 4701386"/>
                <a:gd name="connsiteY14" fmla="*/ 2225294 h 2580802"/>
                <a:gd name="connsiteX15" fmla="*/ 277250 w 4701386"/>
                <a:gd name="connsiteY15" fmla="*/ 1908016 h 2580802"/>
                <a:gd name="connsiteX16" fmla="*/ 3692 w 4701386"/>
                <a:gd name="connsiteY16" fmla="*/ 1594454 h 2580802"/>
                <a:gd name="connsiteX17" fmla="*/ 219528 w 4701386"/>
                <a:gd name="connsiteY17" fmla="*/ 898938 h 2580802"/>
                <a:gd name="connsiteX18" fmla="*/ 451271 w 4701386"/>
                <a:gd name="connsiteY18" fmla="*/ 242475 h 258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01386" h="2580802">
                  <a:moveTo>
                    <a:pt x="451271" y="242475"/>
                  </a:moveTo>
                  <a:cubicBezTo>
                    <a:pt x="604910" y="76168"/>
                    <a:pt x="835796" y="-27559"/>
                    <a:pt x="1059633" y="6445"/>
                  </a:cubicBezTo>
                  <a:cubicBezTo>
                    <a:pt x="1283471" y="40354"/>
                    <a:pt x="1484639" y="230188"/>
                    <a:pt x="1497593" y="456311"/>
                  </a:cubicBezTo>
                  <a:cubicBezTo>
                    <a:pt x="1504260" y="572992"/>
                    <a:pt x="1465208" y="696913"/>
                    <a:pt x="1513976" y="803021"/>
                  </a:cubicBezTo>
                  <a:cubicBezTo>
                    <a:pt x="1575412" y="936466"/>
                    <a:pt x="1752672" y="977710"/>
                    <a:pt x="1895547" y="943134"/>
                  </a:cubicBezTo>
                  <a:cubicBezTo>
                    <a:pt x="2038327" y="908558"/>
                    <a:pt x="2160533" y="819023"/>
                    <a:pt x="2291883" y="753205"/>
                  </a:cubicBezTo>
                  <a:cubicBezTo>
                    <a:pt x="2423232" y="687388"/>
                    <a:pt x="2582967" y="645668"/>
                    <a:pt x="2714697" y="710629"/>
                  </a:cubicBezTo>
                  <a:cubicBezTo>
                    <a:pt x="2958061" y="830739"/>
                    <a:pt x="2941583" y="1212882"/>
                    <a:pt x="3161420" y="1372045"/>
                  </a:cubicBezTo>
                  <a:cubicBezTo>
                    <a:pt x="3316296" y="1484249"/>
                    <a:pt x="3532133" y="1445197"/>
                    <a:pt x="3711679" y="1379379"/>
                  </a:cubicBezTo>
                  <a:cubicBezTo>
                    <a:pt x="3891225" y="1313561"/>
                    <a:pt x="4074582" y="1224026"/>
                    <a:pt x="4263939" y="1250411"/>
                  </a:cubicBezTo>
                  <a:cubicBezTo>
                    <a:pt x="4582169" y="1294702"/>
                    <a:pt x="4772097" y="1683703"/>
                    <a:pt x="4676657" y="1990503"/>
                  </a:cubicBezTo>
                  <a:cubicBezTo>
                    <a:pt x="4581121" y="2297303"/>
                    <a:pt x="4273940" y="2501900"/>
                    <a:pt x="3957710" y="2559241"/>
                  </a:cubicBezTo>
                  <a:cubicBezTo>
                    <a:pt x="3641575" y="2616486"/>
                    <a:pt x="3316582" y="2550859"/>
                    <a:pt x="3006543" y="2466372"/>
                  </a:cubicBezTo>
                  <a:cubicBezTo>
                    <a:pt x="2696504" y="2381885"/>
                    <a:pt x="2388276" y="2277777"/>
                    <a:pt x="2067759" y="2256346"/>
                  </a:cubicBezTo>
                  <a:cubicBezTo>
                    <a:pt x="1678854" y="2230343"/>
                    <a:pt x="1279280" y="2326736"/>
                    <a:pt x="902947" y="2225294"/>
                  </a:cubicBezTo>
                  <a:cubicBezTo>
                    <a:pt x="676157" y="2164144"/>
                    <a:pt x="474703" y="2035175"/>
                    <a:pt x="277250" y="1908016"/>
                  </a:cubicBezTo>
                  <a:cubicBezTo>
                    <a:pt x="156854" y="1830483"/>
                    <a:pt x="25028" y="1736090"/>
                    <a:pt x="3692" y="1594454"/>
                  </a:cubicBezTo>
                  <a:cubicBezTo>
                    <a:pt x="-33646" y="1347756"/>
                    <a:pt x="224672" y="1152113"/>
                    <a:pt x="219528" y="898938"/>
                  </a:cubicBezTo>
                  <a:cubicBezTo>
                    <a:pt x="214289" y="649192"/>
                    <a:pt x="270773" y="437928"/>
                    <a:pt x="451271" y="24247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aphic 18">
            <a:extLst>
              <a:ext uri="{FF2B5EF4-FFF2-40B4-BE49-F238E27FC236}">
                <a16:creationId xmlns:a16="http://schemas.microsoft.com/office/drawing/2014/main" id="{57591FC9-A9A5-03F8-C1F4-D156EC1280B2}"/>
              </a:ext>
            </a:extLst>
          </p:cNvPr>
          <p:cNvGrpSpPr/>
          <p:nvPr/>
        </p:nvGrpSpPr>
        <p:grpSpPr>
          <a:xfrm flipH="1">
            <a:off x="8133820" y="4125711"/>
            <a:ext cx="4481382" cy="3313138"/>
            <a:chOff x="6447953" y="4125711"/>
            <a:chExt cx="4481382" cy="3313138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D9BAB3-5B02-5DE8-CF3D-69051A34C2C1}"/>
                </a:ext>
              </a:extLst>
            </p:cNvPr>
            <p:cNvSpPr/>
            <p:nvPr/>
          </p:nvSpPr>
          <p:spPr>
            <a:xfrm>
              <a:off x="6447953" y="4125711"/>
              <a:ext cx="1452328" cy="2062597"/>
            </a:xfrm>
            <a:custGeom>
              <a:avLst/>
              <a:gdLst>
                <a:gd name="connsiteX0" fmla="*/ 132398 w 1452328"/>
                <a:gd name="connsiteY0" fmla="*/ 187414 h 2062597"/>
                <a:gd name="connsiteX1" fmla="*/ 562356 w 1452328"/>
                <a:gd name="connsiteY1" fmla="*/ 629 h 2062597"/>
                <a:gd name="connsiteX2" fmla="*/ 879253 w 1452328"/>
                <a:gd name="connsiteY2" fmla="*/ 300286 h 2062597"/>
                <a:gd name="connsiteX3" fmla="*/ 688181 w 1452328"/>
                <a:gd name="connsiteY3" fmla="*/ 864547 h 2062597"/>
                <a:gd name="connsiteX4" fmla="*/ 937546 w 1452328"/>
                <a:gd name="connsiteY4" fmla="*/ 1073239 h 2062597"/>
                <a:gd name="connsiteX5" fmla="*/ 1267968 w 1452328"/>
                <a:gd name="connsiteY5" fmla="*/ 1154297 h 2062597"/>
                <a:gd name="connsiteX6" fmla="*/ 1450562 w 1452328"/>
                <a:gd name="connsiteY6" fmla="*/ 1413187 h 2062597"/>
                <a:gd name="connsiteX7" fmla="*/ 1313212 w 1452328"/>
                <a:gd name="connsiteY7" fmla="*/ 1607878 h 2062597"/>
                <a:gd name="connsiteX8" fmla="*/ 0 w 1452328"/>
                <a:gd name="connsiteY8" fmla="*/ 2062030 h 20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328" h="2062597">
                  <a:moveTo>
                    <a:pt x="132398" y="187414"/>
                  </a:moveTo>
                  <a:cubicBezTo>
                    <a:pt x="249650" y="77591"/>
                    <a:pt x="401955" y="-8229"/>
                    <a:pt x="562356" y="629"/>
                  </a:cubicBezTo>
                  <a:cubicBezTo>
                    <a:pt x="722757" y="9487"/>
                    <a:pt x="881634" y="139599"/>
                    <a:pt x="879253" y="300286"/>
                  </a:cubicBezTo>
                  <a:cubicBezTo>
                    <a:pt x="876205" y="503359"/>
                    <a:pt x="637794" y="667760"/>
                    <a:pt x="688181" y="864547"/>
                  </a:cubicBezTo>
                  <a:cubicBezTo>
                    <a:pt x="716375" y="974560"/>
                    <a:pt x="828199" y="1042569"/>
                    <a:pt x="937546" y="1073239"/>
                  </a:cubicBezTo>
                  <a:cubicBezTo>
                    <a:pt x="1046893" y="1103910"/>
                    <a:pt x="1163574" y="1109625"/>
                    <a:pt x="1267968" y="1154297"/>
                  </a:cubicBezTo>
                  <a:cubicBezTo>
                    <a:pt x="1372457" y="1198969"/>
                    <a:pt x="1466469" y="1300696"/>
                    <a:pt x="1450562" y="1413187"/>
                  </a:cubicBezTo>
                  <a:cubicBezTo>
                    <a:pt x="1439228" y="1493768"/>
                    <a:pt x="1375982" y="1556062"/>
                    <a:pt x="1313212" y="1607878"/>
                  </a:cubicBezTo>
                  <a:cubicBezTo>
                    <a:pt x="948404" y="1909153"/>
                    <a:pt x="473012" y="2073555"/>
                    <a:pt x="0" y="2062030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C74F62-7319-265F-F980-60C337E172E0}"/>
                </a:ext>
              </a:extLst>
            </p:cNvPr>
            <p:cNvSpPr/>
            <p:nvPr/>
          </p:nvSpPr>
          <p:spPr>
            <a:xfrm>
              <a:off x="8737815" y="5900287"/>
              <a:ext cx="2191520" cy="1538562"/>
            </a:xfrm>
            <a:custGeom>
              <a:avLst/>
              <a:gdLst>
                <a:gd name="connsiteX0" fmla="*/ 382473 w 2191520"/>
                <a:gd name="connsiteY0" fmla="*/ 1245192 h 1538562"/>
                <a:gd name="connsiteX1" fmla="*/ 1854 w 2191520"/>
                <a:gd name="connsiteY1" fmla="*/ 421565 h 1538562"/>
                <a:gd name="connsiteX2" fmla="*/ 44526 w 2191520"/>
                <a:gd name="connsiteY2" fmla="*/ 146388 h 1538562"/>
                <a:gd name="connsiteX3" fmla="*/ 267602 w 2191520"/>
                <a:gd name="connsiteY3" fmla="*/ 179 h 1538562"/>
                <a:gd name="connsiteX4" fmla="*/ 558400 w 2191520"/>
                <a:gd name="connsiteY4" fmla="*/ 301455 h 1538562"/>
                <a:gd name="connsiteX5" fmla="*/ 856151 w 2191520"/>
                <a:gd name="connsiteY5" fmla="*/ 592349 h 1538562"/>
                <a:gd name="connsiteX6" fmla="*/ 1054652 w 2191520"/>
                <a:gd name="connsiteY6" fmla="*/ 503480 h 1538562"/>
                <a:gd name="connsiteX7" fmla="*/ 1564240 w 2191520"/>
                <a:gd name="connsiteY7" fmla="*/ 157818 h 1538562"/>
                <a:gd name="connsiteX8" fmla="*/ 2125643 w 2191520"/>
                <a:gd name="connsiteY8" fmla="*/ 273452 h 1538562"/>
                <a:gd name="connsiteX9" fmla="*/ 2113261 w 2191520"/>
                <a:gd name="connsiteY9" fmla="*/ 815234 h 1538562"/>
                <a:gd name="connsiteX10" fmla="*/ 1384979 w 2191520"/>
                <a:gd name="connsiteY10" fmla="*/ 1538562 h 15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1520" h="1538562">
                  <a:moveTo>
                    <a:pt x="382473" y="1245192"/>
                  </a:moveTo>
                  <a:cubicBezTo>
                    <a:pt x="159397" y="1030594"/>
                    <a:pt x="20618" y="730556"/>
                    <a:pt x="1854" y="421565"/>
                  </a:cubicBezTo>
                  <a:cubicBezTo>
                    <a:pt x="-3861" y="327744"/>
                    <a:pt x="1854" y="230113"/>
                    <a:pt x="44526" y="146388"/>
                  </a:cubicBezTo>
                  <a:cubicBezTo>
                    <a:pt x="87198" y="62663"/>
                    <a:pt x="173685" y="-3916"/>
                    <a:pt x="267602" y="179"/>
                  </a:cubicBezTo>
                  <a:cubicBezTo>
                    <a:pt x="415239" y="6656"/>
                    <a:pt x="500583" y="165438"/>
                    <a:pt x="558400" y="301455"/>
                  </a:cubicBezTo>
                  <a:cubicBezTo>
                    <a:pt x="616216" y="437377"/>
                    <a:pt x="708419" y="594635"/>
                    <a:pt x="856151" y="592349"/>
                  </a:cubicBezTo>
                  <a:cubicBezTo>
                    <a:pt x="929875" y="591206"/>
                    <a:pt x="995693" y="547867"/>
                    <a:pt x="1054652" y="503480"/>
                  </a:cubicBezTo>
                  <a:cubicBezTo>
                    <a:pt x="1219339" y="379560"/>
                    <a:pt x="1372216" y="232494"/>
                    <a:pt x="1564240" y="157818"/>
                  </a:cubicBezTo>
                  <a:cubicBezTo>
                    <a:pt x="1756264" y="83142"/>
                    <a:pt x="2007247" y="104859"/>
                    <a:pt x="2125643" y="273452"/>
                  </a:cubicBezTo>
                  <a:cubicBezTo>
                    <a:pt x="2234514" y="428423"/>
                    <a:pt x="2192795" y="643402"/>
                    <a:pt x="2113261" y="815234"/>
                  </a:cubicBezTo>
                  <a:cubicBezTo>
                    <a:pt x="1966480" y="1132321"/>
                    <a:pt x="1703114" y="1393973"/>
                    <a:pt x="1384979" y="1538562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aphic 18">
            <a:extLst>
              <a:ext uri="{FF2B5EF4-FFF2-40B4-BE49-F238E27FC236}">
                <a16:creationId xmlns:a16="http://schemas.microsoft.com/office/drawing/2014/main" id="{98979D9A-98CD-1B4E-F00E-4894AF9FC34C}"/>
              </a:ext>
            </a:extLst>
          </p:cNvPr>
          <p:cNvGrpSpPr/>
          <p:nvPr/>
        </p:nvGrpSpPr>
        <p:grpSpPr>
          <a:xfrm flipH="1">
            <a:off x="9796959" y="5922835"/>
            <a:ext cx="2709753" cy="1259011"/>
            <a:chOff x="6556443" y="5922835"/>
            <a:chExt cx="2709753" cy="1259011"/>
          </a:xfrm>
          <a:solidFill>
            <a:srgbClr val="FF3333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A2461B5-3008-028E-99D2-4A8C8CF8BFCF}"/>
                </a:ext>
              </a:extLst>
            </p:cNvPr>
            <p:cNvSpPr/>
            <p:nvPr/>
          </p:nvSpPr>
          <p:spPr>
            <a:xfrm>
              <a:off x="6556443" y="5922835"/>
              <a:ext cx="2709753" cy="1259011"/>
            </a:xfrm>
            <a:custGeom>
              <a:avLst/>
              <a:gdLst>
                <a:gd name="connsiteX0" fmla="*/ 310325 w 2709753"/>
                <a:gd name="connsiteY0" fmla="*/ 880601 h 1259011"/>
                <a:gd name="connsiteX1" fmla="*/ 1 w 2709753"/>
                <a:gd name="connsiteY1" fmla="*/ 386635 h 1259011"/>
                <a:gd name="connsiteX2" fmla="*/ 378524 w 2709753"/>
                <a:gd name="connsiteY2" fmla="*/ 1444 h 1259011"/>
                <a:gd name="connsiteX3" fmla="*/ 1129285 w 2709753"/>
                <a:gd name="connsiteY3" fmla="*/ 518175 h 1259011"/>
                <a:gd name="connsiteX4" fmla="*/ 1493997 w 2709753"/>
                <a:gd name="connsiteY4" fmla="*/ 385587 h 1259011"/>
                <a:gd name="connsiteX5" fmla="*/ 1867377 w 2709753"/>
                <a:gd name="connsiteY5" fmla="*/ 349106 h 1259011"/>
                <a:gd name="connsiteX6" fmla="*/ 2156270 w 2709753"/>
                <a:gd name="connsiteY6" fmla="*/ 612187 h 1259011"/>
                <a:gd name="connsiteX7" fmla="*/ 2499361 w 2709753"/>
                <a:gd name="connsiteY7" fmla="*/ 503221 h 1259011"/>
                <a:gd name="connsiteX8" fmla="*/ 2708434 w 2709753"/>
                <a:gd name="connsiteY8" fmla="*/ 738679 h 1259011"/>
                <a:gd name="connsiteX9" fmla="*/ 2281143 w 2709753"/>
                <a:gd name="connsiteY9" fmla="*/ 1237979 h 1259011"/>
                <a:gd name="connsiteX10" fmla="*/ 1576198 w 2709753"/>
                <a:gd name="connsiteY10" fmla="*/ 1166066 h 1259011"/>
                <a:gd name="connsiteX11" fmla="*/ 310325 w 2709753"/>
                <a:gd name="connsiteY11" fmla="*/ 880601 h 12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753" h="1259011">
                  <a:moveTo>
                    <a:pt x="310325" y="880601"/>
                  </a:moveTo>
                  <a:cubicBezTo>
                    <a:pt x="138875" y="772017"/>
                    <a:pt x="382" y="589517"/>
                    <a:pt x="1" y="386635"/>
                  </a:cubicBezTo>
                  <a:cubicBezTo>
                    <a:pt x="-380" y="183657"/>
                    <a:pt x="176594" y="-19130"/>
                    <a:pt x="378524" y="1444"/>
                  </a:cubicBezTo>
                  <a:cubicBezTo>
                    <a:pt x="689230" y="33067"/>
                    <a:pt x="817436" y="500840"/>
                    <a:pt x="1129285" y="518175"/>
                  </a:cubicBezTo>
                  <a:cubicBezTo>
                    <a:pt x="1260253" y="525509"/>
                    <a:pt x="1378078" y="446928"/>
                    <a:pt x="1493997" y="385587"/>
                  </a:cubicBezTo>
                  <a:cubicBezTo>
                    <a:pt x="1610011" y="324246"/>
                    <a:pt x="1756315" y="279193"/>
                    <a:pt x="1867377" y="349106"/>
                  </a:cubicBezTo>
                  <a:cubicBezTo>
                    <a:pt x="1979962" y="419972"/>
                    <a:pt x="2024825" y="591994"/>
                    <a:pt x="2156270" y="612187"/>
                  </a:cubicBezTo>
                  <a:cubicBezTo>
                    <a:pt x="2276761" y="630666"/>
                    <a:pt x="2377441" y="502459"/>
                    <a:pt x="2499361" y="503221"/>
                  </a:cubicBezTo>
                  <a:cubicBezTo>
                    <a:pt x="2614613" y="503888"/>
                    <a:pt x="2698624" y="623808"/>
                    <a:pt x="2708434" y="738679"/>
                  </a:cubicBezTo>
                  <a:cubicBezTo>
                    <a:pt x="2728627" y="976709"/>
                    <a:pt x="2513839" y="1183687"/>
                    <a:pt x="2281143" y="1237979"/>
                  </a:cubicBezTo>
                  <a:cubicBezTo>
                    <a:pt x="2048447" y="1292272"/>
                    <a:pt x="1805845" y="1231788"/>
                    <a:pt x="1576198" y="1166066"/>
                  </a:cubicBezTo>
                  <a:cubicBezTo>
                    <a:pt x="1152907" y="1044908"/>
                    <a:pt x="692563" y="1122632"/>
                    <a:pt x="310325" y="880601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DDEE537-D93C-3942-7488-62B4E4E37F63}"/>
                </a:ext>
              </a:extLst>
            </p:cNvPr>
            <p:cNvSpPr/>
            <p:nvPr/>
          </p:nvSpPr>
          <p:spPr>
            <a:xfrm>
              <a:off x="8611128" y="5962879"/>
              <a:ext cx="332190" cy="355278"/>
            </a:xfrm>
            <a:custGeom>
              <a:avLst/>
              <a:gdLst>
                <a:gd name="connsiteX0" fmla="*/ 1001 w 332190"/>
                <a:gd name="connsiteY0" fmla="*/ 163330 h 355278"/>
                <a:gd name="connsiteX1" fmla="*/ 104633 w 332190"/>
                <a:gd name="connsiteY1" fmla="*/ 344115 h 355278"/>
                <a:gd name="connsiteX2" fmla="*/ 292371 w 332190"/>
                <a:gd name="connsiteY2" fmla="*/ 296775 h 355278"/>
                <a:gd name="connsiteX3" fmla="*/ 312659 w 332190"/>
                <a:gd name="connsiteY3" fmla="*/ 102846 h 355278"/>
                <a:gd name="connsiteX4" fmla="*/ 135113 w 332190"/>
                <a:gd name="connsiteY4" fmla="*/ 548 h 355278"/>
                <a:gd name="connsiteX5" fmla="*/ 1001 w 332190"/>
                <a:gd name="connsiteY5" fmla="*/ 163330 h 3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90" h="355278">
                  <a:moveTo>
                    <a:pt x="1001" y="163330"/>
                  </a:moveTo>
                  <a:cubicBezTo>
                    <a:pt x="-7191" y="237435"/>
                    <a:pt x="35577" y="316016"/>
                    <a:pt x="104633" y="344115"/>
                  </a:cubicBezTo>
                  <a:cubicBezTo>
                    <a:pt x="168546" y="370023"/>
                    <a:pt x="247794" y="349449"/>
                    <a:pt x="292371" y="296775"/>
                  </a:cubicBezTo>
                  <a:cubicBezTo>
                    <a:pt x="336947" y="244197"/>
                    <a:pt x="344663" y="163997"/>
                    <a:pt x="312659" y="102846"/>
                  </a:cubicBezTo>
                  <a:cubicBezTo>
                    <a:pt x="282084" y="44458"/>
                    <a:pt x="203312" y="-5834"/>
                    <a:pt x="135113" y="548"/>
                  </a:cubicBezTo>
                  <a:cubicBezTo>
                    <a:pt x="64533" y="7120"/>
                    <a:pt x="8049" y="99989"/>
                    <a:pt x="1001" y="163330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aphic 18">
            <a:extLst>
              <a:ext uri="{FF2B5EF4-FFF2-40B4-BE49-F238E27FC236}">
                <a16:creationId xmlns:a16="http://schemas.microsoft.com/office/drawing/2014/main" id="{F3CFEAB7-659E-2AA7-AB5D-0ECC82E70C97}"/>
              </a:ext>
            </a:extLst>
          </p:cNvPr>
          <p:cNvGrpSpPr/>
          <p:nvPr/>
        </p:nvGrpSpPr>
        <p:grpSpPr>
          <a:xfrm flipH="1">
            <a:off x="8584864" y="6253756"/>
            <a:ext cx="2360545" cy="1138766"/>
            <a:chOff x="8117746" y="6253756"/>
            <a:chExt cx="2360545" cy="1138766"/>
          </a:xfrm>
          <a:solidFill>
            <a:srgbClr val="FFB000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67461B5-C51F-E1F5-3C81-40A300B4CB95}"/>
                </a:ext>
              </a:extLst>
            </p:cNvPr>
            <p:cNvSpPr/>
            <p:nvPr/>
          </p:nvSpPr>
          <p:spPr>
            <a:xfrm>
              <a:off x="8117746" y="6434305"/>
              <a:ext cx="2360545" cy="958217"/>
            </a:xfrm>
            <a:custGeom>
              <a:avLst/>
              <a:gdLst>
                <a:gd name="connsiteX0" fmla="*/ 309598 w 2360545"/>
                <a:gd name="connsiteY0" fmla="*/ 875480 h 958217"/>
                <a:gd name="connsiteX1" fmla="*/ 322 w 2360545"/>
                <a:gd name="connsiteY1" fmla="*/ 451903 h 958217"/>
                <a:gd name="connsiteX2" fmla="*/ 331220 w 2360545"/>
                <a:gd name="connsiteY2" fmla="*/ 96430 h 958217"/>
                <a:gd name="connsiteX3" fmla="*/ 942630 w 2360545"/>
                <a:gd name="connsiteY3" fmla="*/ 349033 h 958217"/>
                <a:gd name="connsiteX4" fmla="*/ 1381256 w 2360545"/>
                <a:gd name="connsiteY4" fmla="*/ 97287 h 958217"/>
                <a:gd name="connsiteX5" fmla="*/ 1667673 w 2360545"/>
                <a:gd name="connsiteY5" fmla="*/ 265975 h 958217"/>
                <a:gd name="connsiteX6" fmla="*/ 2090868 w 2360545"/>
                <a:gd name="connsiteY6" fmla="*/ 4514 h 958217"/>
                <a:gd name="connsiteX7" fmla="*/ 2350710 w 2360545"/>
                <a:gd name="connsiteY7" fmla="*/ 177393 h 958217"/>
                <a:gd name="connsiteX8" fmla="*/ 2263271 w 2360545"/>
                <a:gd name="connsiteY8" fmla="*/ 496861 h 958217"/>
                <a:gd name="connsiteX9" fmla="*/ 1981903 w 2360545"/>
                <a:gd name="connsiteY9" fmla="*/ 691552 h 958217"/>
                <a:gd name="connsiteX10" fmla="*/ 1058549 w 2360545"/>
                <a:gd name="connsiteY10" fmla="*/ 916437 h 958217"/>
                <a:gd name="connsiteX11" fmla="*/ 309598 w 2360545"/>
                <a:gd name="connsiteY11" fmla="*/ 875480 h 95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60545" h="958217">
                  <a:moveTo>
                    <a:pt x="309598" y="875480"/>
                  </a:moveTo>
                  <a:cubicBezTo>
                    <a:pt x="145673" y="793279"/>
                    <a:pt x="8703" y="635069"/>
                    <a:pt x="322" y="451903"/>
                  </a:cubicBezTo>
                  <a:cubicBezTo>
                    <a:pt x="-8061" y="268737"/>
                    <a:pt x="148626" y="80428"/>
                    <a:pt x="331220" y="96430"/>
                  </a:cubicBezTo>
                  <a:cubicBezTo>
                    <a:pt x="557058" y="116242"/>
                    <a:pt x="723459" y="406850"/>
                    <a:pt x="942630" y="349033"/>
                  </a:cubicBezTo>
                  <a:cubicBezTo>
                    <a:pt x="1110841" y="304647"/>
                    <a:pt x="1210282" y="64902"/>
                    <a:pt x="1381256" y="97287"/>
                  </a:cubicBezTo>
                  <a:cubicBezTo>
                    <a:pt x="1491651" y="118147"/>
                    <a:pt x="1556516" y="250068"/>
                    <a:pt x="1667673" y="265975"/>
                  </a:cubicBezTo>
                  <a:cubicBezTo>
                    <a:pt x="1837123" y="290264"/>
                    <a:pt x="1924086" y="42709"/>
                    <a:pt x="2090868" y="4514"/>
                  </a:cubicBezTo>
                  <a:cubicBezTo>
                    <a:pt x="2202883" y="-21204"/>
                    <a:pt x="2320421" y="66522"/>
                    <a:pt x="2350710" y="177393"/>
                  </a:cubicBezTo>
                  <a:cubicBezTo>
                    <a:pt x="2381095" y="288264"/>
                    <a:pt x="2338042" y="409517"/>
                    <a:pt x="2263271" y="496861"/>
                  </a:cubicBezTo>
                  <a:cubicBezTo>
                    <a:pt x="2188500" y="584110"/>
                    <a:pt x="2085820" y="642498"/>
                    <a:pt x="1981903" y="691552"/>
                  </a:cubicBezTo>
                  <a:cubicBezTo>
                    <a:pt x="1682817" y="832427"/>
                    <a:pt x="1382590" y="879290"/>
                    <a:pt x="1058549" y="916437"/>
                  </a:cubicBezTo>
                  <a:cubicBezTo>
                    <a:pt x="786420" y="947489"/>
                    <a:pt x="577537" y="1009783"/>
                    <a:pt x="309598" y="875480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A2ECA25-F95D-643D-E78B-2E5CF29D21FE}"/>
                </a:ext>
              </a:extLst>
            </p:cNvPr>
            <p:cNvSpPr/>
            <p:nvPr/>
          </p:nvSpPr>
          <p:spPr>
            <a:xfrm>
              <a:off x="9868372" y="6253756"/>
              <a:ext cx="597305" cy="268632"/>
            </a:xfrm>
            <a:custGeom>
              <a:avLst/>
              <a:gdLst>
                <a:gd name="connsiteX0" fmla="*/ 481117 w 597305"/>
                <a:gd name="connsiteY0" fmla="*/ 156774 h 268632"/>
                <a:gd name="connsiteX1" fmla="*/ 583892 w 597305"/>
                <a:gd name="connsiteY1" fmla="*/ 156298 h 268632"/>
                <a:gd name="connsiteX2" fmla="*/ 586845 w 597305"/>
                <a:gd name="connsiteY2" fmla="*/ 85527 h 268632"/>
                <a:gd name="connsiteX3" fmla="*/ 526837 w 597305"/>
                <a:gd name="connsiteY3" fmla="*/ 39616 h 268632"/>
                <a:gd name="connsiteX4" fmla="*/ 60493 w 597305"/>
                <a:gd name="connsiteY4" fmla="*/ 97528 h 268632"/>
                <a:gd name="connsiteX5" fmla="*/ 8296 w 597305"/>
                <a:gd name="connsiteY5" fmla="*/ 158012 h 268632"/>
                <a:gd name="connsiteX6" fmla="*/ 60969 w 597305"/>
                <a:gd name="connsiteY6" fmla="*/ 268502 h 268632"/>
                <a:gd name="connsiteX7" fmla="*/ 174031 w 597305"/>
                <a:gd name="connsiteY7" fmla="*/ 199541 h 268632"/>
                <a:gd name="connsiteX8" fmla="*/ 481117 w 597305"/>
                <a:gd name="connsiteY8" fmla="*/ 156774 h 26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305" h="268632">
                  <a:moveTo>
                    <a:pt x="481117" y="156774"/>
                  </a:moveTo>
                  <a:cubicBezTo>
                    <a:pt x="515693" y="167632"/>
                    <a:pt x="558270" y="181920"/>
                    <a:pt x="583892" y="156298"/>
                  </a:cubicBezTo>
                  <a:cubicBezTo>
                    <a:pt x="601989" y="138200"/>
                    <a:pt x="600561" y="107053"/>
                    <a:pt x="586845" y="85527"/>
                  </a:cubicBezTo>
                  <a:cubicBezTo>
                    <a:pt x="573129" y="64000"/>
                    <a:pt x="549983" y="50380"/>
                    <a:pt x="526837" y="39616"/>
                  </a:cubicBezTo>
                  <a:cubicBezTo>
                    <a:pt x="377199" y="-30011"/>
                    <a:pt x="188985" y="-6104"/>
                    <a:pt x="60493" y="97528"/>
                  </a:cubicBezTo>
                  <a:cubicBezTo>
                    <a:pt x="39633" y="114388"/>
                    <a:pt x="19821" y="133723"/>
                    <a:pt x="8296" y="158012"/>
                  </a:cubicBezTo>
                  <a:cubicBezTo>
                    <a:pt x="-12373" y="201541"/>
                    <a:pt x="5724" y="264502"/>
                    <a:pt x="60969" y="268502"/>
                  </a:cubicBezTo>
                  <a:cubicBezTo>
                    <a:pt x="103451" y="271550"/>
                    <a:pt x="141075" y="220306"/>
                    <a:pt x="174031" y="199541"/>
                  </a:cubicBezTo>
                  <a:cubicBezTo>
                    <a:pt x="263852" y="142772"/>
                    <a:pt x="379009" y="124675"/>
                    <a:pt x="481117" y="15677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aphic 18">
            <a:extLst>
              <a:ext uri="{FF2B5EF4-FFF2-40B4-BE49-F238E27FC236}">
                <a16:creationId xmlns:a16="http://schemas.microsoft.com/office/drawing/2014/main" id="{F7B31E56-9E54-77C0-0EB5-7A24FADCBFD5}"/>
              </a:ext>
            </a:extLst>
          </p:cNvPr>
          <p:cNvGrpSpPr/>
          <p:nvPr/>
        </p:nvGrpSpPr>
        <p:grpSpPr>
          <a:xfrm flipH="1">
            <a:off x="7702677" y="5350286"/>
            <a:ext cx="4904480" cy="1953376"/>
            <a:chOff x="6455998" y="5350286"/>
            <a:chExt cx="4904480" cy="1953376"/>
          </a:xfrm>
        </p:grpSpPr>
        <p:grpSp>
          <p:nvGrpSpPr>
            <p:cNvPr id="143" name="Graphic 18">
              <a:extLst>
                <a:ext uri="{FF2B5EF4-FFF2-40B4-BE49-F238E27FC236}">
                  <a16:creationId xmlns:a16="http://schemas.microsoft.com/office/drawing/2014/main" id="{544ECBAA-E7F9-0F9F-252C-5EA4B5C15AEE}"/>
                </a:ext>
              </a:extLst>
            </p:cNvPr>
            <p:cNvGrpSpPr/>
            <p:nvPr/>
          </p:nvGrpSpPr>
          <p:grpSpPr>
            <a:xfrm>
              <a:off x="10327890" y="6402142"/>
              <a:ext cx="1032587" cy="901520"/>
              <a:chOff x="10327890" y="6402142"/>
              <a:chExt cx="1032587" cy="901520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2E8C0ED-67DB-8A53-F147-757CE8FC8EA0}"/>
                  </a:ext>
                </a:extLst>
              </p:cNvPr>
              <p:cNvSpPr/>
              <p:nvPr/>
            </p:nvSpPr>
            <p:spPr>
              <a:xfrm>
                <a:off x="10327890" y="6402142"/>
                <a:ext cx="1032587" cy="901520"/>
              </a:xfrm>
              <a:custGeom>
                <a:avLst/>
                <a:gdLst>
                  <a:gd name="connsiteX0" fmla="*/ 791504 w 1032587"/>
                  <a:gd name="connsiteY0" fmla="*/ 6293 h 901520"/>
                  <a:gd name="connsiteX1" fmla="*/ 791504 w 1032587"/>
                  <a:gd name="connsiteY1" fmla="*/ 6293 h 901520"/>
                  <a:gd name="connsiteX2" fmla="*/ 782741 w 1032587"/>
                  <a:gd name="connsiteY2" fmla="*/ 5722 h 901520"/>
                  <a:gd name="connsiteX3" fmla="*/ 693682 w 1032587"/>
                  <a:gd name="connsiteY3" fmla="*/ 2102 h 901520"/>
                  <a:gd name="connsiteX4" fmla="*/ 695492 w 1032587"/>
                  <a:gd name="connsiteY4" fmla="*/ 5150 h 901520"/>
                  <a:gd name="connsiteX5" fmla="*/ 708923 w 1032587"/>
                  <a:gd name="connsiteY5" fmla="*/ 128594 h 901520"/>
                  <a:gd name="connsiteX6" fmla="*/ 607767 w 1032587"/>
                  <a:gd name="connsiteY6" fmla="*/ 1245 h 901520"/>
                  <a:gd name="connsiteX7" fmla="*/ 606243 w 1032587"/>
                  <a:gd name="connsiteY7" fmla="*/ 6 h 901520"/>
                  <a:gd name="connsiteX8" fmla="*/ 509564 w 1032587"/>
                  <a:gd name="connsiteY8" fmla="*/ 2769 h 901520"/>
                  <a:gd name="connsiteX9" fmla="*/ 509564 w 1032587"/>
                  <a:gd name="connsiteY9" fmla="*/ 2769 h 901520"/>
                  <a:gd name="connsiteX10" fmla="*/ 498134 w 1032587"/>
                  <a:gd name="connsiteY10" fmla="*/ 3531 h 901520"/>
                  <a:gd name="connsiteX11" fmla="*/ 498039 w 1032587"/>
                  <a:gd name="connsiteY11" fmla="*/ 3531 h 901520"/>
                  <a:gd name="connsiteX12" fmla="*/ 498039 w 1032587"/>
                  <a:gd name="connsiteY12" fmla="*/ 3531 h 901520"/>
                  <a:gd name="connsiteX13" fmla="*/ 351735 w 1032587"/>
                  <a:gd name="connsiteY13" fmla="*/ 20009 h 901520"/>
                  <a:gd name="connsiteX14" fmla="*/ 442984 w 1032587"/>
                  <a:gd name="connsiteY14" fmla="*/ 142786 h 901520"/>
                  <a:gd name="connsiteX15" fmla="*/ 444508 w 1032587"/>
                  <a:gd name="connsiteY15" fmla="*/ 159646 h 901520"/>
                  <a:gd name="connsiteX16" fmla="*/ 408504 w 1032587"/>
                  <a:gd name="connsiteY16" fmla="*/ 172123 h 901520"/>
                  <a:gd name="connsiteX17" fmla="*/ 377357 w 1032587"/>
                  <a:gd name="connsiteY17" fmla="*/ 142215 h 901520"/>
                  <a:gd name="connsiteX18" fmla="*/ 33409 w 1032587"/>
                  <a:gd name="connsiteY18" fmla="*/ 182220 h 901520"/>
                  <a:gd name="connsiteX19" fmla="*/ 28837 w 1032587"/>
                  <a:gd name="connsiteY19" fmla="*/ 189078 h 901520"/>
                  <a:gd name="connsiteX20" fmla="*/ 26646 w 1032587"/>
                  <a:gd name="connsiteY20" fmla="*/ 375482 h 901520"/>
                  <a:gd name="connsiteX21" fmla="*/ 261533 w 1032587"/>
                  <a:gd name="connsiteY21" fmla="*/ 561696 h 901520"/>
                  <a:gd name="connsiteX22" fmla="*/ 261533 w 1032587"/>
                  <a:gd name="connsiteY22" fmla="*/ 561791 h 901520"/>
                  <a:gd name="connsiteX23" fmla="*/ 278488 w 1032587"/>
                  <a:gd name="connsiteY23" fmla="*/ 589890 h 901520"/>
                  <a:gd name="connsiteX24" fmla="*/ 312015 w 1032587"/>
                  <a:gd name="connsiteY24" fmla="*/ 786486 h 901520"/>
                  <a:gd name="connsiteX25" fmla="*/ 486323 w 1032587"/>
                  <a:gd name="connsiteY25" fmla="*/ 901453 h 901520"/>
                  <a:gd name="connsiteX26" fmla="*/ 576906 w 1032587"/>
                  <a:gd name="connsiteY26" fmla="*/ 886022 h 901520"/>
                  <a:gd name="connsiteX27" fmla="*/ 582526 w 1032587"/>
                  <a:gd name="connsiteY27" fmla="*/ 883926 h 901520"/>
                  <a:gd name="connsiteX28" fmla="*/ 662821 w 1032587"/>
                  <a:gd name="connsiteY28" fmla="*/ 838302 h 901520"/>
                  <a:gd name="connsiteX29" fmla="*/ 678728 w 1032587"/>
                  <a:gd name="connsiteY29" fmla="*/ 747433 h 901520"/>
                  <a:gd name="connsiteX30" fmla="*/ 621388 w 1032587"/>
                  <a:gd name="connsiteY30" fmla="*/ 561886 h 901520"/>
                  <a:gd name="connsiteX31" fmla="*/ 702255 w 1032587"/>
                  <a:gd name="connsiteY31" fmla="*/ 583699 h 901520"/>
                  <a:gd name="connsiteX32" fmla="*/ 776359 w 1032587"/>
                  <a:gd name="connsiteY32" fmla="*/ 709048 h 901520"/>
                  <a:gd name="connsiteX33" fmla="*/ 816745 w 1032587"/>
                  <a:gd name="connsiteY33" fmla="*/ 640563 h 901520"/>
                  <a:gd name="connsiteX34" fmla="*/ 832081 w 1032587"/>
                  <a:gd name="connsiteY34" fmla="*/ 612083 h 901520"/>
                  <a:gd name="connsiteX35" fmla="*/ 832081 w 1032587"/>
                  <a:gd name="connsiteY35" fmla="*/ 612083 h 901520"/>
                  <a:gd name="connsiteX36" fmla="*/ 834747 w 1032587"/>
                  <a:gd name="connsiteY36" fmla="*/ 606940 h 901520"/>
                  <a:gd name="connsiteX37" fmla="*/ 916758 w 1032587"/>
                  <a:gd name="connsiteY37" fmla="*/ 431680 h 901520"/>
                  <a:gd name="connsiteX38" fmla="*/ 836748 w 1032587"/>
                  <a:gd name="connsiteY38" fmla="*/ 349669 h 901520"/>
                  <a:gd name="connsiteX39" fmla="*/ 815507 w 1032587"/>
                  <a:gd name="connsiteY39" fmla="*/ 333191 h 901520"/>
                  <a:gd name="connsiteX40" fmla="*/ 817983 w 1032587"/>
                  <a:gd name="connsiteY40" fmla="*/ 308998 h 901520"/>
                  <a:gd name="connsiteX41" fmla="*/ 834747 w 1032587"/>
                  <a:gd name="connsiteY41" fmla="*/ 307188 h 901520"/>
                  <a:gd name="connsiteX42" fmla="*/ 946571 w 1032587"/>
                  <a:gd name="connsiteY42" fmla="*/ 357861 h 901520"/>
                  <a:gd name="connsiteX43" fmla="*/ 963526 w 1032587"/>
                  <a:gd name="connsiteY43" fmla="*/ 313474 h 901520"/>
                  <a:gd name="connsiteX44" fmla="*/ 964192 w 1032587"/>
                  <a:gd name="connsiteY44" fmla="*/ 311760 h 901520"/>
                  <a:gd name="connsiteX45" fmla="*/ 967335 w 1032587"/>
                  <a:gd name="connsiteY45" fmla="*/ 303568 h 901520"/>
                  <a:gd name="connsiteX46" fmla="*/ 967335 w 1032587"/>
                  <a:gd name="connsiteY46" fmla="*/ 303568 h 901520"/>
                  <a:gd name="connsiteX47" fmla="*/ 999054 w 1032587"/>
                  <a:gd name="connsiteY47" fmla="*/ 49060 h 901520"/>
                  <a:gd name="connsiteX48" fmla="*/ 791504 w 1032587"/>
                  <a:gd name="connsiteY48" fmla="*/ 6293 h 901520"/>
                  <a:gd name="connsiteX49" fmla="*/ 176761 w 1032587"/>
                  <a:gd name="connsiteY49" fmla="*/ 300997 h 901520"/>
                  <a:gd name="connsiteX50" fmla="*/ 162473 w 1032587"/>
                  <a:gd name="connsiteY50" fmla="*/ 237465 h 901520"/>
                  <a:gd name="connsiteX51" fmla="*/ 165426 w 1032587"/>
                  <a:gd name="connsiteY51" fmla="*/ 232702 h 901520"/>
                  <a:gd name="connsiteX52" fmla="*/ 171617 w 1032587"/>
                  <a:gd name="connsiteY52" fmla="*/ 225940 h 901520"/>
                  <a:gd name="connsiteX53" fmla="*/ 186095 w 1032587"/>
                  <a:gd name="connsiteY53" fmla="*/ 219367 h 901520"/>
                  <a:gd name="connsiteX54" fmla="*/ 208003 w 1032587"/>
                  <a:gd name="connsiteY54" fmla="*/ 225368 h 901520"/>
                  <a:gd name="connsiteX55" fmla="*/ 227719 w 1032587"/>
                  <a:gd name="connsiteY55" fmla="*/ 242894 h 901520"/>
                  <a:gd name="connsiteX56" fmla="*/ 233625 w 1032587"/>
                  <a:gd name="connsiteY56" fmla="*/ 269278 h 901520"/>
                  <a:gd name="connsiteX57" fmla="*/ 226671 w 1032587"/>
                  <a:gd name="connsiteY57" fmla="*/ 288138 h 901520"/>
                  <a:gd name="connsiteX58" fmla="*/ 224195 w 1032587"/>
                  <a:gd name="connsiteY58" fmla="*/ 291281 h 901520"/>
                  <a:gd name="connsiteX59" fmla="*/ 176761 w 1032587"/>
                  <a:gd name="connsiteY59" fmla="*/ 300997 h 901520"/>
                  <a:gd name="connsiteX60" fmla="*/ 413743 w 1032587"/>
                  <a:gd name="connsiteY60" fmla="*/ 750576 h 901520"/>
                  <a:gd name="connsiteX61" fmla="*/ 408123 w 1032587"/>
                  <a:gd name="connsiteY61" fmla="*/ 675615 h 901520"/>
                  <a:gd name="connsiteX62" fmla="*/ 429459 w 1032587"/>
                  <a:gd name="connsiteY62" fmla="*/ 586366 h 901520"/>
                  <a:gd name="connsiteX63" fmla="*/ 474417 w 1032587"/>
                  <a:gd name="connsiteY63" fmla="*/ 598462 h 901520"/>
                  <a:gd name="connsiteX64" fmla="*/ 502992 w 1032587"/>
                  <a:gd name="connsiteY64" fmla="*/ 656660 h 901520"/>
                  <a:gd name="connsiteX65" fmla="*/ 502325 w 1032587"/>
                  <a:gd name="connsiteY65" fmla="*/ 663042 h 901520"/>
                  <a:gd name="connsiteX66" fmla="*/ 496896 w 1032587"/>
                  <a:gd name="connsiteY66" fmla="*/ 692950 h 901520"/>
                  <a:gd name="connsiteX67" fmla="*/ 519470 w 1032587"/>
                  <a:gd name="connsiteY67" fmla="*/ 757816 h 901520"/>
                  <a:gd name="connsiteX68" fmla="*/ 467178 w 1032587"/>
                  <a:gd name="connsiteY68" fmla="*/ 799154 h 901520"/>
                  <a:gd name="connsiteX69" fmla="*/ 413743 w 1032587"/>
                  <a:gd name="connsiteY69" fmla="*/ 750576 h 901520"/>
                  <a:gd name="connsiteX70" fmla="*/ 780265 w 1032587"/>
                  <a:gd name="connsiteY70" fmla="*/ 429203 h 901520"/>
                  <a:gd name="connsiteX71" fmla="*/ 780455 w 1032587"/>
                  <a:gd name="connsiteY71" fmla="*/ 453111 h 901520"/>
                  <a:gd name="connsiteX72" fmla="*/ 673585 w 1032587"/>
                  <a:gd name="connsiteY72" fmla="*/ 429489 h 901520"/>
                  <a:gd name="connsiteX73" fmla="*/ 633199 w 1032587"/>
                  <a:gd name="connsiteY73" fmla="*/ 387769 h 901520"/>
                  <a:gd name="connsiteX74" fmla="*/ 651867 w 1032587"/>
                  <a:gd name="connsiteY74" fmla="*/ 357670 h 901520"/>
                  <a:gd name="connsiteX75" fmla="*/ 687967 w 1032587"/>
                  <a:gd name="connsiteY75" fmla="*/ 351289 h 901520"/>
                  <a:gd name="connsiteX76" fmla="*/ 780265 w 1032587"/>
                  <a:gd name="connsiteY76" fmla="*/ 429203 h 90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1032587" h="901520">
                    <a:moveTo>
                      <a:pt x="791504" y="6293"/>
                    </a:moveTo>
                    <a:lnTo>
                      <a:pt x="791504" y="6293"/>
                    </a:lnTo>
                    <a:cubicBezTo>
                      <a:pt x="788551" y="6102"/>
                      <a:pt x="785694" y="5912"/>
                      <a:pt x="782741" y="5722"/>
                    </a:cubicBezTo>
                    <a:cubicBezTo>
                      <a:pt x="751594" y="4007"/>
                      <a:pt x="721305" y="3055"/>
                      <a:pt x="693682" y="2102"/>
                    </a:cubicBezTo>
                    <a:cubicBezTo>
                      <a:pt x="694254" y="3055"/>
                      <a:pt x="694825" y="4102"/>
                      <a:pt x="695492" y="5150"/>
                    </a:cubicBezTo>
                    <a:cubicBezTo>
                      <a:pt x="716256" y="42393"/>
                      <a:pt x="723305" y="88398"/>
                      <a:pt x="708923" y="128594"/>
                    </a:cubicBezTo>
                    <a:cubicBezTo>
                      <a:pt x="684824" y="79540"/>
                      <a:pt x="649867" y="35916"/>
                      <a:pt x="607767" y="1245"/>
                    </a:cubicBezTo>
                    <a:cubicBezTo>
                      <a:pt x="607290" y="864"/>
                      <a:pt x="606814" y="483"/>
                      <a:pt x="606243" y="6"/>
                    </a:cubicBezTo>
                    <a:cubicBezTo>
                      <a:pt x="573953" y="-89"/>
                      <a:pt x="541758" y="864"/>
                      <a:pt x="509564" y="2769"/>
                    </a:cubicBezTo>
                    <a:lnTo>
                      <a:pt x="509564" y="2769"/>
                    </a:lnTo>
                    <a:cubicBezTo>
                      <a:pt x="505754" y="2959"/>
                      <a:pt x="501944" y="3245"/>
                      <a:pt x="498134" y="3531"/>
                    </a:cubicBezTo>
                    <a:cubicBezTo>
                      <a:pt x="498134" y="3531"/>
                      <a:pt x="498039" y="3531"/>
                      <a:pt x="498039" y="3531"/>
                    </a:cubicBezTo>
                    <a:cubicBezTo>
                      <a:pt x="498039" y="3531"/>
                      <a:pt x="498039" y="3531"/>
                      <a:pt x="498039" y="3531"/>
                    </a:cubicBezTo>
                    <a:cubicBezTo>
                      <a:pt x="449080" y="6769"/>
                      <a:pt x="400217" y="12294"/>
                      <a:pt x="351735" y="20009"/>
                    </a:cubicBezTo>
                    <a:cubicBezTo>
                      <a:pt x="395550" y="48108"/>
                      <a:pt x="428887" y="92590"/>
                      <a:pt x="442984" y="142786"/>
                    </a:cubicBezTo>
                    <a:cubicBezTo>
                      <a:pt x="444508" y="148215"/>
                      <a:pt x="445842" y="154026"/>
                      <a:pt x="444508" y="159646"/>
                    </a:cubicBezTo>
                    <a:cubicBezTo>
                      <a:pt x="441079" y="173742"/>
                      <a:pt x="421648" y="178219"/>
                      <a:pt x="408504" y="172123"/>
                    </a:cubicBezTo>
                    <a:cubicBezTo>
                      <a:pt x="395264" y="166027"/>
                      <a:pt x="386596" y="153454"/>
                      <a:pt x="377357" y="142215"/>
                    </a:cubicBezTo>
                    <a:cubicBezTo>
                      <a:pt x="280107" y="25248"/>
                      <a:pt x="106085" y="76207"/>
                      <a:pt x="33409" y="182220"/>
                    </a:cubicBezTo>
                    <a:cubicBezTo>
                      <a:pt x="31885" y="184506"/>
                      <a:pt x="30361" y="186792"/>
                      <a:pt x="28837" y="189078"/>
                    </a:cubicBezTo>
                    <a:cubicBezTo>
                      <a:pt x="-5072" y="242799"/>
                      <a:pt x="-13073" y="309569"/>
                      <a:pt x="26646" y="375482"/>
                    </a:cubicBezTo>
                    <a:cubicBezTo>
                      <a:pt x="78653" y="461683"/>
                      <a:pt x="203050" y="484067"/>
                      <a:pt x="261533" y="561696"/>
                    </a:cubicBezTo>
                    <a:cubicBezTo>
                      <a:pt x="261533" y="561696"/>
                      <a:pt x="261533" y="561696"/>
                      <a:pt x="261533" y="561791"/>
                    </a:cubicBezTo>
                    <a:cubicBezTo>
                      <a:pt x="268105" y="570364"/>
                      <a:pt x="273725" y="579793"/>
                      <a:pt x="278488" y="589890"/>
                    </a:cubicBezTo>
                    <a:cubicBezTo>
                      <a:pt x="306396" y="650564"/>
                      <a:pt x="288679" y="723811"/>
                      <a:pt x="312015" y="786486"/>
                    </a:cubicBezTo>
                    <a:cubicBezTo>
                      <a:pt x="337733" y="855828"/>
                      <a:pt x="412409" y="899643"/>
                      <a:pt x="486323" y="901453"/>
                    </a:cubicBezTo>
                    <a:cubicBezTo>
                      <a:pt x="517279" y="902215"/>
                      <a:pt x="547855" y="896499"/>
                      <a:pt x="576906" y="886022"/>
                    </a:cubicBezTo>
                    <a:cubicBezTo>
                      <a:pt x="578811" y="885355"/>
                      <a:pt x="580716" y="884593"/>
                      <a:pt x="582526" y="883926"/>
                    </a:cubicBezTo>
                    <a:cubicBezTo>
                      <a:pt x="611101" y="872782"/>
                      <a:pt x="638247" y="857161"/>
                      <a:pt x="662821" y="838302"/>
                    </a:cubicBezTo>
                    <a:cubicBezTo>
                      <a:pt x="671870" y="809727"/>
                      <a:pt x="679585" y="780295"/>
                      <a:pt x="678728" y="747433"/>
                    </a:cubicBezTo>
                    <a:cubicBezTo>
                      <a:pt x="677109" y="681901"/>
                      <a:pt x="657868" y="616560"/>
                      <a:pt x="621388" y="561886"/>
                    </a:cubicBezTo>
                    <a:cubicBezTo>
                      <a:pt x="648343" y="549885"/>
                      <a:pt x="679681" y="564744"/>
                      <a:pt x="702255" y="583699"/>
                    </a:cubicBezTo>
                    <a:cubicBezTo>
                      <a:pt x="740164" y="615607"/>
                      <a:pt x="765691" y="660660"/>
                      <a:pt x="776359" y="709048"/>
                    </a:cubicBezTo>
                    <a:cubicBezTo>
                      <a:pt x="790742" y="686759"/>
                      <a:pt x="803982" y="663804"/>
                      <a:pt x="816745" y="640563"/>
                    </a:cubicBezTo>
                    <a:cubicBezTo>
                      <a:pt x="821984" y="631038"/>
                      <a:pt x="827032" y="621608"/>
                      <a:pt x="832081" y="612083"/>
                    </a:cubicBezTo>
                    <a:lnTo>
                      <a:pt x="832081" y="612083"/>
                    </a:lnTo>
                    <a:cubicBezTo>
                      <a:pt x="832938" y="610368"/>
                      <a:pt x="833891" y="608654"/>
                      <a:pt x="834747" y="606940"/>
                    </a:cubicBezTo>
                    <a:cubicBezTo>
                      <a:pt x="864656" y="549790"/>
                      <a:pt x="891802" y="491211"/>
                      <a:pt x="916758" y="431680"/>
                    </a:cubicBezTo>
                    <a:cubicBezTo>
                      <a:pt x="897708" y="398056"/>
                      <a:pt x="870085" y="369291"/>
                      <a:pt x="836748" y="349669"/>
                    </a:cubicBezTo>
                    <a:cubicBezTo>
                      <a:pt x="828937" y="345097"/>
                      <a:pt x="820555" y="340716"/>
                      <a:pt x="815507" y="333191"/>
                    </a:cubicBezTo>
                    <a:cubicBezTo>
                      <a:pt x="810459" y="325666"/>
                      <a:pt x="810363" y="313950"/>
                      <a:pt x="817983" y="308998"/>
                    </a:cubicBezTo>
                    <a:cubicBezTo>
                      <a:pt x="822841" y="305854"/>
                      <a:pt x="829033" y="306331"/>
                      <a:pt x="834747" y="307188"/>
                    </a:cubicBezTo>
                    <a:cubicBezTo>
                      <a:pt x="875800" y="313189"/>
                      <a:pt x="914853" y="331191"/>
                      <a:pt x="946571" y="357861"/>
                    </a:cubicBezTo>
                    <a:cubicBezTo>
                      <a:pt x="952382" y="343097"/>
                      <a:pt x="958001" y="328333"/>
                      <a:pt x="963526" y="313474"/>
                    </a:cubicBezTo>
                    <a:lnTo>
                      <a:pt x="964192" y="311760"/>
                    </a:lnTo>
                    <a:cubicBezTo>
                      <a:pt x="965145" y="309093"/>
                      <a:pt x="966288" y="306426"/>
                      <a:pt x="967335" y="303568"/>
                    </a:cubicBezTo>
                    <a:lnTo>
                      <a:pt x="967335" y="303568"/>
                    </a:lnTo>
                    <a:cubicBezTo>
                      <a:pt x="996196" y="232321"/>
                      <a:pt x="1078206" y="89065"/>
                      <a:pt x="999054" y="49060"/>
                    </a:cubicBezTo>
                    <a:cubicBezTo>
                      <a:pt x="943333" y="21057"/>
                      <a:pt x="865704" y="10960"/>
                      <a:pt x="791504" y="6293"/>
                    </a:cubicBezTo>
                    <a:close/>
                    <a:moveTo>
                      <a:pt x="176761" y="300997"/>
                    </a:moveTo>
                    <a:cubicBezTo>
                      <a:pt x="151138" y="288900"/>
                      <a:pt x="150090" y="259277"/>
                      <a:pt x="162473" y="237465"/>
                    </a:cubicBezTo>
                    <a:cubicBezTo>
                      <a:pt x="163330" y="235846"/>
                      <a:pt x="164378" y="234226"/>
                      <a:pt x="165426" y="232702"/>
                    </a:cubicBezTo>
                    <a:cubicBezTo>
                      <a:pt x="167140" y="230226"/>
                      <a:pt x="169236" y="227940"/>
                      <a:pt x="171617" y="225940"/>
                    </a:cubicBezTo>
                    <a:cubicBezTo>
                      <a:pt x="175713" y="222415"/>
                      <a:pt x="180761" y="219939"/>
                      <a:pt x="186095" y="219367"/>
                    </a:cubicBezTo>
                    <a:cubicBezTo>
                      <a:pt x="193715" y="218605"/>
                      <a:pt x="201335" y="221558"/>
                      <a:pt x="208003" y="225368"/>
                    </a:cubicBezTo>
                    <a:cubicBezTo>
                      <a:pt x="215718" y="229749"/>
                      <a:pt x="222862" y="235465"/>
                      <a:pt x="227719" y="242894"/>
                    </a:cubicBezTo>
                    <a:cubicBezTo>
                      <a:pt x="232768" y="250609"/>
                      <a:pt x="234672" y="260134"/>
                      <a:pt x="233625" y="269278"/>
                    </a:cubicBezTo>
                    <a:cubicBezTo>
                      <a:pt x="232863" y="276041"/>
                      <a:pt x="230577" y="282613"/>
                      <a:pt x="226671" y="288138"/>
                    </a:cubicBezTo>
                    <a:cubicBezTo>
                      <a:pt x="225910" y="289185"/>
                      <a:pt x="225052" y="290329"/>
                      <a:pt x="224195" y="291281"/>
                    </a:cubicBezTo>
                    <a:cubicBezTo>
                      <a:pt x="212765" y="304330"/>
                      <a:pt x="192381" y="308521"/>
                      <a:pt x="176761" y="300997"/>
                    </a:cubicBezTo>
                    <a:close/>
                    <a:moveTo>
                      <a:pt x="413743" y="750576"/>
                    </a:moveTo>
                    <a:cubicBezTo>
                      <a:pt x="405170" y="726764"/>
                      <a:pt x="405932" y="700761"/>
                      <a:pt x="408123" y="675615"/>
                    </a:cubicBezTo>
                    <a:cubicBezTo>
                      <a:pt x="410695" y="645992"/>
                      <a:pt x="407837" y="597319"/>
                      <a:pt x="429459" y="586366"/>
                    </a:cubicBezTo>
                    <a:cubicBezTo>
                      <a:pt x="438888" y="581603"/>
                      <a:pt x="452986" y="583984"/>
                      <a:pt x="474417" y="598462"/>
                    </a:cubicBezTo>
                    <a:cubicBezTo>
                      <a:pt x="493181" y="611131"/>
                      <a:pt x="504230" y="634181"/>
                      <a:pt x="502992" y="656660"/>
                    </a:cubicBezTo>
                    <a:cubicBezTo>
                      <a:pt x="502896" y="658756"/>
                      <a:pt x="502706" y="660946"/>
                      <a:pt x="502325" y="663042"/>
                    </a:cubicBezTo>
                    <a:cubicBezTo>
                      <a:pt x="500706" y="673043"/>
                      <a:pt x="496705" y="682854"/>
                      <a:pt x="496896" y="692950"/>
                    </a:cubicBezTo>
                    <a:cubicBezTo>
                      <a:pt x="497372" y="716096"/>
                      <a:pt x="518994" y="734670"/>
                      <a:pt x="519470" y="757816"/>
                    </a:cubicBezTo>
                    <a:cubicBezTo>
                      <a:pt x="520042" y="783057"/>
                      <a:pt x="492229" y="802678"/>
                      <a:pt x="467178" y="799154"/>
                    </a:cubicBezTo>
                    <a:cubicBezTo>
                      <a:pt x="442032" y="795534"/>
                      <a:pt x="422315" y="774389"/>
                      <a:pt x="413743" y="750576"/>
                    </a:cubicBezTo>
                    <a:close/>
                    <a:moveTo>
                      <a:pt x="780265" y="429203"/>
                    </a:moveTo>
                    <a:cubicBezTo>
                      <a:pt x="782265" y="437014"/>
                      <a:pt x="783313" y="445586"/>
                      <a:pt x="780455" y="453111"/>
                    </a:cubicBezTo>
                    <a:cubicBezTo>
                      <a:pt x="768168" y="484829"/>
                      <a:pt x="692920" y="438252"/>
                      <a:pt x="673585" y="429489"/>
                    </a:cubicBezTo>
                    <a:cubicBezTo>
                      <a:pt x="655011" y="421012"/>
                      <a:pt x="633770" y="408248"/>
                      <a:pt x="633199" y="387769"/>
                    </a:cubicBezTo>
                    <a:cubicBezTo>
                      <a:pt x="632817" y="375387"/>
                      <a:pt x="641104" y="363766"/>
                      <a:pt x="651867" y="357670"/>
                    </a:cubicBezTo>
                    <a:cubicBezTo>
                      <a:pt x="662726" y="351574"/>
                      <a:pt x="675585" y="350241"/>
                      <a:pt x="687967" y="351289"/>
                    </a:cubicBezTo>
                    <a:cubicBezTo>
                      <a:pt x="730735" y="354813"/>
                      <a:pt x="769597" y="387579"/>
                      <a:pt x="780265" y="429203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3" name="Graphic 18">
                <a:extLst>
                  <a:ext uri="{FF2B5EF4-FFF2-40B4-BE49-F238E27FC236}">
                    <a16:creationId xmlns:a16="http://schemas.microsoft.com/office/drawing/2014/main" id="{CBA0D033-0B99-132E-9A72-72A6B82623A0}"/>
                  </a:ext>
                </a:extLst>
              </p:cNvPr>
              <p:cNvGrpSpPr/>
              <p:nvPr/>
            </p:nvGrpSpPr>
            <p:grpSpPr>
              <a:xfrm>
                <a:off x="10356632" y="6404910"/>
                <a:ext cx="998982" cy="883348"/>
                <a:chOff x="10356632" y="6404910"/>
                <a:chExt cx="998982" cy="883348"/>
              </a:xfrm>
              <a:solidFill>
                <a:srgbClr val="406832"/>
              </a:solidFill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9970917-0DC2-43B9-EE6C-B60C7B2E2D0F}"/>
                    </a:ext>
                  </a:extLst>
                </p:cNvPr>
                <p:cNvSpPr/>
                <p:nvPr/>
              </p:nvSpPr>
              <p:spPr>
                <a:xfrm>
                  <a:off x="10410449" y="6490254"/>
                  <a:ext cx="945165" cy="655129"/>
                </a:xfrm>
                <a:custGeom>
                  <a:avLst/>
                  <a:gdLst>
                    <a:gd name="connsiteX0" fmla="*/ 0 w 945165"/>
                    <a:gd name="connsiteY0" fmla="*/ 619125 h 655129"/>
                    <a:gd name="connsiteX1" fmla="*/ 431387 w 945165"/>
                    <a:gd name="connsiteY1" fmla="*/ 244412 h 655129"/>
                    <a:gd name="connsiteX2" fmla="*/ 677418 w 945165"/>
                    <a:gd name="connsiteY2" fmla="*/ 99631 h 655129"/>
                    <a:gd name="connsiteX3" fmla="*/ 944023 w 945165"/>
                    <a:gd name="connsiteY3" fmla="*/ 0 h 655129"/>
                    <a:gd name="connsiteX4" fmla="*/ 945166 w 945165"/>
                    <a:gd name="connsiteY4" fmla="*/ 4000 h 655129"/>
                    <a:gd name="connsiteX5" fmla="*/ 685038 w 945165"/>
                    <a:gd name="connsiteY5" fmla="*/ 114395 h 655129"/>
                    <a:gd name="connsiteX6" fmla="*/ 448342 w 945165"/>
                    <a:gd name="connsiteY6" fmla="*/ 267938 h 655129"/>
                    <a:gd name="connsiteX7" fmla="*/ 39910 w 945165"/>
                    <a:gd name="connsiteY7" fmla="*/ 655130 h 655129"/>
                    <a:gd name="connsiteX8" fmla="*/ 0 w 945165"/>
                    <a:gd name="connsiteY8" fmla="*/ 619125 h 655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65" h="655129">
                      <a:moveTo>
                        <a:pt x="0" y="619125"/>
                      </a:moveTo>
                      <a:cubicBezTo>
                        <a:pt x="131064" y="480251"/>
                        <a:pt x="274415" y="352615"/>
                        <a:pt x="431387" y="244412"/>
                      </a:cubicBezTo>
                      <a:cubicBezTo>
                        <a:pt x="509873" y="190405"/>
                        <a:pt x="591883" y="141351"/>
                        <a:pt x="677418" y="99631"/>
                      </a:cubicBezTo>
                      <a:cubicBezTo>
                        <a:pt x="762953" y="57912"/>
                        <a:pt x="852106" y="23527"/>
                        <a:pt x="944023" y="0"/>
                      </a:cubicBezTo>
                      <a:lnTo>
                        <a:pt x="945166" y="4000"/>
                      </a:lnTo>
                      <a:cubicBezTo>
                        <a:pt x="854678" y="31433"/>
                        <a:pt x="767810" y="69437"/>
                        <a:pt x="685038" y="114395"/>
                      </a:cubicBezTo>
                      <a:cubicBezTo>
                        <a:pt x="602266" y="159353"/>
                        <a:pt x="523399" y="211360"/>
                        <a:pt x="448342" y="267938"/>
                      </a:cubicBezTo>
                      <a:cubicBezTo>
                        <a:pt x="298133" y="381381"/>
                        <a:pt x="162592" y="513207"/>
                        <a:pt x="39910" y="655130"/>
                      </a:cubicBezTo>
                      <a:lnTo>
                        <a:pt x="0" y="61912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5" name="Graphic 18">
                  <a:extLst>
                    <a:ext uri="{FF2B5EF4-FFF2-40B4-BE49-F238E27FC236}">
                      <a16:creationId xmlns:a16="http://schemas.microsoft.com/office/drawing/2014/main" id="{6DAD4E02-183B-B433-4C43-3FFD78EEF450}"/>
                    </a:ext>
                  </a:extLst>
                </p:cNvPr>
                <p:cNvGrpSpPr/>
                <p:nvPr/>
              </p:nvGrpSpPr>
              <p:grpSpPr>
                <a:xfrm>
                  <a:off x="10356632" y="6404910"/>
                  <a:ext cx="938498" cy="883348"/>
                  <a:chOff x="10356632" y="6404910"/>
                  <a:chExt cx="938498" cy="883348"/>
                </a:xfrm>
                <a:solidFill>
                  <a:srgbClr val="406832"/>
                </a:solidFill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30495CFF-A436-4C2D-4584-82AFF09935DE}"/>
                      </a:ext>
                    </a:extLst>
                  </p:cNvPr>
                  <p:cNvSpPr/>
                  <p:nvPr/>
                </p:nvSpPr>
                <p:spPr>
                  <a:xfrm>
                    <a:off x="11073103" y="6407768"/>
                    <a:ext cx="222027" cy="307752"/>
                  </a:xfrm>
                  <a:custGeom>
                    <a:avLst/>
                    <a:gdLst>
                      <a:gd name="connsiteX0" fmla="*/ 46291 w 222027"/>
                      <a:gd name="connsiteY0" fmla="*/ 667 h 307752"/>
                      <a:gd name="connsiteX1" fmla="*/ 46291 w 222027"/>
                      <a:gd name="connsiteY1" fmla="*/ 667 h 307752"/>
                      <a:gd name="connsiteX2" fmla="*/ 50768 w 222027"/>
                      <a:gd name="connsiteY2" fmla="*/ 11049 h 307752"/>
                      <a:gd name="connsiteX3" fmla="*/ 68103 w 222027"/>
                      <a:gd name="connsiteY3" fmla="*/ 72009 h 307752"/>
                      <a:gd name="connsiteX4" fmla="*/ 68199 w 222027"/>
                      <a:gd name="connsiteY4" fmla="*/ 136493 h 307752"/>
                      <a:gd name="connsiteX5" fmla="*/ 57055 w 222027"/>
                      <a:gd name="connsiteY5" fmla="*/ 168688 h 307752"/>
                      <a:gd name="connsiteX6" fmla="*/ 56006 w 222027"/>
                      <a:gd name="connsiteY6" fmla="*/ 170497 h 307752"/>
                      <a:gd name="connsiteX7" fmla="*/ 56006 w 222027"/>
                      <a:gd name="connsiteY7" fmla="*/ 170497 h 307752"/>
                      <a:gd name="connsiteX8" fmla="*/ 50101 w 222027"/>
                      <a:gd name="connsiteY8" fmla="*/ 179261 h 307752"/>
                      <a:gd name="connsiteX9" fmla="*/ 171450 w 222027"/>
                      <a:gd name="connsiteY9" fmla="*/ 243554 h 307752"/>
                      <a:gd name="connsiteX10" fmla="*/ 222028 w 222027"/>
                      <a:gd name="connsiteY10" fmla="*/ 297847 h 307752"/>
                      <a:gd name="connsiteX11" fmla="*/ 222028 w 222027"/>
                      <a:gd name="connsiteY11" fmla="*/ 297847 h 307752"/>
                      <a:gd name="connsiteX12" fmla="*/ 218884 w 222027"/>
                      <a:gd name="connsiteY12" fmla="*/ 306038 h 307752"/>
                      <a:gd name="connsiteX13" fmla="*/ 218218 w 222027"/>
                      <a:gd name="connsiteY13" fmla="*/ 307753 h 307752"/>
                      <a:gd name="connsiteX14" fmla="*/ 162877 w 222027"/>
                      <a:gd name="connsiteY14" fmla="*/ 254318 h 307752"/>
                      <a:gd name="connsiteX15" fmla="*/ 25336 w 222027"/>
                      <a:gd name="connsiteY15" fmla="*/ 197548 h 307752"/>
                      <a:gd name="connsiteX16" fmla="*/ 6858 w 222027"/>
                      <a:gd name="connsiteY16" fmla="*/ 195167 h 307752"/>
                      <a:gd name="connsiteX17" fmla="*/ 0 w 222027"/>
                      <a:gd name="connsiteY17" fmla="*/ 194310 h 307752"/>
                      <a:gd name="connsiteX18" fmla="*/ 20383 w 222027"/>
                      <a:gd name="connsiteY18" fmla="*/ 176498 h 307752"/>
                      <a:gd name="connsiteX19" fmla="*/ 20383 w 222027"/>
                      <a:gd name="connsiteY19" fmla="*/ 176498 h 307752"/>
                      <a:gd name="connsiteX20" fmla="*/ 50006 w 222027"/>
                      <a:gd name="connsiteY20" fmla="*/ 132398 h 307752"/>
                      <a:gd name="connsiteX21" fmla="*/ 54387 w 222027"/>
                      <a:gd name="connsiteY21" fmla="*/ 73342 h 307752"/>
                      <a:gd name="connsiteX22" fmla="*/ 42291 w 222027"/>
                      <a:gd name="connsiteY22" fmla="*/ 14097 h 307752"/>
                      <a:gd name="connsiteX23" fmla="*/ 37529 w 222027"/>
                      <a:gd name="connsiteY23" fmla="*/ 0 h 307752"/>
                      <a:gd name="connsiteX24" fmla="*/ 46291 w 222027"/>
                      <a:gd name="connsiteY24" fmla="*/ 667 h 307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22027" h="307752">
                        <a:moveTo>
                          <a:pt x="46291" y="667"/>
                        </a:moveTo>
                        <a:lnTo>
                          <a:pt x="46291" y="667"/>
                        </a:lnTo>
                        <a:cubicBezTo>
                          <a:pt x="47910" y="4096"/>
                          <a:pt x="49339" y="7620"/>
                          <a:pt x="50768" y="11049"/>
                        </a:cubicBezTo>
                        <a:cubicBezTo>
                          <a:pt x="58674" y="30385"/>
                          <a:pt x="65246" y="50768"/>
                          <a:pt x="68103" y="72009"/>
                        </a:cubicBezTo>
                        <a:cubicBezTo>
                          <a:pt x="70866" y="92964"/>
                          <a:pt x="72104" y="114586"/>
                          <a:pt x="68199" y="136493"/>
                        </a:cubicBezTo>
                        <a:cubicBezTo>
                          <a:pt x="66104" y="147447"/>
                          <a:pt x="62674" y="158496"/>
                          <a:pt x="57055" y="168688"/>
                        </a:cubicBezTo>
                        <a:cubicBezTo>
                          <a:pt x="56769" y="169354"/>
                          <a:pt x="56388" y="169926"/>
                          <a:pt x="56006" y="170497"/>
                        </a:cubicBezTo>
                        <a:lnTo>
                          <a:pt x="56006" y="170497"/>
                        </a:lnTo>
                        <a:cubicBezTo>
                          <a:pt x="54292" y="173546"/>
                          <a:pt x="52292" y="176498"/>
                          <a:pt x="50101" y="179261"/>
                        </a:cubicBezTo>
                        <a:cubicBezTo>
                          <a:pt x="95059" y="191357"/>
                          <a:pt x="136588" y="213931"/>
                          <a:pt x="171450" y="243554"/>
                        </a:cubicBezTo>
                        <a:cubicBezTo>
                          <a:pt x="190405" y="259652"/>
                          <a:pt x="207454" y="277939"/>
                          <a:pt x="222028" y="297847"/>
                        </a:cubicBezTo>
                        <a:lnTo>
                          <a:pt x="222028" y="297847"/>
                        </a:lnTo>
                        <a:cubicBezTo>
                          <a:pt x="220885" y="300704"/>
                          <a:pt x="219837" y="303371"/>
                          <a:pt x="218884" y="306038"/>
                        </a:cubicBezTo>
                        <a:lnTo>
                          <a:pt x="218218" y="307753"/>
                        </a:lnTo>
                        <a:cubicBezTo>
                          <a:pt x="202120" y="287655"/>
                          <a:pt x="183356" y="269653"/>
                          <a:pt x="162877" y="254318"/>
                        </a:cubicBezTo>
                        <a:cubicBezTo>
                          <a:pt x="122396" y="223933"/>
                          <a:pt x="74580" y="203835"/>
                          <a:pt x="25336" y="197548"/>
                        </a:cubicBezTo>
                        <a:lnTo>
                          <a:pt x="6858" y="195167"/>
                        </a:lnTo>
                        <a:lnTo>
                          <a:pt x="0" y="194310"/>
                        </a:lnTo>
                        <a:lnTo>
                          <a:pt x="20383" y="176498"/>
                        </a:lnTo>
                        <a:lnTo>
                          <a:pt x="20383" y="176498"/>
                        </a:lnTo>
                        <a:cubicBezTo>
                          <a:pt x="35242" y="167069"/>
                          <a:pt x="45244" y="150971"/>
                          <a:pt x="50006" y="132398"/>
                        </a:cubicBezTo>
                        <a:cubicBezTo>
                          <a:pt x="54959" y="113824"/>
                          <a:pt x="55530" y="93440"/>
                          <a:pt x="54387" y="73342"/>
                        </a:cubicBezTo>
                        <a:cubicBezTo>
                          <a:pt x="53244" y="53435"/>
                          <a:pt x="48673" y="33528"/>
                          <a:pt x="42291" y="14097"/>
                        </a:cubicBezTo>
                        <a:cubicBezTo>
                          <a:pt x="40767" y="9430"/>
                          <a:pt x="39148" y="4667"/>
                          <a:pt x="37529" y="0"/>
                        </a:cubicBezTo>
                        <a:cubicBezTo>
                          <a:pt x="40481" y="381"/>
                          <a:pt x="43339" y="476"/>
                          <a:pt x="46291" y="667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470E6D0-470B-52D6-69D9-84A033F359E9}"/>
                      </a:ext>
                    </a:extLst>
                  </p:cNvPr>
                  <p:cNvSpPr/>
                  <p:nvPr/>
                </p:nvSpPr>
                <p:spPr>
                  <a:xfrm>
                    <a:off x="10757921" y="6404910"/>
                    <a:ext cx="404717" cy="609409"/>
                  </a:xfrm>
                  <a:custGeom>
                    <a:avLst/>
                    <a:gdLst>
                      <a:gd name="connsiteX0" fmla="*/ 79534 w 404717"/>
                      <a:gd name="connsiteY0" fmla="*/ 0 h 609409"/>
                      <a:gd name="connsiteX1" fmla="*/ 79534 w 404717"/>
                      <a:gd name="connsiteY1" fmla="*/ 0 h 609409"/>
                      <a:gd name="connsiteX2" fmla="*/ 127064 w 404717"/>
                      <a:gd name="connsiteY2" fmla="*/ 120682 h 609409"/>
                      <a:gd name="connsiteX3" fmla="*/ 116014 w 404717"/>
                      <a:gd name="connsiteY3" fmla="*/ 270605 h 609409"/>
                      <a:gd name="connsiteX4" fmla="*/ 77248 w 404717"/>
                      <a:gd name="connsiteY4" fmla="*/ 352520 h 609409"/>
                      <a:gd name="connsiteX5" fmla="*/ 54864 w 404717"/>
                      <a:gd name="connsiteY5" fmla="*/ 382715 h 609409"/>
                      <a:gd name="connsiteX6" fmla="*/ 252699 w 404717"/>
                      <a:gd name="connsiteY6" fmla="*/ 460439 h 609409"/>
                      <a:gd name="connsiteX7" fmla="*/ 404717 w 404717"/>
                      <a:gd name="connsiteY7" fmla="*/ 604266 h 609409"/>
                      <a:gd name="connsiteX8" fmla="*/ 402050 w 404717"/>
                      <a:gd name="connsiteY8" fmla="*/ 609409 h 609409"/>
                      <a:gd name="connsiteX9" fmla="*/ 402050 w 404717"/>
                      <a:gd name="connsiteY9" fmla="*/ 609409 h 609409"/>
                      <a:gd name="connsiteX10" fmla="*/ 245078 w 404717"/>
                      <a:gd name="connsiteY10" fmla="*/ 473107 h 609409"/>
                      <a:gd name="connsiteX11" fmla="*/ 28194 w 404717"/>
                      <a:gd name="connsiteY11" fmla="*/ 404432 h 609409"/>
                      <a:gd name="connsiteX12" fmla="*/ 11144 w 404717"/>
                      <a:gd name="connsiteY12" fmla="*/ 403003 h 609409"/>
                      <a:gd name="connsiteX13" fmla="*/ 0 w 404717"/>
                      <a:gd name="connsiteY13" fmla="*/ 402050 h 609409"/>
                      <a:gd name="connsiteX14" fmla="*/ 20574 w 404717"/>
                      <a:gd name="connsiteY14" fmla="*/ 382524 h 609409"/>
                      <a:gd name="connsiteX15" fmla="*/ 112490 w 404717"/>
                      <a:gd name="connsiteY15" fmla="*/ 122777 h 609409"/>
                      <a:gd name="connsiteX16" fmla="*/ 68199 w 404717"/>
                      <a:gd name="connsiteY16" fmla="*/ 667 h 609409"/>
                      <a:gd name="connsiteX17" fmla="*/ 68294 w 404717"/>
                      <a:gd name="connsiteY17" fmla="*/ 667 h 609409"/>
                      <a:gd name="connsiteX18" fmla="*/ 79534 w 404717"/>
                      <a:gd name="connsiteY18" fmla="*/ 0 h 609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4717" h="609409">
                        <a:moveTo>
                          <a:pt x="79534" y="0"/>
                        </a:moveTo>
                        <a:lnTo>
                          <a:pt x="79534" y="0"/>
                        </a:lnTo>
                        <a:cubicBezTo>
                          <a:pt x="103156" y="36290"/>
                          <a:pt x="119729" y="77438"/>
                          <a:pt x="127064" y="120682"/>
                        </a:cubicBezTo>
                        <a:cubicBezTo>
                          <a:pt x="135445" y="170498"/>
                          <a:pt x="131255" y="222218"/>
                          <a:pt x="116014" y="270605"/>
                        </a:cubicBezTo>
                        <a:cubicBezTo>
                          <a:pt x="106966" y="299371"/>
                          <a:pt x="93916" y="327089"/>
                          <a:pt x="77248" y="352520"/>
                        </a:cubicBezTo>
                        <a:cubicBezTo>
                          <a:pt x="70390" y="362998"/>
                          <a:pt x="62960" y="373094"/>
                          <a:pt x="54864" y="382715"/>
                        </a:cubicBezTo>
                        <a:cubicBezTo>
                          <a:pt x="125444" y="395383"/>
                          <a:pt x="192881" y="422339"/>
                          <a:pt x="252699" y="460439"/>
                        </a:cubicBezTo>
                        <a:cubicBezTo>
                          <a:pt x="312134" y="498253"/>
                          <a:pt x="364236" y="547307"/>
                          <a:pt x="404717" y="604266"/>
                        </a:cubicBezTo>
                        <a:cubicBezTo>
                          <a:pt x="403860" y="605981"/>
                          <a:pt x="402907" y="607695"/>
                          <a:pt x="402050" y="609409"/>
                        </a:cubicBezTo>
                        <a:lnTo>
                          <a:pt x="402050" y="609409"/>
                        </a:lnTo>
                        <a:cubicBezTo>
                          <a:pt x="359283" y="553974"/>
                          <a:pt x="305276" y="507683"/>
                          <a:pt x="245078" y="473107"/>
                        </a:cubicBezTo>
                        <a:cubicBezTo>
                          <a:pt x="178403" y="434816"/>
                          <a:pt x="103917" y="410813"/>
                          <a:pt x="28194" y="404432"/>
                        </a:cubicBezTo>
                        <a:lnTo>
                          <a:pt x="11144" y="403003"/>
                        </a:lnTo>
                        <a:lnTo>
                          <a:pt x="0" y="402050"/>
                        </a:lnTo>
                        <a:lnTo>
                          <a:pt x="20574" y="382524"/>
                        </a:lnTo>
                        <a:cubicBezTo>
                          <a:pt x="89154" y="317754"/>
                          <a:pt x="124968" y="218027"/>
                          <a:pt x="112490" y="122777"/>
                        </a:cubicBezTo>
                        <a:cubicBezTo>
                          <a:pt x="106870" y="79629"/>
                          <a:pt x="91345" y="37814"/>
                          <a:pt x="68199" y="667"/>
                        </a:cubicBezTo>
                        <a:cubicBezTo>
                          <a:pt x="68199" y="667"/>
                          <a:pt x="68199" y="667"/>
                          <a:pt x="68294" y="667"/>
                        </a:cubicBezTo>
                        <a:cubicBezTo>
                          <a:pt x="71914" y="476"/>
                          <a:pt x="75724" y="286"/>
                          <a:pt x="79534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53A0F474-7DEC-47D4-BF56-4C7314F1E43E}"/>
                      </a:ext>
                    </a:extLst>
                  </p:cNvPr>
                  <p:cNvSpPr/>
                  <p:nvPr/>
                </p:nvSpPr>
                <p:spPr>
                  <a:xfrm>
                    <a:off x="10554467" y="6671420"/>
                    <a:ext cx="356793" cy="616839"/>
                  </a:xfrm>
                  <a:custGeom>
                    <a:avLst/>
                    <a:gdLst>
                      <a:gd name="connsiteX0" fmla="*/ 7048 w 356793"/>
                      <a:gd name="connsiteY0" fmla="*/ 0 h 616839"/>
                      <a:gd name="connsiteX1" fmla="*/ 80676 w 356793"/>
                      <a:gd name="connsiteY1" fmla="*/ 105251 h 616839"/>
                      <a:gd name="connsiteX2" fmla="*/ 97917 w 356793"/>
                      <a:gd name="connsiteY2" fmla="*/ 175736 h 616839"/>
                      <a:gd name="connsiteX3" fmla="*/ 95726 w 356793"/>
                      <a:gd name="connsiteY3" fmla="*/ 234315 h 616839"/>
                      <a:gd name="connsiteX4" fmla="*/ 97441 w 356793"/>
                      <a:gd name="connsiteY4" fmla="*/ 234887 h 616839"/>
                      <a:gd name="connsiteX5" fmla="*/ 297846 w 356793"/>
                      <a:gd name="connsiteY5" fmla="*/ 387096 h 616839"/>
                      <a:gd name="connsiteX6" fmla="*/ 355759 w 356793"/>
                      <a:gd name="connsiteY6" fmla="*/ 614744 h 616839"/>
                      <a:gd name="connsiteX7" fmla="*/ 350139 w 356793"/>
                      <a:gd name="connsiteY7" fmla="*/ 616839 h 616839"/>
                      <a:gd name="connsiteX8" fmla="*/ 283369 w 356793"/>
                      <a:gd name="connsiteY8" fmla="*/ 397002 h 616839"/>
                      <a:gd name="connsiteX9" fmla="*/ 276225 w 356793"/>
                      <a:gd name="connsiteY9" fmla="*/ 387382 h 616839"/>
                      <a:gd name="connsiteX10" fmla="*/ 247650 w 356793"/>
                      <a:gd name="connsiteY10" fmla="*/ 329184 h 616839"/>
                      <a:gd name="connsiteX11" fmla="*/ 202692 w 356793"/>
                      <a:gd name="connsiteY11" fmla="*/ 317087 h 616839"/>
                      <a:gd name="connsiteX12" fmla="*/ 74104 w 356793"/>
                      <a:gd name="connsiteY12" fmla="*/ 260128 h 616839"/>
                      <a:gd name="connsiteX13" fmla="*/ 70390 w 356793"/>
                      <a:gd name="connsiteY13" fmla="*/ 259366 h 616839"/>
                      <a:gd name="connsiteX14" fmla="*/ 70390 w 356793"/>
                      <a:gd name="connsiteY14" fmla="*/ 259366 h 616839"/>
                      <a:gd name="connsiteX15" fmla="*/ 59722 w 356793"/>
                      <a:gd name="connsiteY15" fmla="*/ 257080 h 616839"/>
                      <a:gd name="connsiteX16" fmla="*/ 62770 w 356793"/>
                      <a:gd name="connsiteY16" fmla="*/ 241078 h 616839"/>
                      <a:gd name="connsiteX17" fmla="*/ 70390 w 356793"/>
                      <a:gd name="connsiteY17" fmla="*/ 177737 h 616839"/>
                      <a:gd name="connsiteX18" fmla="*/ 57912 w 356793"/>
                      <a:gd name="connsiteY18" fmla="*/ 113824 h 616839"/>
                      <a:gd name="connsiteX19" fmla="*/ 0 w 356793"/>
                      <a:gd name="connsiteY19" fmla="*/ 18955 h 616839"/>
                      <a:gd name="connsiteX20" fmla="*/ 7048 w 356793"/>
                      <a:gd name="connsiteY20" fmla="*/ 0 h 61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56793" h="616839">
                        <a:moveTo>
                          <a:pt x="7048" y="0"/>
                        </a:moveTo>
                        <a:cubicBezTo>
                          <a:pt x="38957" y="28766"/>
                          <a:pt x="64484" y="64865"/>
                          <a:pt x="80676" y="105251"/>
                        </a:cubicBezTo>
                        <a:cubicBezTo>
                          <a:pt x="89630" y="127635"/>
                          <a:pt x="95726" y="151352"/>
                          <a:pt x="97917" y="175736"/>
                        </a:cubicBezTo>
                        <a:cubicBezTo>
                          <a:pt x="99726" y="195072"/>
                          <a:pt x="99155" y="214884"/>
                          <a:pt x="95726" y="234315"/>
                        </a:cubicBezTo>
                        <a:cubicBezTo>
                          <a:pt x="96298" y="234410"/>
                          <a:pt x="96964" y="234601"/>
                          <a:pt x="97441" y="234887"/>
                        </a:cubicBezTo>
                        <a:cubicBezTo>
                          <a:pt x="179737" y="260985"/>
                          <a:pt x="251555" y="315849"/>
                          <a:pt x="297846" y="387096"/>
                        </a:cubicBezTo>
                        <a:cubicBezTo>
                          <a:pt x="341566" y="454628"/>
                          <a:pt x="361759" y="535877"/>
                          <a:pt x="355759" y="614744"/>
                        </a:cubicBezTo>
                        <a:cubicBezTo>
                          <a:pt x="353949" y="615410"/>
                          <a:pt x="352044" y="616172"/>
                          <a:pt x="350139" y="616839"/>
                        </a:cubicBezTo>
                        <a:cubicBezTo>
                          <a:pt x="352615" y="538258"/>
                          <a:pt x="328613" y="459581"/>
                          <a:pt x="283369" y="397002"/>
                        </a:cubicBezTo>
                        <a:cubicBezTo>
                          <a:pt x="280988" y="393763"/>
                          <a:pt x="278606" y="390620"/>
                          <a:pt x="276225" y="387382"/>
                        </a:cubicBezTo>
                        <a:cubicBezTo>
                          <a:pt x="277463" y="364903"/>
                          <a:pt x="266319" y="341852"/>
                          <a:pt x="247650" y="329184"/>
                        </a:cubicBezTo>
                        <a:cubicBezTo>
                          <a:pt x="226314" y="314801"/>
                          <a:pt x="212217" y="312325"/>
                          <a:pt x="202692" y="317087"/>
                        </a:cubicBezTo>
                        <a:cubicBezTo>
                          <a:pt x="163925" y="289560"/>
                          <a:pt x="119920" y="269843"/>
                          <a:pt x="74104" y="260128"/>
                        </a:cubicBezTo>
                        <a:lnTo>
                          <a:pt x="70390" y="259366"/>
                        </a:lnTo>
                        <a:lnTo>
                          <a:pt x="70390" y="259366"/>
                        </a:lnTo>
                        <a:lnTo>
                          <a:pt x="59722" y="257080"/>
                        </a:lnTo>
                        <a:lnTo>
                          <a:pt x="62770" y="241078"/>
                        </a:lnTo>
                        <a:cubicBezTo>
                          <a:pt x="68961" y="220790"/>
                          <a:pt x="71342" y="199263"/>
                          <a:pt x="70390" y="177737"/>
                        </a:cubicBezTo>
                        <a:cubicBezTo>
                          <a:pt x="69437" y="156210"/>
                          <a:pt x="65151" y="134493"/>
                          <a:pt x="57912" y="113824"/>
                        </a:cubicBezTo>
                        <a:cubicBezTo>
                          <a:pt x="45815" y="78772"/>
                          <a:pt x="25813" y="46101"/>
                          <a:pt x="0" y="18955"/>
                        </a:cubicBezTo>
                        <a:cubicBezTo>
                          <a:pt x="4000" y="13240"/>
                          <a:pt x="6286" y="6668"/>
                          <a:pt x="7048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64BA10A-ED7D-FA3C-3FDC-794797B00932}"/>
                      </a:ext>
                    </a:extLst>
                  </p:cNvPr>
                  <p:cNvSpPr/>
                  <p:nvPr/>
                </p:nvSpPr>
                <p:spPr>
                  <a:xfrm>
                    <a:off x="10356632" y="6584361"/>
                    <a:ext cx="142875" cy="55244"/>
                  </a:xfrm>
                  <a:custGeom>
                    <a:avLst/>
                    <a:gdLst>
                      <a:gd name="connsiteX0" fmla="*/ 142875 w 142875"/>
                      <a:gd name="connsiteY0" fmla="*/ 43720 h 55244"/>
                      <a:gd name="connsiteX1" fmla="*/ 136684 w 142875"/>
                      <a:gd name="connsiteY1" fmla="*/ 50482 h 55244"/>
                      <a:gd name="connsiteX2" fmla="*/ 133731 w 142875"/>
                      <a:gd name="connsiteY2" fmla="*/ 55245 h 55244"/>
                      <a:gd name="connsiteX3" fmla="*/ 66675 w 142875"/>
                      <a:gd name="connsiteY3" fmla="*/ 24289 h 55244"/>
                      <a:gd name="connsiteX4" fmla="*/ 0 w 142875"/>
                      <a:gd name="connsiteY4" fmla="*/ 6858 h 55244"/>
                      <a:gd name="connsiteX5" fmla="*/ 4572 w 142875"/>
                      <a:gd name="connsiteY5" fmla="*/ 0 h 55244"/>
                      <a:gd name="connsiteX6" fmla="*/ 69913 w 142875"/>
                      <a:gd name="connsiteY6" fmla="*/ 14002 h 55244"/>
                      <a:gd name="connsiteX7" fmla="*/ 142875 w 142875"/>
                      <a:gd name="connsiteY7" fmla="*/ 43720 h 552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2875" h="55244">
                        <a:moveTo>
                          <a:pt x="142875" y="43720"/>
                        </a:moveTo>
                        <a:cubicBezTo>
                          <a:pt x="140494" y="45720"/>
                          <a:pt x="138494" y="47911"/>
                          <a:pt x="136684" y="50482"/>
                        </a:cubicBezTo>
                        <a:cubicBezTo>
                          <a:pt x="135636" y="52006"/>
                          <a:pt x="134588" y="53626"/>
                          <a:pt x="133731" y="55245"/>
                        </a:cubicBezTo>
                        <a:cubicBezTo>
                          <a:pt x="112586" y="42672"/>
                          <a:pt x="90011" y="32385"/>
                          <a:pt x="66675" y="24289"/>
                        </a:cubicBezTo>
                        <a:cubicBezTo>
                          <a:pt x="45053" y="16764"/>
                          <a:pt x="22670" y="10954"/>
                          <a:pt x="0" y="6858"/>
                        </a:cubicBezTo>
                        <a:cubicBezTo>
                          <a:pt x="1429" y="4572"/>
                          <a:pt x="2953" y="2286"/>
                          <a:pt x="4572" y="0"/>
                        </a:cubicBezTo>
                        <a:cubicBezTo>
                          <a:pt x="26670" y="3048"/>
                          <a:pt x="48482" y="7715"/>
                          <a:pt x="69913" y="14002"/>
                        </a:cubicBezTo>
                        <a:cubicBezTo>
                          <a:pt x="95060" y="21431"/>
                          <a:pt x="119634" y="31242"/>
                          <a:pt x="142875" y="4372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4" name="Graphic 18">
              <a:extLst>
                <a:ext uri="{FF2B5EF4-FFF2-40B4-BE49-F238E27FC236}">
                  <a16:creationId xmlns:a16="http://schemas.microsoft.com/office/drawing/2014/main" id="{F032B78D-8F0A-7B8B-DF9F-2D44A682CF4C}"/>
                </a:ext>
              </a:extLst>
            </p:cNvPr>
            <p:cNvGrpSpPr/>
            <p:nvPr/>
          </p:nvGrpSpPr>
          <p:grpSpPr>
            <a:xfrm>
              <a:off x="6455998" y="5350286"/>
              <a:ext cx="909154" cy="1010333"/>
              <a:chOff x="6455998" y="5350286"/>
              <a:chExt cx="909154" cy="1010333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ACAE2A8-E349-5095-D3AF-E4422D9D10E6}"/>
                  </a:ext>
                </a:extLst>
              </p:cNvPr>
              <p:cNvSpPr/>
              <p:nvPr/>
            </p:nvSpPr>
            <p:spPr>
              <a:xfrm>
                <a:off x="6455998" y="5350286"/>
                <a:ext cx="909154" cy="1010083"/>
              </a:xfrm>
              <a:custGeom>
                <a:avLst/>
                <a:gdLst>
                  <a:gd name="connsiteX0" fmla="*/ 603747 w 909154"/>
                  <a:gd name="connsiteY0" fmla="*/ 53357 h 1010083"/>
                  <a:gd name="connsiteX1" fmla="*/ 603747 w 909154"/>
                  <a:gd name="connsiteY1" fmla="*/ 53357 h 1010083"/>
                  <a:gd name="connsiteX2" fmla="*/ 595650 w 909154"/>
                  <a:gd name="connsiteY2" fmla="*/ 56786 h 1010083"/>
                  <a:gd name="connsiteX3" fmla="*/ 514211 w 909154"/>
                  <a:gd name="connsiteY3" fmla="*/ 93076 h 1010083"/>
                  <a:gd name="connsiteX4" fmla="*/ 517164 w 909154"/>
                  <a:gd name="connsiteY4" fmla="*/ 94981 h 1010083"/>
                  <a:gd name="connsiteX5" fmla="*/ 583935 w 909154"/>
                  <a:gd name="connsiteY5" fmla="*/ 199661 h 1010083"/>
                  <a:gd name="connsiteX6" fmla="*/ 436773 w 909154"/>
                  <a:gd name="connsiteY6" fmla="*/ 130319 h 1010083"/>
                  <a:gd name="connsiteX7" fmla="*/ 434868 w 909154"/>
                  <a:gd name="connsiteY7" fmla="*/ 129938 h 1010083"/>
                  <a:gd name="connsiteX8" fmla="*/ 349429 w 909154"/>
                  <a:gd name="connsiteY8" fmla="*/ 175277 h 1010083"/>
                  <a:gd name="connsiteX9" fmla="*/ 349429 w 909154"/>
                  <a:gd name="connsiteY9" fmla="*/ 175277 h 1010083"/>
                  <a:gd name="connsiteX10" fmla="*/ 339523 w 909154"/>
                  <a:gd name="connsiteY10" fmla="*/ 180992 h 1010083"/>
                  <a:gd name="connsiteX11" fmla="*/ 339523 w 909154"/>
                  <a:gd name="connsiteY11" fmla="*/ 180992 h 1010083"/>
                  <a:gd name="connsiteX12" fmla="*/ 339523 w 909154"/>
                  <a:gd name="connsiteY12" fmla="*/ 180992 h 1010083"/>
                  <a:gd name="connsiteX13" fmla="*/ 215698 w 909154"/>
                  <a:gd name="connsiteY13" fmla="*/ 260621 h 1010083"/>
                  <a:gd name="connsiteX14" fmla="*/ 351906 w 909154"/>
                  <a:gd name="connsiteY14" fmla="*/ 330249 h 1010083"/>
                  <a:gd name="connsiteX15" fmla="*/ 360764 w 909154"/>
                  <a:gd name="connsiteY15" fmla="*/ 344631 h 1010083"/>
                  <a:gd name="connsiteX16" fmla="*/ 333999 w 909154"/>
                  <a:gd name="connsiteY16" fmla="*/ 371778 h 1010083"/>
                  <a:gd name="connsiteX17" fmla="*/ 292755 w 909154"/>
                  <a:gd name="connsiteY17" fmla="*/ 358824 h 1010083"/>
                  <a:gd name="connsiteX18" fmla="*/ 2148 w 909154"/>
                  <a:gd name="connsiteY18" fmla="*/ 547133 h 1010083"/>
                  <a:gd name="connsiteX19" fmla="*/ 1100 w 909154"/>
                  <a:gd name="connsiteY19" fmla="*/ 555324 h 1010083"/>
                  <a:gd name="connsiteX20" fmla="*/ 81777 w 909154"/>
                  <a:gd name="connsiteY20" fmla="*/ 723345 h 1010083"/>
                  <a:gd name="connsiteX21" fmla="*/ 374956 w 909154"/>
                  <a:gd name="connsiteY21" fmla="*/ 786210 h 1010083"/>
                  <a:gd name="connsiteX22" fmla="*/ 374956 w 909154"/>
                  <a:gd name="connsiteY22" fmla="*/ 786210 h 1010083"/>
                  <a:gd name="connsiteX23" fmla="*/ 402579 w 909154"/>
                  <a:gd name="connsiteY23" fmla="*/ 803927 h 1010083"/>
                  <a:gd name="connsiteX24" fmla="*/ 519736 w 909154"/>
                  <a:gd name="connsiteY24" fmla="*/ 965280 h 1010083"/>
                  <a:gd name="connsiteX25" fmla="*/ 727000 w 909154"/>
                  <a:gd name="connsiteY25" fmla="*/ 991093 h 1010083"/>
                  <a:gd name="connsiteX26" fmla="*/ 801295 w 909154"/>
                  <a:gd name="connsiteY26" fmla="*/ 937086 h 1010083"/>
                  <a:gd name="connsiteX27" fmla="*/ 805391 w 909154"/>
                  <a:gd name="connsiteY27" fmla="*/ 932705 h 1010083"/>
                  <a:gd name="connsiteX28" fmla="*/ 857112 w 909154"/>
                  <a:gd name="connsiteY28" fmla="*/ 856219 h 1010083"/>
                  <a:gd name="connsiteX29" fmla="*/ 831108 w 909154"/>
                  <a:gd name="connsiteY29" fmla="*/ 767732 h 1010083"/>
                  <a:gd name="connsiteX30" fmla="*/ 697473 w 909154"/>
                  <a:gd name="connsiteY30" fmla="*/ 626857 h 1010083"/>
                  <a:gd name="connsiteX31" fmla="*/ 779673 w 909154"/>
                  <a:gd name="connsiteY31" fmla="*/ 610569 h 1010083"/>
                  <a:gd name="connsiteX32" fmla="*/ 901593 w 909154"/>
                  <a:gd name="connsiteY32" fmla="*/ 690103 h 1010083"/>
                  <a:gd name="connsiteX33" fmla="*/ 907404 w 909154"/>
                  <a:gd name="connsiteY33" fmla="*/ 610855 h 1010083"/>
                  <a:gd name="connsiteX34" fmla="*/ 908547 w 909154"/>
                  <a:gd name="connsiteY34" fmla="*/ 578565 h 1010083"/>
                  <a:gd name="connsiteX35" fmla="*/ 908547 w 909154"/>
                  <a:gd name="connsiteY35" fmla="*/ 578565 h 1010083"/>
                  <a:gd name="connsiteX36" fmla="*/ 908642 w 909154"/>
                  <a:gd name="connsiteY36" fmla="*/ 572755 h 1010083"/>
                  <a:gd name="connsiteX37" fmla="*/ 904546 w 909154"/>
                  <a:gd name="connsiteY37" fmla="*/ 379302 h 1010083"/>
                  <a:gd name="connsiteX38" fmla="*/ 796437 w 909154"/>
                  <a:gd name="connsiteY38" fmla="*/ 341297 h 1010083"/>
                  <a:gd name="connsiteX39" fmla="*/ 770148 w 909154"/>
                  <a:gd name="connsiteY39" fmla="*/ 335963 h 1010083"/>
                  <a:gd name="connsiteX40" fmla="*/ 761576 w 909154"/>
                  <a:gd name="connsiteY40" fmla="*/ 313199 h 1010083"/>
                  <a:gd name="connsiteX41" fmla="*/ 775768 w 909154"/>
                  <a:gd name="connsiteY41" fmla="*/ 304150 h 1010083"/>
                  <a:gd name="connsiteX42" fmla="*/ 898450 w 909154"/>
                  <a:gd name="connsiteY42" fmla="*/ 300054 h 1010083"/>
                  <a:gd name="connsiteX43" fmla="*/ 893973 w 909154"/>
                  <a:gd name="connsiteY43" fmla="*/ 252810 h 1010083"/>
                  <a:gd name="connsiteX44" fmla="*/ 893783 w 909154"/>
                  <a:gd name="connsiteY44" fmla="*/ 251000 h 1010083"/>
                  <a:gd name="connsiteX45" fmla="*/ 893021 w 909154"/>
                  <a:gd name="connsiteY45" fmla="*/ 242237 h 1010083"/>
                  <a:gd name="connsiteX46" fmla="*/ 893021 w 909154"/>
                  <a:gd name="connsiteY46" fmla="*/ 242237 h 1010083"/>
                  <a:gd name="connsiteX47" fmla="*/ 808629 w 909154"/>
                  <a:gd name="connsiteY47" fmla="*/ 17 h 1010083"/>
                  <a:gd name="connsiteX48" fmla="*/ 603747 w 909154"/>
                  <a:gd name="connsiteY48" fmla="*/ 53357 h 1010083"/>
                  <a:gd name="connsiteX49" fmla="*/ 183313 w 909154"/>
                  <a:gd name="connsiteY49" fmla="*/ 589995 h 1010083"/>
                  <a:gd name="connsiteX50" fmla="*/ 142356 w 909154"/>
                  <a:gd name="connsiteY50" fmla="*/ 539322 h 1010083"/>
                  <a:gd name="connsiteX51" fmla="*/ 142927 w 909154"/>
                  <a:gd name="connsiteY51" fmla="*/ 533703 h 1010083"/>
                  <a:gd name="connsiteX52" fmla="*/ 145499 w 909154"/>
                  <a:gd name="connsiteY52" fmla="*/ 524939 h 1010083"/>
                  <a:gd name="connsiteX53" fmla="*/ 155595 w 909154"/>
                  <a:gd name="connsiteY53" fmla="*/ 512652 h 1010083"/>
                  <a:gd name="connsiteX54" fmla="*/ 177884 w 909154"/>
                  <a:gd name="connsiteY54" fmla="*/ 508271 h 1010083"/>
                  <a:gd name="connsiteX55" fmla="*/ 203315 w 909154"/>
                  <a:gd name="connsiteY55" fmla="*/ 515224 h 1010083"/>
                  <a:gd name="connsiteX56" fmla="*/ 220270 w 909154"/>
                  <a:gd name="connsiteY56" fmla="*/ 536274 h 1010083"/>
                  <a:gd name="connsiteX57" fmla="*/ 222365 w 909154"/>
                  <a:gd name="connsiteY57" fmla="*/ 556277 h 1010083"/>
                  <a:gd name="connsiteX58" fmla="*/ 221508 w 909154"/>
                  <a:gd name="connsiteY58" fmla="*/ 560182 h 1010083"/>
                  <a:gd name="connsiteX59" fmla="*/ 183313 w 909154"/>
                  <a:gd name="connsiteY59" fmla="*/ 589995 h 1010083"/>
                  <a:gd name="connsiteX60" fmla="*/ 594888 w 909154"/>
                  <a:gd name="connsiteY60" fmla="*/ 888032 h 1010083"/>
                  <a:gd name="connsiteX61" fmla="*/ 556598 w 909154"/>
                  <a:gd name="connsiteY61" fmla="*/ 823358 h 1010083"/>
                  <a:gd name="connsiteX62" fmla="*/ 536119 w 909154"/>
                  <a:gd name="connsiteY62" fmla="*/ 733918 h 1010083"/>
                  <a:gd name="connsiteX63" fmla="*/ 581744 w 909154"/>
                  <a:gd name="connsiteY63" fmla="*/ 724869 h 1010083"/>
                  <a:gd name="connsiteX64" fmla="*/ 633179 w 909154"/>
                  <a:gd name="connsiteY64" fmla="*/ 764398 h 1010083"/>
                  <a:gd name="connsiteX65" fmla="*/ 635370 w 909154"/>
                  <a:gd name="connsiteY65" fmla="*/ 770399 h 1010083"/>
                  <a:gd name="connsiteX66" fmla="*/ 643752 w 909154"/>
                  <a:gd name="connsiteY66" fmla="*/ 799641 h 1010083"/>
                  <a:gd name="connsiteX67" fmla="*/ 692805 w 909154"/>
                  <a:gd name="connsiteY67" fmla="*/ 847742 h 1010083"/>
                  <a:gd name="connsiteX68" fmla="*/ 664230 w 909154"/>
                  <a:gd name="connsiteY68" fmla="*/ 907940 h 1010083"/>
                  <a:gd name="connsiteX69" fmla="*/ 594888 w 909154"/>
                  <a:gd name="connsiteY69" fmla="*/ 888032 h 1010083"/>
                  <a:gd name="connsiteX70" fmla="*/ 781102 w 909154"/>
                  <a:gd name="connsiteY70" fmla="*/ 437405 h 1010083"/>
                  <a:gd name="connsiteX71" fmla="*/ 791865 w 909154"/>
                  <a:gd name="connsiteY71" fmla="*/ 458741 h 1010083"/>
                  <a:gd name="connsiteX72" fmla="*/ 685566 w 909154"/>
                  <a:gd name="connsiteY72" fmla="*/ 484934 h 1010083"/>
                  <a:gd name="connsiteX73" fmla="*/ 630893 w 909154"/>
                  <a:gd name="connsiteY73" fmla="*/ 465503 h 1010083"/>
                  <a:gd name="connsiteX74" fmla="*/ 634227 w 909154"/>
                  <a:gd name="connsiteY74" fmla="*/ 430261 h 1010083"/>
                  <a:gd name="connsiteX75" fmla="*/ 663754 w 909154"/>
                  <a:gd name="connsiteY75" fmla="*/ 408544 h 1010083"/>
                  <a:gd name="connsiteX76" fmla="*/ 781102 w 909154"/>
                  <a:gd name="connsiteY76" fmla="*/ 437405 h 10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09154" h="1010083">
                    <a:moveTo>
                      <a:pt x="603747" y="53357"/>
                    </a:moveTo>
                    <a:lnTo>
                      <a:pt x="603747" y="53357"/>
                    </a:lnTo>
                    <a:cubicBezTo>
                      <a:pt x="600984" y="54500"/>
                      <a:pt x="598413" y="55643"/>
                      <a:pt x="595650" y="56786"/>
                    </a:cubicBezTo>
                    <a:cubicBezTo>
                      <a:pt x="566980" y="68978"/>
                      <a:pt x="539358" y="81646"/>
                      <a:pt x="514211" y="93076"/>
                    </a:cubicBezTo>
                    <a:cubicBezTo>
                      <a:pt x="515164" y="93647"/>
                      <a:pt x="516117" y="94314"/>
                      <a:pt x="517164" y="94981"/>
                    </a:cubicBezTo>
                    <a:cubicBezTo>
                      <a:pt x="552312" y="119174"/>
                      <a:pt x="578982" y="157274"/>
                      <a:pt x="583935" y="199661"/>
                    </a:cubicBezTo>
                    <a:cubicBezTo>
                      <a:pt x="540596" y="166418"/>
                      <a:pt x="489923" y="142796"/>
                      <a:pt x="436773" y="130319"/>
                    </a:cubicBezTo>
                    <a:cubicBezTo>
                      <a:pt x="436202" y="130128"/>
                      <a:pt x="435535" y="130033"/>
                      <a:pt x="434868" y="129938"/>
                    </a:cubicBezTo>
                    <a:cubicBezTo>
                      <a:pt x="405912" y="144225"/>
                      <a:pt x="377433" y="159275"/>
                      <a:pt x="349429" y="175277"/>
                    </a:cubicBezTo>
                    <a:lnTo>
                      <a:pt x="349429" y="175277"/>
                    </a:lnTo>
                    <a:cubicBezTo>
                      <a:pt x="346095" y="177182"/>
                      <a:pt x="342761" y="179087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297137" y="205566"/>
                      <a:pt x="255703" y="232141"/>
                      <a:pt x="215698" y="260621"/>
                    </a:cubicBezTo>
                    <a:cubicBezTo>
                      <a:pt x="267419" y="266431"/>
                      <a:pt x="317044" y="291482"/>
                      <a:pt x="351906" y="330249"/>
                    </a:cubicBezTo>
                    <a:cubicBezTo>
                      <a:pt x="355716" y="334439"/>
                      <a:pt x="359526" y="339107"/>
                      <a:pt x="360764" y="344631"/>
                    </a:cubicBezTo>
                    <a:cubicBezTo>
                      <a:pt x="363907" y="358824"/>
                      <a:pt x="348572" y="371396"/>
                      <a:pt x="333999" y="371778"/>
                    </a:cubicBezTo>
                    <a:cubicBezTo>
                      <a:pt x="319425" y="372254"/>
                      <a:pt x="306090" y="364729"/>
                      <a:pt x="292755" y="358824"/>
                    </a:cubicBezTo>
                    <a:cubicBezTo>
                      <a:pt x="153690" y="297101"/>
                      <a:pt x="20340" y="419879"/>
                      <a:pt x="2148" y="547133"/>
                    </a:cubicBezTo>
                    <a:cubicBezTo>
                      <a:pt x="1767" y="549895"/>
                      <a:pt x="1386" y="552562"/>
                      <a:pt x="1100" y="555324"/>
                    </a:cubicBezTo>
                    <a:cubicBezTo>
                      <a:pt x="-5472" y="618570"/>
                      <a:pt x="16911" y="681912"/>
                      <a:pt x="81777" y="723345"/>
                    </a:cubicBezTo>
                    <a:cubicBezTo>
                      <a:pt x="166549" y="777638"/>
                      <a:pt x="288088" y="742491"/>
                      <a:pt x="374956" y="786210"/>
                    </a:cubicBezTo>
                    <a:cubicBezTo>
                      <a:pt x="374956" y="786210"/>
                      <a:pt x="374956" y="786210"/>
                      <a:pt x="374956" y="786210"/>
                    </a:cubicBezTo>
                    <a:cubicBezTo>
                      <a:pt x="384576" y="790973"/>
                      <a:pt x="393816" y="796878"/>
                      <a:pt x="402579" y="803927"/>
                    </a:cubicBezTo>
                    <a:cubicBezTo>
                      <a:pt x="454490" y="845932"/>
                      <a:pt x="471159" y="919465"/>
                      <a:pt x="519736" y="965280"/>
                    </a:cubicBezTo>
                    <a:cubicBezTo>
                      <a:pt x="573552" y="1016049"/>
                      <a:pt x="659944" y="1022240"/>
                      <a:pt x="727000" y="991093"/>
                    </a:cubicBezTo>
                    <a:cubicBezTo>
                      <a:pt x="755099" y="978044"/>
                      <a:pt x="779959" y="959375"/>
                      <a:pt x="801295" y="937086"/>
                    </a:cubicBezTo>
                    <a:cubicBezTo>
                      <a:pt x="802724" y="935657"/>
                      <a:pt x="804057" y="934133"/>
                      <a:pt x="805391" y="932705"/>
                    </a:cubicBezTo>
                    <a:cubicBezTo>
                      <a:pt x="826060" y="910035"/>
                      <a:pt x="843491" y="883937"/>
                      <a:pt x="857112" y="856219"/>
                    </a:cubicBezTo>
                    <a:cubicBezTo>
                      <a:pt x="852540" y="826596"/>
                      <a:pt x="846444" y="796783"/>
                      <a:pt x="831108" y="767732"/>
                    </a:cubicBezTo>
                    <a:cubicBezTo>
                      <a:pt x="800628" y="709724"/>
                      <a:pt x="754337" y="659718"/>
                      <a:pt x="697473" y="626857"/>
                    </a:cubicBezTo>
                    <a:cubicBezTo>
                      <a:pt x="716332" y="604187"/>
                      <a:pt x="751003" y="603616"/>
                      <a:pt x="779673" y="610569"/>
                    </a:cubicBezTo>
                    <a:cubicBezTo>
                      <a:pt x="827774" y="622380"/>
                      <a:pt x="870732" y="651432"/>
                      <a:pt x="901593" y="690103"/>
                    </a:cubicBezTo>
                    <a:cubicBezTo>
                      <a:pt x="904546" y="663814"/>
                      <a:pt x="906356" y="637239"/>
                      <a:pt x="907404" y="610855"/>
                    </a:cubicBezTo>
                    <a:cubicBezTo>
                      <a:pt x="907880" y="599996"/>
                      <a:pt x="908261" y="589328"/>
                      <a:pt x="908547" y="578565"/>
                    </a:cubicBezTo>
                    <a:lnTo>
                      <a:pt x="908547" y="578565"/>
                    </a:lnTo>
                    <a:cubicBezTo>
                      <a:pt x="908642" y="576660"/>
                      <a:pt x="908642" y="574660"/>
                      <a:pt x="908642" y="572755"/>
                    </a:cubicBezTo>
                    <a:cubicBezTo>
                      <a:pt x="910070" y="508271"/>
                      <a:pt x="908451" y="443691"/>
                      <a:pt x="904546" y="379302"/>
                    </a:cubicBezTo>
                    <a:cubicBezTo>
                      <a:pt x="872542" y="357680"/>
                      <a:pt x="835109" y="344060"/>
                      <a:pt x="796437" y="341297"/>
                    </a:cubicBezTo>
                    <a:cubicBezTo>
                      <a:pt x="787389" y="340631"/>
                      <a:pt x="777959" y="340440"/>
                      <a:pt x="770148" y="335963"/>
                    </a:cubicBezTo>
                    <a:cubicBezTo>
                      <a:pt x="762338" y="331487"/>
                      <a:pt x="757004" y="321009"/>
                      <a:pt x="761576" y="313199"/>
                    </a:cubicBezTo>
                    <a:cubicBezTo>
                      <a:pt x="764529" y="308246"/>
                      <a:pt x="770339" y="305960"/>
                      <a:pt x="775768" y="304150"/>
                    </a:cubicBezTo>
                    <a:cubicBezTo>
                      <a:pt x="815202" y="291386"/>
                      <a:pt x="858159" y="290148"/>
                      <a:pt x="898450" y="300054"/>
                    </a:cubicBezTo>
                    <a:cubicBezTo>
                      <a:pt x="897116" y="284243"/>
                      <a:pt x="895593" y="268526"/>
                      <a:pt x="893973" y="252810"/>
                    </a:cubicBezTo>
                    <a:lnTo>
                      <a:pt x="893783" y="251000"/>
                    </a:lnTo>
                    <a:cubicBezTo>
                      <a:pt x="893497" y="248238"/>
                      <a:pt x="893307" y="245381"/>
                      <a:pt x="893021" y="242237"/>
                    </a:cubicBezTo>
                    <a:lnTo>
                      <a:pt x="893021" y="242237"/>
                    </a:lnTo>
                    <a:cubicBezTo>
                      <a:pt x="887306" y="165561"/>
                      <a:pt x="897402" y="874"/>
                      <a:pt x="808629" y="17"/>
                    </a:cubicBezTo>
                    <a:cubicBezTo>
                      <a:pt x="746336" y="-745"/>
                      <a:pt x="672327" y="24591"/>
                      <a:pt x="603747" y="53357"/>
                    </a:cubicBezTo>
                    <a:close/>
                    <a:moveTo>
                      <a:pt x="183313" y="589995"/>
                    </a:moveTo>
                    <a:cubicBezTo>
                      <a:pt x="155024" y="590471"/>
                      <a:pt x="140927" y="564373"/>
                      <a:pt x="142356" y="539322"/>
                    </a:cubicBezTo>
                    <a:cubicBezTo>
                      <a:pt x="142451" y="537417"/>
                      <a:pt x="142641" y="535607"/>
                      <a:pt x="142927" y="533703"/>
                    </a:cubicBezTo>
                    <a:cubicBezTo>
                      <a:pt x="143403" y="530654"/>
                      <a:pt x="144165" y="527702"/>
                      <a:pt x="145499" y="524939"/>
                    </a:cubicBezTo>
                    <a:cubicBezTo>
                      <a:pt x="147594" y="519891"/>
                      <a:pt x="151023" y="515510"/>
                      <a:pt x="155595" y="512652"/>
                    </a:cubicBezTo>
                    <a:cubicBezTo>
                      <a:pt x="162072" y="508557"/>
                      <a:pt x="170169" y="507890"/>
                      <a:pt x="177884" y="508271"/>
                    </a:cubicBezTo>
                    <a:cubicBezTo>
                      <a:pt x="186742" y="508842"/>
                      <a:pt x="195696" y="510652"/>
                      <a:pt x="203315" y="515224"/>
                    </a:cubicBezTo>
                    <a:cubicBezTo>
                      <a:pt x="211221" y="519986"/>
                      <a:pt x="217127" y="527607"/>
                      <a:pt x="220270" y="536274"/>
                    </a:cubicBezTo>
                    <a:cubicBezTo>
                      <a:pt x="222556" y="542656"/>
                      <a:pt x="223413" y="549514"/>
                      <a:pt x="222365" y="556277"/>
                    </a:cubicBezTo>
                    <a:cubicBezTo>
                      <a:pt x="222175" y="557610"/>
                      <a:pt x="221889" y="558944"/>
                      <a:pt x="221508" y="560182"/>
                    </a:cubicBezTo>
                    <a:cubicBezTo>
                      <a:pt x="217032" y="576946"/>
                      <a:pt x="200649" y="589805"/>
                      <a:pt x="183313" y="589995"/>
                    </a:cubicBezTo>
                    <a:close/>
                    <a:moveTo>
                      <a:pt x="594888" y="888032"/>
                    </a:moveTo>
                    <a:cubicBezTo>
                      <a:pt x="576600" y="870507"/>
                      <a:pt x="565742" y="846884"/>
                      <a:pt x="556598" y="823358"/>
                    </a:cubicBezTo>
                    <a:cubicBezTo>
                      <a:pt x="545835" y="795640"/>
                      <a:pt x="521641" y="753349"/>
                      <a:pt x="536119" y="733918"/>
                    </a:cubicBezTo>
                    <a:cubicBezTo>
                      <a:pt x="542501" y="725441"/>
                      <a:pt x="556217" y="721345"/>
                      <a:pt x="581744" y="724869"/>
                    </a:cubicBezTo>
                    <a:cubicBezTo>
                      <a:pt x="604128" y="727917"/>
                      <a:pt x="624321" y="743633"/>
                      <a:pt x="633179" y="764398"/>
                    </a:cubicBezTo>
                    <a:cubicBezTo>
                      <a:pt x="634036" y="766303"/>
                      <a:pt x="634798" y="768303"/>
                      <a:pt x="635370" y="770399"/>
                    </a:cubicBezTo>
                    <a:cubicBezTo>
                      <a:pt x="638322" y="780114"/>
                      <a:pt x="639084" y="790592"/>
                      <a:pt x="643752" y="799641"/>
                    </a:cubicBezTo>
                    <a:cubicBezTo>
                      <a:pt x="654420" y="820119"/>
                      <a:pt x="682042" y="827263"/>
                      <a:pt x="692805" y="847742"/>
                    </a:cubicBezTo>
                    <a:cubicBezTo>
                      <a:pt x="704521" y="870125"/>
                      <a:pt x="688233" y="900034"/>
                      <a:pt x="664230" y="907940"/>
                    </a:cubicBezTo>
                    <a:cubicBezTo>
                      <a:pt x="640227" y="915750"/>
                      <a:pt x="613176" y="905463"/>
                      <a:pt x="594888" y="888032"/>
                    </a:cubicBezTo>
                    <a:close/>
                    <a:moveTo>
                      <a:pt x="781102" y="437405"/>
                    </a:moveTo>
                    <a:cubicBezTo>
                      <a:pt x="786341" y="443596"/>
                      <a:pt x="791103" y="450740"/>
                      <a:pt x="791865" y="458741"/>
                    </a:cubicBezTo>
                    <a:cubicBezTo>
                      <a:pt x="794913" y="492650"/>
                      <a:pt x="706807" y="484268"/>
                      <a:pt x="685566" y="484934"/>
                    </a:cubicBezTo>
                    <a:cubicBezTo>
                      <a:pt x="665088" y="485601"/>
                      <a:pt x="640418" y="483506"/>
                      <a:pt x="630893" y="465503"/>
                    </a:cubicBezTo>
                    <a:cubicBezTo>
                      <a:pt x="625083" y="454550"/>
                      <a:pt x="627273" y="440548"/>
                      <a:pt x="634227" y="430261"/>
                    </a:cubicBezTo>
                    <a:cubicBezTo>
                      <a:pt x="641180" y="419974"/>
                      <a:pt x="652229" y="413021"/>
                      <a:pt x="663754" y="408544"/>
                    </a:cubicBezTo>
                    <a:cubicBezTo>
                      <a:pt x="703664" y="392732"/>
                      <a:pt x="753003" y="404829"/>
                      <a:pt x="781102" y="43740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5" name="Graphic 18">
                <a:extLst>
                  <a:ext uri="{FF2B5EF4-FFF2-40B4-BE49-F238E27FC236}">
                    <a16:creationId xmlns:a16="http://schemas.microsoft.com/office/drawing/2014/main" id="{EEEF6460-57E9-55D4-A14C-D3302BE0ED98}"/>
                  </a:ext>
                </a:extLst>
              </p:cNvPr>
              <p:cNvGrpSpPr/>
              <p:nvPr/>
            </p:nvGrpSpPr>
            <p:grpSpPr>
              <a:xfrm>
                <a:off x="6457002" y="5372781"/>
                <a:ext cx="907637" cy="987837"/>
                <a:chOff x="6457002" y="5372781"/>
                <a:chExt cx="907637" cy="987837"/>
              </a:xfrm>
              <a:solidFill>
                <a:srgbClr val="406832"/>
              </a:solidFill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AE09CFC-65AC-167C-DA5D-A8EB91C85F4E}"/>
                    </a:ext>
                  </a:extLst>
                </p:cNvPr>
                <p:cNvSpPr/>
                <p:nvPr/>
              </p:nvSpPr>
              <p:spPr>
                <a:xfrm>
                  <a:off x="6734942" y="5372781"/>
                  <a:ext cx="574548" cy="987837"/>
                </a:xfrm>
                <a:custGeom>
                  <a:avLst/>
                  <a:gdLst>
                    <a:gd name="connsiteX0" fmla="*/ 0 w 574548"/>
                    <a:gd name="connsiteY0" fmla="*/ 973455 h 987837"/>
                    <a:gd name="connsiteX1" fmla="*/ 220599 w 574548"/>
                    <a:gd name="connsiteY1" fmla="*/ 446342 h 987837"/>
                    <a:gd name="connsiteX2" fmla="*/ 377000 w 574548"/>
                    <a:gd name="connsiteY2" fmla="*/ 207455 h 987837"/>
                    <a:gd name="connsiteX3" fmla="*/ 571786 w 574548"/>
                    <a:gd name="connsiteY3" fmla="*/ 0 h 987837"/>
                    <a:gd name="connsiteX4" fmla="*/ 574548 w 574548"/>
                    <a:gd name="connsiteY4" fmla="*/ 3048 h 987837"/>
                    <a:gd name="connsiteX5" fmla="*/ 390239 w 574548"/>
                    <a:gd name="connsiteY5" fmla="*/ 217265 h 987837"/>
                    <a:gd name="connsiteX6" fmla="*/ 246126 w 574548"/>
                    <a:gd name="connsiteY6" fmla="*/ 459772 h 987837"/>
                    <a:gd name="connsiteX7" fmla="*/ 51625 w 574548"/>
                    <a:gd name="connsiteY7" fmla="*/ 987838 h 987837"/>
                    <a:gd name="connsiteX8" fmla="*/ 0 w 574548"/>
                    <a:gd name="connsiteY8" fmla="*/ 973455 h 98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548" h="987837">
                      <a:moveTo>
                        <a:pt x="0" y="973455"/>
                      </a:moveTo>
                      <a:cubicBezTo>
                        <a:pt x="55912" y="790861"/>
                        <a:pt x="127825" y="613029"/>
                        <a:pt x="220599" y="446342"/>
                      </a:cubicBezTo>
                      <a:cubicBezTo>
                        <a:pt x="267081" y="363093"/>
                        <a:pt x="318802" y="282797"/>
                        <a:pt x="377000" y="207455"/>
                      </a:cubicBezTo>
                      <a:cubicBezTo>
                        <a:pt x="435197" y="132207"/>
                        <a:pt x="499777" y="61817"/>
                        <a:pt x="571786" y="0"/>
                      </a:cubicBezTo>
                      <a:lnTo>
                        <a:pt x="574548" y="3048"/>
                      </a:lnTo>
                      <a:cubicBezTo>
                        <a:pt x="505587" y="67723"/>
                        <a:pt x="444532" y="140303"/>
                        <a:pt x="390239" y="217265"/>
                      </a:cubicBezTo>
                      <a:cubicBezTo>
                        <a:pt x="335947" y="294323"/>
                        <a:pt x="288322" y="375761"/>
                        <a:pt x="246126" y="459772"/>
                      </a:cubicBezTo>
                      <a:cubicBezTo>
                        <a:pt x="161830" y="628079"/>
                        <a:pt x="98679" y="806291"/>
                        <a:pt x="51625" y="987838"/>
                      </a:cubicBezTo>
                      <a:lnTo>
                        <a:pt x="0" y="97345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18">
                  <a:extLst>
                    <a:ext uri="{FF2B5EF4-FFF2-40B4-BE49-F238E27FC236}">
                      <a16:creationId xmlns:a16="http://schemas.microsoft.com/office/drawing/2014/main" id="{008FB282-8D76-D0CD-409C-F19201B97B93}"/>
                    </a:ext>
                  </a:extLst>
                </p:cNvPr>
                <p:cNvGrpSpPr/>
                <p:nvPr/>
              </p:nvGrpSpPr>
              <p:grpSpPr>
                <a:xfrm>
                  <a:off x="6457002" y="5403642"/>
                  <a:ext cx="907637" cy="883824"/>
                  <a:chOff x="6457002" y="5403642"/>
                  <a:chExt cx="907637" cy="883824"/>
                </a:xfrm>
                <a:solidFill>
                  <a:srgbClr val="406832"/>
                </a:solidFill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5AE44481-552E-C3DE-339F-3DC0F0B483ED}"/>
                      </a:ext>
                    </a:extLst>
                  </p:cNvPr>
                  <p:cNvSpPr/>
                  <p:nvPr/>
                </p:nvSpPr>
                <p:spPr>
                  <a:xfrm>
                    <a:off x="7051743" y="5403642"/>
                    <a:ext cx="298227" cy="199167"/>
                  </a:xfrm>
                  <a:custGeom>
                    <a:avLst/>
                    <a:gdLst>
                      <a:gd name="connsiteX0" fmla="*/ 7906 w 298227"/>
                      <a:gd name="connsiteY0" fmla="*/ 0 h 199167"/>
                      <a:gd name="connsiteX1" fmla="*/ 7906 w 298227"/>
                      <a:gd name="connsiteY1" fmla="*/ 0 h 199167"/>
                      <a:gd name="connsiteX2" fmla="*/ 16573 w 298227"/>
                      <a:gd name="connsiteY2" fmla="*/ 7334 h 199167"/>
                      <a:gd name="connsiteX3" fmla="*/ 59150 w 298227"/>
                      <a:gd name="connsiteY3" fmla="*/ 54292 h 199167"/>
                      <a:gd name="connsiteX4" fmla="*/ 87821 w 298227"/>
                      <a:gd name="connsiteY4" fmla="*/ 112109 h 199167"/>
                      <a:gd name="connsiteX5" fmla="*/ 92107 w 298227"/>
                      <a:gd name="connsiteY5" fmla="*/ 145923 h 199167"/>
                      <a:gd name="connsiteX6" fmla="*/ 92011 w 298227"/>
                      <a:gd name="connsiteY6" fmla="*/ 148019 h 199167"/>
                      <a:gd name="connsiteX7" fmla="*/ 92011 w 298227"/>
                      <a:gd name="connsiteY7" fmla="*/ 148019 h 199167"/>
                      <a:gd name="connsiteX8" fmla="*/ 90678 w 298227"/>
                      <a:gd name="connsiteY8" fmla="*/ 158496 h 199167"/>
                      <a:gd name="connsiteX9" fmla="*/ 227933 w 298227"/>
                      <a:gd name="connsiteY9" fmla="*/ 162306 h 199167"/>
                      <a:gd name="connsiteX10" fmla="*/ 297275 w 298227"/>
                      <a:gd name="connsiteY10" fmla="*/ 188595 h 199167"/>
                      <a:gd name="connsiteX11" fmla="*/ 297275 w 298227"/>
                      <a:gd name="connsiteY11" fmla="*/ 188595 h 199167"/>
                      <a:gd name="connsiteX12" fmla="*/ 298037 w 298227"/>
                      <a:gd name="connsiteY12" fmla="*/ 197358 h 199167"/>
                      <a:gd name="connsiteX13" fmla="*/ 298228 w 298227"/>
                      <a:gd name="connsiteY13" fmla="*/ 199168 h 199167"/>
                      <a:gd name="connsiteX14" fmla="*/ 224981 w 298227"/>
                      <a:gd name="connsiteY14" fmla="*/ 175736 h 199167"/>
                      <a:gd name="connsiteX15" fmla="*/ 76581 w 298227"/>
                      <a:gd name="connsiteY15" fmla="*/ 185833 h 199167"/>
                      <a:gd name="connsiteX16" fmla="*/ 58960 w 298227"/>
                      <a:gd name="connsiteY16" fmla="*/ 191929 h 199167"/>
                      <a:gd name="connsiteX17" fmla="*/ 52388 w 298227"/>
                      <a:gd name="connsiteY17" fmla="*/ 194215 h 199167"/>
                      <a:gd name="connsiteX18" fmla="*/ 62770 w 298227"/>
                      <a:gd name="connsiteY18" fmla="*/ 169164 h 199167"/>
                      <a:gd name="connsiteX19" fmla="*/ 62770 w 298227"/>
                      <a:gd name="connsiteY19" fmla="*/ 169164 h 199167"/>
                      <a:gd name="connsiteX20" fmla="*/ 69818 w 298227"/>
                      <a:gd name="connsiteY20" fmla="*/ 116491 h 199167"/>
                      <a:gd name="connsiteX21" fmla="*/ 47530 w 298227"/>
                      <a:gd name="connsiteY21" fmla="*/ 61532 h 199167"/>
                      <a:gd name="connsiteX22" fmla="*/ 10477 w 298227"/>
                      <a:gd name="connsiteY22" fmla="*/ 13716 h 199167"/>
                      <a:gd name="connsiteX23" fmla="*/ 0 w 298227"/>
                      <a:gd name="connsiteY23" fmla="*/ 3238 h 199167"/>
                      <a:gd name="connsiteX24" fmla="*/ 7906 w 298227"/>
                      <a:gd name="connsiteY24" fmla="*/ 0 h 199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98227" h="199167">
                        <a:moveTo>
                          <a:pt x="7906" y="0"/>
                        </a:moveTo>
                        <a:lnTo>
                          <a:pt x="7906" y="0"/>
                        </a:lnTo>
                        <a:cubicBezTo>
                          <a:pt x="10858" y="2381"/>
                          <a:pt x="13716" y="4858"/>
                          <a:pt x="16573" y="7334"/>
                        </a:cubicBezTo>
                        <a:cubicBezTo>
                          <a:pt x="32290" y="21241"/>
                          <a:pt x="47149" y="36576"/>
                          <a:pt x="59150" y="54292"/>
                        </a:cubicBezTo>
                        <a:cubicBezTo>
                          <a:pt x="70961" y="71819"/>
                          <a:pt x="81629" y="90678"/>
                          <a:pt x="87821" y="112109"/>
                        </a:cubicBezTo>
                        <a:cubicBezTo>
                          <a:pt x="90869" y="122873"/>
                          <a:pt x="92583" y="134207"/>
                          <a:pt x="92107" y="145923"/>
                        </a:cubicBezTo>
                        <a:cubicBezTo>
                          <a:pt x="92107" y="146590"/>
                          <a:pt x="92011" y="147257"/>
                          <a:pt x="92011" y="148019"/>
                        </a:cubicBezTo>
                        <a:lnTo>
                          <a:pt x="92011" y="148019"/>
                        </a:lnTo>
                        <a:cubicBezTo>
                          <a:pt x="91821" y="151543"/>
                          <a:pt x="91345" y="155067"/>
                          <a:pt x="90678" y="158496"/>
                        </a:cubicBezTo>
                        <a:cubicBezTo>
                          <a:pt x="136303" y="149447"/>
                          <a:pt x="183547" y="151162"/>
                          <a:pt x="227933" y="162306"/>
                        </a:cubicBezTo>
                        <a:cubicBezTo>
                          <a:pt x="252031" y="168307"/>
                          <a:pt x="275463" y="177165"/>
                          <a:pt x="297275" y="188595"/>
                        </a:cubicBezTo>
                        <a:lnTo>
                          <a:pt x="297275" y="188595"/>
                        </a:lnTo>
                        <a:cubicBezTo>
                          <a:pt x="297561" y="191643"/>
                          <a:pt x="297752" y="194596"/>
                          <a:pt x="298037" y="197358"/>
                        </a:cubicBezTo>
                        <a:lnTo>
                          <a:pt x="298228" y="199168"/>
                        </a:lnTo>
                        <a:cubicBezTo>
                          <a:pt x="274796" y="188309"/>
                          <a:pt x="250127" y="180404"/>
                          <a:pt x="224981" y="175736"/>
                        </a:cubicBezTo>
                        <a:cubicBezTo>
                          <a:pt x="175260" y="166497"/>
                          <a:pt x="123444" y="169640"/>
                          <a:pt x="76581" y="185833"/>
                        </a:cubicBezTo>
                        <a:lnTo>
                          <a:pt x="58960" y="191929"/>
                        </a:lnTo>
                        <a:lnTo>
                          <a:pt x="52388" y="194215"/>
                        </a:lnTo>
                        <a:lnTo>
                          <a:pt x="62770" y="169164"/>
                        </a:lnTo>
                        <a:lnTo>
                          <a:pt x="62770" y="169164"/>
                        </a:lnTo>
                        <a:cubicBezTo>
                          <a:pt x="71914" y="154115"/>
                          <a:pt x="73723" y="135255"/>
                          <a:pt x="69818" y="116491"/>
                        </a:cubicBezTo>
                        <a:cubicBezTo>
                          <a:pt x="66008" y="97726"/>
                          <a:pt x="57531" y="79153"/>
                          <a:pt x="47530" y="61532"/>
                        </a:cubicBezTo>
                        <a:cubicBezTo>
                          <a:pt x="37624" y="44196"/>
                          <a:pt x="24670" y="28384"/>
                          <a:pt x="10477" y="13716"/>
                        </a:cubicBezTo>
                        <a:cubicBezTo>
                          <a:pt x="7048" y="10192"/>
                          <a:pt x="3524" y="6667"/>
                          <a:pt x="0" y="3238"/>
                        </a:cubicBezTo>
                        <a:cubicBezTo>
                          <a:pt x="2667" y="2286"/>
                          <a:pt x="5239" y="1143"/>
                          <a:pt x="7906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: Shape 158">
                    <a:extLst>
                      <a:ext uri="{FF2B5EF4-FFF2-40B4-BE49-F238E27FC236}">
                        <a16:creationId xmlns:a16="http://schemas.microsoft.com/office/drawing/2014/main" id="{ED3583B5-6BF3-86D9-6841-15F9917F878A}"/>
                      </a:ext>
                    </a:extLst>
                  </p:cNvPr>
                  <p:cNvSpPr/>
                  <p:nvPr/>
                </p:nvSpPr>
                <p:spPr>
                  <a:xfrm>
                    <a:off x="6795425" y="5525467"/>
                    <a:ext cx="569214" cy="403288"/>
                  </a:xfrm>
                  <a:custGeom>
                    <a:avLst/>
                    <a:gdLst>
                      <a:gd name="connsiteX0" fmla="*/ 10001 w 569214"/>
                      <a:gd name="connsiteY0" fmla="*/ 0 h 403288"/>
                      <a:gd name="connsiteX1" fmla="*/ 10001 w 569214"/>
                      <a:gd name="connsiteY1" fmla="*/ 0 h 403288"/>
                      <a:gd name="connsiteX2" fmla="*/ 106013 w 569214"/>
                      <a:gd name="connsiteY2" fmla="*/ 87154 h 403288"/>
                      <a:gd name="connsiteX3" fmla="*/ 162592 w 569214"/>
                      <a:gd name="connsiteY3" fmla="*/ 226409 h 403288"/>
                      <a:gd name="connsiteX4" fmla="*/ 164116 w 569214"/>
                      <a:gd name="connsiteY4" fmla="*/ 316992 h 403288"/>
                      <a:gd name="connsiteX5" fmla="*/ 157448 w 569214"/>
                      <a:gd name="connsiteY5" fmla="*/ 353949 h 403288"/>
                      <a:gd name="connsiteX6" fmla="*/ 369189 w 569214"/>
                      <a:gd name="connsiteY6" fmla="*/ 335947 h 403288"/>
                      <a:gd name="connsiteX7" fmla="*/ 569214 w 569214"/>
                      <a:gd name="connsiteY7" fmla="*/ 397478 h 403288"/>
                      <a:gd name="connsiteX8" fmla="*/ 569119 w 569214"/>
                      <a:gd name="connsiteY8" fmla="*/ 403288 h 403288"/>
                      <a:gd name="connsiteX9" fmla="*/ 569119 w 569214"/>
                      <a:gd name="connsiteY9" fmla="*/ 403288 h 403288"/>
                      <a:gd name="connsiteX10" fmla="*/ 367951 w 569214"/>
                      <a:gd name="connsiteY10" fmla="*/ 350710 h 403288"/>
                      <a:gd name="connsiteX11" fmla="*/ 143066 w 569214"/>
                      <a:gd name="connsiteY11" fmla="*/ 385286 h 403288"/>
                      <a:gd name="connsiteX12" fmla="*/ 127159 w 569214"/>
                      <a:gd name="connsiteY12" fmla="*/ 391573 h 403288"/>
                      <a:gd name="connsiteX13" fmla="*/ 116681 w 569214"/>
                      <a:gd name="connsiteY13" fmla="*/ 395668 h 403288"/>
                      <a:gd name="connsiteX14" fmla="*/ 126492 w 569214"/>
                      <a:gd name="connsiteY14" fmla="*/ 369094 h 403288"/>
                      <a:gd name="connsiteX15" fmla="*/ 93821 w 569214"/>
                      <a:gd name="connsiteY15" fmla="*/ 95536 h 403288"/>
                      <a:gd name="connsiteX16" fmla="*/ 0 w 569214"/>
                      <a:gd name="connsiteY16" fmla="*/ 5715 h 403288"/>
                      <a:gd name="connsiteX17" fmla="*/ 0 w 569214"/>
                      <a:gd name="connsiteY17" fmla="*/ 5715 h 403288"/>
                      <a:gd name="connsiteX18" fmla="*/ 10001 w 569214"/>
                      <a:gd name="connsiteY18" fmla="*/ 0 h 403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69214" h="403288">
                        <a:moveTo>
                          <a:pt x="10001" y="0"/>
                        </a:moveTo>
                        <a:lnTo>
                          <a:pt x="10001" y="0"/>
                        </a:lnTo>
                        <a:cubicBezTo>
                          <a:pt x="47339" y="22098"/>
                          <a:pt x="80391" y="51625"/>
                          <a:pt x="106013" y="87154"/>
                        </a:cubicBezTo>
                        <a:cubicBezTo>
                          <a:pt x="135636" y="128016"/>
                          <a:pt x="154781" y="176308"/>
                          <a:pt x="162592" y="226409"/>
                        </a:cubicBezTo>
                        <a:cubicBezTo>
                          <a:pt x="167259" y="256222"/>
                          <a:pt x="167831" y="286893"/>
                          <a:pt x="164116" y="316992"/>
                        </a:cubicBezTo>
                        <a:cubicBezTo>
                          <a:pt x="162687" y="329374"/>
                          <a:pt x="160401" y="341757"/>
                          <a:pt x="157448" y="353949"/>
                        </a:cubicBezTo>
                        <a:cubicBezTo>
                          <a:pt x="226314" y="334042"/>
                          <a:pt x="298704" y="328327"/>
                          <a:pt x="369189" y="335947"/>
                        </a:cubicBezTo>
                        <a:cubicBezTo>
                          <a:pt x="439293" y="343567"/>
                          <a:pt x="507682" y="364331"/>
                          <a:pt x="569214" y="397478"/>
                        </a:cubicBezTo>
                        <a:cubicBezTo>
                          <a:pt x="569119" y="399383"/>
                          <a:pt x="569119" y="401384"/>
                          <a:pt x="569119" y="403288"/>
                        </a:cubicBezTo>
                        <a:lnTo>
                          <a:pt x="569119" y="403288"/>
                        </a:lnTo>
                        <a:cubicBezTo>
                          <a:pt x="506159" y="372523"/>
                          <a:pt x="437293" y="354997"/>
                          <a:pt x="367951" y="350710"/>
                        </a:cubicBezTo>
                        <a:cubicBezTo>
                          <a:pt x="291275" y="345948"/>
                          <a:pt x="213741" y="357473"/>
                          <a:pt x="143066" y="385286"/>
                        </a:cubicBezTo>
                        <a:lnTo>
                          <a:pt x="127159" y="391573"/>
                        </a:lnTo>
                        <a:lnTo>
                          <a:pt x="116681" y="395668"/>
                        </a:lnTo>
                        <a:lnTo>
                          <a:pt x="126492" y="369094"/>
                        </a:lnTo>
                        <a:cubicBezTo>
                          <a:pt x="159258" y="280702"/>
                          <a:pt x="147161" y="175355"/>
                          <a:pt x="93821" y="95536"/>
                        </a:cubicBezTo>
                        <a:cubicBezTo>
                          <a:pt x="69628" y="59436"/>
                          <a:pt x="37243" y="28765"/>
                          <a:pt x="0" y="5715"/>
                        </a:cubicBezTo>
                        <a:cubicBezTo>
                          <a:pt x="0" y="5715"/>
                          <a:pt x="0" y="5715"/>
                          <a:pt x="0" y="5715"/>
                        </a:cubicBezTo>
                        <a:cubicBezTo>
                          <a:pt x="3334" y="3810"/>
                          <a:pt x="6668" y="1905"/>
                          <a:pt x="10001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D4FE0E6D-A381-EC17-92CF-8E24A9C0F43A}"/>
                      </a:ext>
                    </a:extLst>
                  </p:cNvPr>
                  <p:cNvSpPr/>
                  <p:nvPr/>
                </p:nvSpPr>
                <p:spPr>
                  <a:xfrm>
                    <a:off x="6676173" y="5886560"/>
                    <a:ext cx="585120" cy="400907"/>
                  </a:xfrm>
                  <a:custGeom>
                    <a:avLst/>
                    <a:gdLst>
                      <a:gd name="connsiteX0" fmla="*/ 0 w 585120"/>
                      <a:gd name="connsiteY0" fmla="*/ 0 h 400907"/>
                      <a:gd name="connsiteX1" fmla="*/ 112681 w 585120"/>
                      <a:gd name="connsiteY1" fmla="*/ 61722 h 400907"/>
                      <a:gd name="connsiteX2" fmla="*/ 159353 w 585120"/>
                      <a:gd name="connsiteY2" fmla="*/ 117253 h 400907"/>
                      <a:gd name="connsiteX3" fmla="*/ 183356 w 585120"/>
                      <a:gd name="connsiteY3" fmla="*/ 170783 h 400907"/>
                      <a:gd name="connsiteX4" fmla="*/ 185166 w 585120"/>
                      <a:gd name="connsiteY4" fmla="*/ 170498 h 400907"/>
                      <a:gd name="connsiteX5" fmla="*/ 432244 w 585120"/>
                      <a:gd name="connsiteY5" fmla="*/ 218123 h 400907"/>
                      <a:gd name="connsiteX6" fmla="*/ 585121 w 585120"/>
                      <a:gd name="connsiteY6" fmla="*/ 396526 h 400907"/>
                      <a:gd name="connsiteX7" fmla="*/ 581025 w 585120"/>
                      <a:gd name="connsiteY7" fmla="*/ 400907 h 400907"/>
                      <a:gd name="connsiteX8" fmla="*/ 423672 w 585120"/>
                      <a:gd name="connsiteY8" fmla="*/ 233458 h 400907"/>
                      <a:gd name="connsiteX9" fmla="*/ 413004 w 585120"/>
                      <a:gd name="connsiteY9" fmla="*/ 228029 h 400907"/>
                      <a:gd name="connsiteX10" fmla="*/ 361569 w 585120"/>
                      <a:gd name="connsiteY10" fmla="*/ 188500 h 400907"/>
                      <a:gd name="connsiteX11" fmla="*/ 315944 w 585120"/>
                      <a:gd name="connsiteY11" fmla="*/ 197549 h 400907"/>
                      <a:gd name="connsiteX12" fmla="*/ 175355 w 585120"/>
                      <a:gd name="connsiteY12" fmla="*/ 203454 h 400907"/>
                      <a:gd name="connsiteX13" fmla="*/ 171736 w 585120"/>
                      <a:gd name="connsiteY13" fmla="*/ 204407 h 400907"/>
                      <a:gd name="connsiteX14" fmla="*/ 171736 w 585120"/>
                      <a:gd name="connsiteY14" fmla="*/ 204407 h 400907"/>
                      <a:gd name="connsiteX15" fmla="*/ 161163 w 585120"/>
                      <a:gd name="connsiteY15" fmla="*/ 207074 h 400907"/>
                      <a:gd name="connsiteX16" fmla="*/ 156877 w 585120"/>
                      <a:gd name="connsiteY16" fmla="*/ 191357 h 400907"/>
                      <a:gd name="connsiteX17" fmla="*/ 135541 w 585120"/>
                      <a:gd name="connsiteY17" fmla="*/ 131159 h 400907"/>
                      <a:gd name="connsiteX18" fmla="*/ 96107 w 585120"/>
                      <a:gd name="connsiteY18" fmla="*/ 79439 h 400907"/>
                      <a:gd name="connsiteX19" fmla="*/ 2096 w 585120"/>
                      <a:gd name="connsiteY19" fmla="*/ 20003 h 400907"/>
                      <a:gd name="connsiteX20" fmla="*/ 0 w 585120"/>
                      <a:gd name="connsiteY20" fmla="*/ 0 h 400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85120" h="400907">
                        <a:moveTo>
                          <a:pt x="0" y="0"/>
                        </a:moveTo>
                        <a:cubicBezTo>
                          <a:pt x="41434" y="11621"/>
                          <a:pt x="80200" y="32766"/>
                          <a:pt x="112681" y="61722"/>
                        </a:cubicBezTo>
                        <a:cubicBezTo>
                          <a:pt x="130588" y="77819"/>
                          <a:pt x="146590" y="96393"/>
                          <a:pt x="159353" y="117253"/>
                        </a:cubicBezTo>
                        <a:cubicBezTo>
                          <a:pt x="169545" y="133826"/>
                          <a:pt x="177832" y="151829"/>
                          <a:pt x="183356" y="170783"/>
                        </a:cubicBezTo>
                        <a:cubicBezTo>
                          <a:pt x="183928" y="170688"/>
                          <a:pt x="184594" y="170498"/>
                          <a:pt x="185166" y="170498"/>
                        </a:cubicBezTo>
                        <a:cubicBezTo>
                          <a:pt x="270510" y="157448"/>
                          <a:pt x="359188" y="174784"/>
                          <a:pt x="432244" y="218123"/>
                        </a:cubicBezTo>
                        <a:cubicBezTo>
                          <a:pt x="501396" y="259271"/>
                          <a:pt x="555498" y="323183"/>
                          <a:pt x="585121" y="396526"/>
                        </a:cubicBezTo>
                        <a:cubicBezTo>
                          <a:pt x="583787" y="397955"/>
                          <a:pt x="582359" y="399479"/>
                          <a:pt x="581025" y="400907"/>
                        </a:cubicBezTo>
                        <a:cubicBezTo>
                          <a:pt x="548450" y="329375"/>
                          <a:pt x="492061" y="269462"/>
                          <a:pt x="423672" y="233458"/>
                        </a:cubicBezTo>
                        <a:cubicBezTo>
                          <a:pt x="420148" y="231648"/>
                          <a:pt x="416623" y="229838"/>
                          <a:pt x="413004" y="228029"/>
                        </a:cubicBezTo>
                        <a:cubicBezTo>
                          <a:pt x="404146" y="207359"/>
                          <a:pt x="383953" y="191548"/>
                          <a:pt x="361569" y="188500"/>
                        </a:cubicBezTo>
                        <a:cubicBezTo>
                          <a:pt x="336042" y="185071"/>
                          <a:pt x="322326" y="189167"/>
                          <a:pt x="315944" y="197549"/>
                        </a:cubicBezTo>
                        <a:cubicBezTo>
                          <a:pt x="268986" y="190024"/>
                          <a:pt x="220885" y="191929"/>
                          <a:pt x="175355" y="203454"/>
                        </a:cubicBezTo>
                        <a:lnTo>
                          <a:pt x="171736" y="204407"/>
                        </a:lnTo>
                        <a:lnTo>
                          <a:pt x="171736" y="204407"/>
                        </a:lnTo>
                        <a:lnTo>
                          <a:pt x="161163" y="207074"/>
                        </a:lnTo>
                        <a:lnTo>
                          <a:pt x="156877" y="191357"/>
                        </a:lnTo>
                        <a:cubicBezTo>
                          <a:pt x="153448" y="170402"/>
                          <a:pt x="146018" y="150114"/>
                          <a:pt x="135541" y="131159"/>
                        </a:cubicBezTo>
                        <a:cubicBezTo>
                          <a:pt x="125158" y="112300"/>
                          <a:pt x="111633" y="94774"/>
                          <a:pt x="96107" y="79439"/>
                        </a:cubicBezTo>
                        <a:cubicBezTo>
                          <a:pt x="69723" y="53435"/>
                          <a:pt x="37338" y="32957"/>
                          <a:pt x="2096" y="20003"/>
                        </a:cubicBezTo>
                        <a:cubicBezTo>
                          <a:pt x="3143" y="13335"/>
                          <a:pt x="2286" y="638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F1575FE4-EA02-7A18-0A60-74EFF1C85B77}"/>
                      </a:ext>
                    </a:extLst>
                  </p:cNvPr>
                  <p:cNvSpPr/>
                  <p:nvPr/>
                </p:nvSpPr>
                <p:spPr>
                  <a:xfrm>
                    <a:off x="6457002" y="5875095"/>
                    <a:ext cx="144399" cy="30514"/>
                  </a:xfrm>
                  <a:custGeom>
                    <a:avLst/>
                    <a:gdLst>
                      <a:gd name="connsiteX0" fmla="*/ 144399 w 144399"/>
                      <a:gd name="connsiteY0" fmla="*/ 225 h 30514"/>
                      <a:gd name="connsiteX1" fmla="*/ 141827 w 144399"/>
                      <a:gd name="connsiteY1" fmla="*/ 8988 h 30514"/>
                      <a:gd name="connsiteX2" fmla="*/ 141256 w 144399"/>
                      <a:gd name="connsiteY2" fmla="*/ 14608 h 30514"/>
                      <a:gd name="connsiteX3" fmla="*/ 67437 w 144399"/>
                      <a:gd name="connsiteY3" fmla="*/ 16609 h 30514"/>
                      <a:gd name="connsiteX4" fmla="*/ 0 w 144399"/>
                      <a:gd name="connsiteY4" fmla="*/ 30515 h 30514"/>
                      <a:gd name="connsiteX5" fmla="*/ 1048 w 144399"/>
                      <a:gd name="connsiteY5" fmla="*/ 22323 h 30514"/>
                      <a:gd name="connsiteX6" fmla="*/ 65818 w 144399"/>
                      <a:gd name="connsiteY6" fmla="*/ 5940 h 30514"/>
                      <a:gd name="connsiteX7" fmla="*/ 144399 w 144399"/>
                      <a:gd name="connsiteY7" fmla="*/ 225 h 30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399" h="30514">
                        <a:moveTo>
                          <a:pt x="144399" y="225"/>
                        </a:moveTo>
                        <a:cubicBezTo>
                          <a:pt x="143161" y="3083"/>
                          <a:pt x="142304" y="5940"/>
                          <a:pt x="141827" y="8988"/>
                        </a:cubicBezTo>
                        <a:cubicBezTo>
                          <a:pt x="141542" y="10798"/>
                          <a:pt x="141351" y="12703"/>
                          <a:pt x="141256" y="14608"/>
                        </a:cubicBezTo>
                        <a:cubicBezTo>
                          <a:pt x="116777" y="12703"/>
                          <a:pt x="91916" y="13465"/>
                          <a:pt x="67437" y="16609"/>
                        </a:cubicBezTo>
                        <a:cubicBezTo>
                          <a:pt x="44672" y="19466"/>
                          <a:pt x="22098" y="24133"/>
                          <a:pt x="0" y="30515"/>
                        </a:cubicBezTo>
                        <a:cubicBezTo>
                          <a:pt x="286" y="27753"/>
                          <a:pt x="667" y="25086"/>
                          <a:pt x="1048" y="22323"/>
                        </a:cubicBezTo>
                        <a:cubicBezTo>
                          <a:pt x="22193" y="15275"/>
                          <a:pt x="43815" y="9750"/>
                          <a:pt x="65818" y="5940"/>
                        </a:cubicBezTo>
                        <a:cubicBezTo>
                          <a:pt x="91631" y="1368"/>
                          <a:pt x="118015" y="-727"/>
                          <a:pt x="144399" y="225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5" name="Graphic 18">
              <a:extLst>
                <a:ext uri="{FF2B5EF4-FFF2-40B4-BE49-F238E27FC236}">
                  <a16:creationId xmlns:a16="http://schemas.microsoft.com/office/drawing/2014/main" id="{928EC080-EB8B-FEB3-093E-12EF89EBCA5F}"/>
                </a:ext>
              </a:extLst>
            </p:cNvPr>
            <p:cNvGrpSpPr/>
            <p:nvPr/>
          </p:nvGrpSpPr>
          <p:grpSpPr>
            <a:xfrm>
              <a:off x="9374757" y="6098125"/>
              <a:ext cx="398469" cy="774652"/>
              <a:chOff x="9374757" y="6098125"/>
              <a:chExt cx="398469" cy="774652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B88C075-B43E-15BE-BAF2-6F456F829B16}"/>
                  </a:ext>
                </a:extLst>
              </p:cNvPr>
              <p:cNvSpPr/>
              <p:nvPr/>
            </p:nvSpPr>
            <p:spPr>
              <a:xfrm>
                <a:off x="9500965" y="6098125"/>
                <a:ext cx="98328" cy="197672"/>
              </a:xfrm>
              <a:custGeom>
                <a:avLst/>
                <a:gdLst>
                  <a:gd name="connsiteX0" fmla="*/ 16134 w 98328"/>
                  <a:gd name="connsiteY0" fmla="*/ 43038 h 197672"/>
                  <a:gd name="connsiteX1" fmla="*/ 63950 w 98328"/>
                  <a:gd name="connsiteY1" fmla="*/ 556 h 197672"/>
                  <a:gd name="connsiteX2" fmla="*/ 88429 w 98328"/>
                  <a:gd name="connsiteY2" fmla="*/ 6176 h 197672"/>
                  <a:gd name="connsiteX3" fmla="*/ 97668 w 98328"/>
                  <a:gd name="connsiteY3" fmla="*/ 40275 h 197672"/>
                  <a:gd name="connsiteX4" fmla="*/ 85000 w 98328"/>
                  <a:gd name="connsiteY4" fmla="*/ 85900 h 197672"/>
                  <a:gd name="connsiteX5" fmla="*/ 42518 w 98328"/>
                  <a:gd name="connsiteY5" fmla="*/ 183341 h 197672"/>
                  <a:gd name="connsiteX6" fmla="*/ 30231 w 98328"/>
                  <a:gd name="connsiteY6" fmla="*/ 195438 h 197672"/>
                  <a:gd name="connsiteX7" fmla="*/ 3275 w 98328"/>
                  <a:gd name="connsiteY7" fmla="*/ 83138 h 197672"/>
                  <a:gd name="connsiteX8" fmla="*/ 16134 w 98328"/>
                  <a:gd name="connsiteY8" fmla="*/ 43038 h 197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328" h="197672">
                    <a:moveTo>
                      <a:pt x="16134" y="43038"/>
                    </a:moveTo>
                    <a:cubicBezTo>
                      <a:pt x="26135" y="22368"/>
                      <a:pt x="41661" y="4461"/>
                      <a:pt x="63950" y="556"/>
                    </a:cubicBezTo>
                    <a:cubicBezTo>
                      <a:pt x="72522" y="-968"/>
                      <a:pt x="81857" y="556"/>
                      <a:pt x="88429" y="6176"/>
                    </a:cubicBezTo>
                    <a:cubicBezTo>
                      <a:pt x="98240" y="14558"/>
                      <a:pt x="99383" y="28274"/>
                      <a:pt x="97668" y="40275"/>
                    </a:cubicBezTo>
                    <a:cubicBezTo>
                      <a:pt x="95573" y="55611"/>
                      <a:pt x="89762" y="71136"/>
                      <a:pt x="85000" y="85900"/>
                    </a:cubicBezTo>
                    <a:cubicBezTo>
                      <a:pt x="74046" y="119619"/>
                      <a:pt x="59759" y="152385"/>
                      <a:pt x="42518" y="183341"/>
                    </a:cubicBezTo>
                    <a:cubicBezTo>
                      <a:pt x="39756" y="188294"/>
                      <a:pt x="35375" y="192866"/>
                      <a:pt x="30231" y="195438"/>
                    </a:cubicBezTo>
                    <a:cubicBezTo>
                      <a:pt x="-9298" y="214964"/>
                      <a:pt x="132" y="100569"/>
                      <a:pt x="3275" y="83138"/>
                    </a:cubicBezTo>
                    <a:cubicBezTo>
                      <a:pt x="5561" y="70565"/>
                      <a:pt x="9752" y="56182"/>
                      <a:pt x="16134" y="4303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1F39EBF-3BA0-1AD9-2BA8-4CED7419D33C}"/>
                  </a:ext>
                </a:extLst>
              </p:cNvPr>
              <p:cNvSpPr/>
              <p:nvPr/>
            </p:nvSpPr>
            <p:spPr>
              <a:xfrm>
                <a:off x="9506717" y="6256168"/>
                <a:ext cx="138183" cy="158753"/>
              </a:xfrm>
              <a:custGeom>
                <a:avLst/>
                <a:gdLst>
                  <a:gd name="connsiteX0" fmla="*/ 46958 w 138183"/>
                  <a:gd name="connsiteY0" fmla="*/ 141885 h 158753"/>
                  <a:gd name="connsiteX1" fmla="*/ 102298 w 138183"/>
                  <a:gd name="connsiteY1" fmla="*/ 98451 h 158753"/>
                  <a:gd name="connsiteX2" fmla="*/ 132778 w 138183"/>
                  <a:gd name="connsiteY2" fmla="*/ 62160 h 158753"/>
                  <a:gd name="connsiteX3" fmla="*/ 131730 w 138183"/>
                  <a:gd name="connsiteY3" fmla="*/ 16536 h 158753"/>
                  <a:gd name="connsiteX4" fmla="*/ 74866 w 138183"/>
                  <a:gd name="connsiteY4" fmla="*/ 4725 h 158753"/>
                  <a:gd name="connsiteX5" fmla="*/ 31432 w 138183"/>
                  <a:gd name="connsiteY5" fmla="*/ 49111 h 158753"/>
                  <a:gd name="connsiteX6" fmla="*/ 2000 w 138183"/>
                  <a:gd name="connsiteY6" fmla="*/ 129502 h 158753"/>
                  <a:gd name="connsiteX7" fmla="*/ 11144 w 138183"/>
                  <a:gd name="connsiteY7" fmla="*/ 158744 h 158753"/>
                  <a:gd name="connsiteX8" fmla="*/ 46958 w 138183"/>
                  <a:gd name="connsiteY8" fmla="*/ 141885 h 15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183" h="158753">
                    <a:moveTo>
                      <a:pt x="46958" y="141885"/>
                    </a:moveTo>
                    <a:cubicBezTo>
                      <a:pt x="66293" y="128550"/>
                      <a:pt x="84772" y="114072"/>
                      <a:pt x="102298" y="98451"/>
                    </a:cubicBezTo>
                    <a:cubicBezTo>
                      <a:pt x="114204" y="87878"/>
                      <a:pt x="125920" y="76448"/>
                      <a:pt x="132778" y="62160"/>
                    </a:cubicBezTo>
                    <a:cubicBezTo>
                      <a:pt x="139636" y="47778"/>
                      <a:pt x="140684" y="29680"/>
                      <a:pt x="131730" y="16536"/>
                    </a:cubicBezTo>
                    <a:cubicBezTo>
                      <a:pt x="119919" y="-895"/>
                      <a:pt x="94011" y="-4038"/>
                      <a:pt x="74866" y="4725"/>
                    </a:cubicBezTo>
                    <a:cubicBezTo>
                      <a:pt x="55720" y="13392"/>
                      <a:pt x="42195" y="31014"/>
                      <a:pt x="31432" y="49111"/>
                    </a:cubicBezTo>
                    <a:cubicBezTo>
                      <a:pt x="16763" y="73686"/>
                      <a:pt x="5524" y="100927"/>
                      <a:pt x="2000" y="129502"/>
                    </a:cubicBezTo>
                    <a:cubicBezTo>
                      <a:pt x="380" y="142742"/>
                      <a:pt x="-4477" y="158172"/>
                      <a:pt x="11144" y="158744"/>
                    </a:cubicBezTo>
                    <a:cubicBezTo>
                      <a:pt x="23336" y="159125"/>
                      <a:pt x="37528" y="148457"/>
                      <a:pt x="46958" y="14188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E1F261F-3888-1400-85F9-6EF778864411}"/>
                  </a:ext>
                </a:extLst>
              </p:cNvPr>
              <p:cNvSpPr/>
              <p:nvPr/>
            </p:nvSpPr>
            <p:spPr>
              <a:xfrm>
                <a:off x="9532858" y="6393375"/>
                <a:ext cx="147623" cy="196298"/>
              </a:xfrm>
              <a:custGeom>
                <a:avLst/>
                <a:gdLst>
                  <a:gd name="connsiteX0" fmla="*/ 36152 w 147623"/>
                  <a:gd name="connsiteY0" fmla="*/ 195368 h 196298"/>
                  <a:gd name="connsiteX1" fmla="*/ 73871 w 147623"/>
                  <a:gd name="connsiteY1" fmla="*/ 174889 h 196298"/>
                  <a:gd name="connsiteX2" fmla="*/ 131021 w 147623"/>
                  <a:gd name="connsiteY2" fmla="*/ 105071 h 196298"/>
                  <a:gd name="connsiteX3" fmla="*/ 146070 w 147623"/>
                  <a:gd name="connsiteY3" fmla="*/ 37443 h 196298"/>
                  <a:gd name="connsiteX4" fmla="*/ 94254 w 147623"/>
                  <a:gd name="connsiteY4" fmla="*/ 1343 h 196298"/>
                  <a:gd name="connsiteX5" fmla="*/ 59869 w 147623"/>
                  <a:gd name="connsiteY5" fmla="*/ 35157 h 196298"/>
                  <a:gd name="connsiteX6" fmla="*/ 36152 w 147623"/>
                  <a:gd name="connsiteY6" fmla="*/ 195368 h 19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23" h="196298">
                    <a:moveTo>
                      <a:pt x="36152" y="195368"/>
                    </a:moveTo>
                    <a:cubicBezTo>
                      <a:pt x="50439" y="193082"/>
                      <a:pt x="62822" y="184319"/>
                      <a:pt x="73871" y="174889"/>
                    </a:cubicBezTo>
                    <a:cubicBezTo>
                      <a:pt x="96826" y="155267"/>
                      <a:pt x="116352" y="131455"/>
                      <a:pt x="131021" y="105071"/>
                    </a:cubicBezTo>
                    <a:cubicBezTo>
                      <a:pt x="142546" y="84401"/>
                      <a:pt x="151309" y="60494"/>
                      <a:pt x="146070" y="37443"/>
                    </a:cubicBezTo>
                    <a:cubicBezTo>
                      <a:pt x="140832" y="14393"/>
                      <a:pt x="116924" y="-5419"/>
                      <a:pt x="94254" y="1343"/>
                    </a:cubicBezTo>
                    <a:cubicBezTo>
                      <a:pt x="78443" y="6011"/>
                      <a:pt x="68442" y="21155"/>
                      <a:pt x="59869" y="35157"/>
                    </a:cubicBezTo>
                    <a:cubicBezTo>
                      <a:pt x="45105" y="59160"/>
                      <a:pt x="-51097" y="209465"/>
                      <a:pt x="36152" y="19536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1D8810-8EE8-547C-EFDB-26F9CC1BF468}"/>
                  </a:ext>
                </a:extLst>
              </p:cNvPr>
              <p:cNvSpPr/>
              <p:nvPr/>
            </p:nvSpPr>
            <p:spPr>
              <a:xfrm>
                <a:off x="9617870" y="6510626"/>
                <a:ext cx="111362" cy="235848"/>
              </a:xfrm>
              <a:custGeom>
                <a:avLst/>
                <a:gdLst>
                  <a:gd name="connsiteX0" fmla="*/ 30769 w 111362"/>
                  <a:gd name="connsiteY0" fmla="*/ 35350 h 235848"/>
                  <a:gd name="connsiteX1" fmla="*/ 79251 w 111362"/>
                  <a:gd name="connsiteY1" fmla="*/ 393 h 235848"/>
                  <a:gd name="connsiteX2" fmla="*/ 106588 w 111362"/>
                  <a:gd name="connsiteY2" fmla="*/ 24587 h 235848"/>
                  <a:gd name="connsiteX3" fmla="*/ 111160 w 111362"/>
                  <a:gd name="connsiteY3" fmla="*/ 62210 h 235848"/>
                  <a:gd name="connsiteX4" fmla="*/ 76299 w 111362"/>
                  <a:gd name="connsiteY4" fmla="*/ 190703 h 235848"/>
                  <a:gd name="connsiteX5" fmla="*/ 51438 w 111362"/>
                  <a:gd name="connsiteY5" fmla="*/ 223850 h 235848"/>
                  <a:gd name="connsiteX6" fmla="*/ 7814 w 111362"/>
                  <a:gd name="connsiteY6" fmla="*/ 221373 h 235848"/>
                  <a:gd name="connsiteX7" fmla="*/ 3 w 111362"/>
                  <a:gd name="connsiteY7" fmla="*/ 157746 h 235848"/>
                  <a:gd name="connsiteX8" fmla="*/ 30769 w 111362"/>
                  <a:gd name="connsiteY8" fmla="*/ 35350 h 23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62" h="235848">
                    <a:moveTo>
                      <a:pt x="30769" y="35350"/>
                    </a:moveTo>
                    <a:cubicBezTo>
                      <a:pt x="40961" y="16586"/>
                      <a:pt x="58201" y="-3036"/>
                      <a:pt x="79251" y="393"/>
                    </a:cubicBezTo>
                    <a:cubicBezTo>
                      <a:pt x="91824" y="2393"/>
                      <a:pt x="101826" y="12776"/>
                      <a:pt x="106588" y="24587"/>
                    </a:cubicBezTo>
                    <a:cubicBezTo>
                      <a:pt x="111351" y="36397"/>
                      <a:pt x="111732" y="49447"/>
                      <a:pt x="111160" y="62210"/>
                    </a:cubicBezTo>
                    <a:cubicBezTo>
                      <a:pt x="109350" y="106978"/>
                      <a:pt x="97349" y="151174"/>
                      <a:pt x="76299" y="190703"/>
                    </a:cubicBezTo>
                    <a:cubicBezTo>
                      <a:pt x="69726" y="202990"/>
                      <a:pt x="62201" y="214991"/>
                      <a:pt x="51438" y="223850"/>
                    </a:cubicBezTo>
                    <a:cubicBezTo>
                      <a:pt x="36008" y="236613"/>
                      <a:pt x="14291" y="243757"/>
                      <a:pt x="7814" y="221373"/>
                    </a:cubicBezTo>
                    <a:cubicBezTo>
                      <a:pt x="1908" y="200989"/>
                      <a:pt x="-92" y="178892"/>
                      <a:pt x="3" y="157746"/>
                    </a:cubicBezTo>
                    <a:cubicBezTo>
                      <a:pt x="99" y="115169"/>
                      <a:pt x="10481" y="72688"/>
                      <a:pt x="30769" y="35350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09B5F35-E52F-3E1B-3D09-0DFF18C5AC00}"/>
                  </a:ext>
                </a:extLst>
              </p:cNvPr>
              <p:cNvSpPr/>
              <p:nvPr/>
            </p:nvSpPr>
            <p:spPr>
              <a:xfrm>
                <a:off x="9386828" y="6245901"/>
                <a:ext cx="127748" cy="172216"/>
              </a:xfrm>
              <a:custGeom>
                <a:avLst/>
                <a:gdLst>
                  <a:gd name="connsiteX0" fmla="*/ 7398 w 127748"/>
                  <a:gd name="connsiteY0" fmla="*/ 74046 h 172216"/>
                  <a:gd name="connsiteX1" fmla="*/ 64 w 127748"/>
                  <a:gd name="connsiteY1" fmla="*/ 39089 h 172216"/>
                  <a:gd name="connsiteX2" fmla="*/ 14923 w 127748"/>
                  <a:gd name="connsiteY2" fmla="*/ 7562 h 172216"/>
                  <a:gd name="connsiteX3" fmla="*/ 64834 w 127748"/>
                  <a:gd name="connsiteY3" fmla="*/ 6228 h 172216"/>
                  <a:gd name="connsiteX4" fmla="*/ 119793 w 127748"/>
                  <a:gd name="connsiteY4" fmla="*/ 79571 h 172216"/>
                  <a:gd name="connsiteX5" fmla="*/ 125984 w 127748"/>
                  <a:gd name="connsiteY5" fmla="*/ 171868 h 172216"/>
                  <a:gd name="connsiteX6" fmla="*/ 54547 w 127748"/>
                  <a:gd name="connsiteY6" fmla="*/ 137864 h 172216"/>
                  <a:gd name="connsiteX7" fmla="*/ 7398 w 127748"/>
                  <a:gd name="connsiteY7" fmla="*/ 74046 h 17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748" h="172216">
                    <a:moveTo>
                      <a:pt x="7398" y="74046"/>
                    </a:moveTo>
                    <a:cubicBezTo>
                      <a:pt x="2826" y="62902"/>
                      <a:pt x="-508" y="51091"/>
                      <a:pt x="64" y="39089"/>
                    </a:cubicBezTo>
                    <a:cubicBezTo>
                      <a:pt x="635" y="27088"/>
                      <a:pt x="5493" y="14896"/>
                      <a:pt x="14923" y="7562"/>
                    </a:cubicBezTo>
                    <a:cubicBezTo>
                      <a:pt x="28734" y="-3202"/>
                      <a:pt x="49022" y="-1392"/>
                      <a:pt x="64834" y="6228"/>
                    </a:cubicBezTo>
                    <a:cubicBezTo>
                      <a:pt x="93218" y="19849"/>
                      <a:pt x="111697" y="49091"/>
                      <a:pt x="119793" y="79571"/>
                    </a:cubicBezTo>
                    <a:cubicBezTo>
                      <a:pt x="127508" y="108336"/>
                      <a:pt x="129699" y="142436"/>
                      <a:pt x="125984" y="171868"/>
                    </a:cubicBezTo>
                    <a:cubicBezTo>
                      <a:pt x="103982" y="175392"/>
                      <a:pt x="70739" y="151389"/>
                      <a:pt x="54547" y="137864"/>
                    </a:cubicBezTo>
                    <a:cubicBezTo>
                      <a:pt x="34068" y="120814"/>
                      <a:pt x="17590" y="98811"/>
                      <a:pt x="7398" y="74046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4E1EDE-CA40-44AE-49EB-E052574582AC}"/>
                  </a:ext>
                </a:extLst>
              </p:cNvPr>
              <p:cNvSpPr/>
              <p:nvPr/>
            </p:nvSpPr>
            <p:spPr>
              <a:xfrm>
                <a:off x="9394346" y="6611376"/>
                <a:ext cx="237982" cy="154978"/>
              </a:xfrm>
              <a:custGeom>
                <a:avLst/>
                <a:gdLst>
                  <a:gd name="connsiteX0" fmla="*/ 171902 w 237982"/>
                  <a:gd name="connsiteY0" fmla="*/ 154817 h 154978"/>
                  <a:gd name="connsiteX1" fmla="*/ 39410 w 237982"/>
                  <a:gd name="connsiteY1" fmla="*/ 112907 h 154978"/>
                  <a:gd name="connsiteX2" fmla="*/ 4453 w 237982"/>
                  <a:gd name="connsiteY2" fmla="*/ 70902 h 154978"/>
                  <a:gd name="connsiteX3" fmla="*/ 9787 w 237982"/>
                  <a:gd name="connsiteY3" fmla="*/ 18419 h 154978"/>
                  <a:gd name="connsiteX4" fmla="*/ 50554 w 237982"/>
                  <a:gd name="connsiteY4" fmla="*/ 36 h 154978"/>
                  <a:gd name="connsiteX5" fmla="*/ 95512 w 237982"/>
                  <a:gd name="connsiteY5" fmla="*/ 9275 h 154978"/>
                  <a:gd name="connsiteX6" fmla="*/ 211431 w 237982"/>
                  <a:gd name="connsiteY6" fmla="*/ 88142 h 154978"/>
                  <a:gd name="connsiteX7" fmla="*/ 234767 w 237982"/>
                  <a:gd name="connsiteY7" fmla="*/ 137577 h 154978"/>
                  <a:gd name="connsiteX8" fmla="*/ 171902 w 237982"/>
                  <a:gd name="connsiteY8" fmla="*/ 154817 h 15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982" h="154978">
                    <a:moveTo>
                      <a:pt x="171902" y="154817"/>
                    </a:moveTo>
                    <a:cubicBezTo>
                      <a:pt x="124658" y="156723"/>
                      <a:pt x="76938" y="141673"/>
                      <a:pt x="39410" y="112907"/>
                    </a:cubicBezTo>
                    <a:cubicBezTo>
                      <a:pt x="24741" y="101668"/>
                      <a:pt x="11311" y="87952"/>
                      <a:pt x="4453" y="70902"/>
                    </a:cubicBezTo>
                    <a:cubicBezTo>
                      <a:pt x="-2501" y="53757"/>
                      <a:pt x="-1738" y="32802"/>
                      <a:pt x="9787" y="18419"/>
                    </a:cubicBezTo>
                    <a:cubicBezTo>
                      <a:pt x="19407" y="6418"/>
                      <a:pt x="35123" y="512"/>
                      <a:pt x="50554" y="36"/>
                    </a:cubicBezTo>
                    <a:cubicBezTo>
                      <a:pt x="65889" y="-440"/>
                      <a:pt x="81034" y="3846"/>
                      <a:pt x="95512" y="9275"/>
                    </a:cubicBezTo>
                    <a:cubicBezTo>
                      <a:pt x="139708" y="25849"/>
                      <a:pt x="179713" y="53281"/>
                      <a:pt x="211431" y="88142"/>
                    </a:cubicBezTo>
                    <a:cubicBezTo>
                      <a:pt x="221242" y="99001"/>
                      <a:pt x="246959" y="121766"/>
                      <a:pt x="234767" y="137577"/>
                    </a:cubicBezTo>
                    <a:cubicBezTo>
                      <a:pt x="223337" y="152055"/>
                      <a:pt x="188571" y="154151"/>
                      <a:pt x="171902" y="154817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E88D6BB-7692-D276-98EA-18A25FBCC410}"/>
                  </a:ext>
                </a:extLst>
              </p:cNvPr>
              <p:cNvSpPr/>
              <p:nvPr/>
            </p:nvSpPr>
            <p:spPr>
              <a:xfrm>
                <a:off x="9374757" y="6410199"/>
                <a:ext cx="169654" cy="191482"/>
              </a:xfrm>
              <a:custGeom>
                <a:avLst/>
                <a:gdLst>
                  <a:gd name="connsiteX0" fmla="*/ 23851 w 169654"/>
                  <a:gd name="connsiteY0" fmla="*/ 114155 h 191482"/>
                  <a:gd name="connsiteX1" fmla="*/ 39 w 169654"/>
                  <a:gd name="connsiteY1" fmla="*/ 56147 h 191482"/>
                  <a:gd name="connsiteX2" fmla="*/ 29280 w 169654"/>
                  <a:gd name="connsiteY2" fmla="*/ 3760 h 191482"/>
                  <a:gd name="connsiteX3" fmla="*/ 92526 w 169654"/>
                  <a:gd name="connsiteY3" fmla="*/ 16523 h 191482"/>
                  <a:gd name="connsiteX4" fmla="*/ 149200 w 169654"/>
                  <a:gd name="connsiteY4" fmla="*/ 94914 h 191482"/>
                  <a:gd name="connsiteX5" fmla="*/ 168536 w 169654"/>
                  <a:gd name="connsiteY5" fmla="*/ 164351 h 191482"/>
                  <a:gd name="connsiteX6" fmla="*/ 135674 w 169654"/>
                  <a:gd name="connsiteY6" fmla="*/ 188640 h 191482"/>
                  <a:gd name="connsiteX7" fmla="*/ 23851 w 169654"/>
                  <a:gd name="connsiteY7" fmla="*/ 114155 h 1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54" h="191482">
                    <a:moveTo>
                      <a:pt x="23851" y="114155"/>
                    </a:moveTo>
                    <a:cubicBezTo>
                      <a:pt x="11088" y="97200"/>
                      <a:pt x="800" y="77388"/>
                      <a:pt x="39" y="56147"/>
                    </a:cubicBezTo>
                    <a:cubicBezTo>
                      <a:pt x="-724" y="34906"/>
                      <a:pt x="9849" y="12332"/>
                      <a:pt x="29280" y="3760"/>
                    </a:cubicBezTo>
                    <a:cubicBezTo>
                      <a:pt x="49949" y="-5289"/>
                      <a:pt x="74333" y="3188"/>
                      <a:pt x="92526" y="16523"/>
                    </a:cubicBezTo>
                    <a:cubicBezTo>
                      <a:pt x="118910" y="35859"/>
                      <a:pt x="137198" y="64529"/>
                      <a:pt x="149200" y="94914"/>
                    </a:cubicBezTo>
                    <a:cubicBezTo>
                      <a:pt x="157963" y="117202"/>
                      <a:pt x="164059" y="140825"/>
                      <a:pt x="168536" y="164351"/>
                    </a:cubicBezTo>
                    <a:cubicBezTo>
                      <a:pt x="173774" y="192164"/>
                      <a:pt x="160249" y="195022"/>
                      <a:pt x="135674" y="188640"/>
                    </a:cubicBezTo>
                    <a:cubicBezTo>
                      <a:pt x="91479" y="177115"/>
                      <a:pt x="51283" y="150635"/>
                      <a:pt x="23851" y="11415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52C4A2F-C545-EDEC-73CB-9A0F0E7B0B32}"/>
                  </a:ext>
                </a:extLst>
              </p:cNvPr>
              <p:cNvSpPr/>
              <p:nvPr/>
            </p:nvSpPr>
            <p:spPr>
              <a:xfrm>
                <a:off x="9430040" y="6217458"/>
                <a:ext cx="343185" cy="655320"/>
              </a:xfrm>
              <a:custGeom>
                <a:avLst/>
                <a:gdLst>
                  <a:gd name="connsiteX0" fmla="*/ 120491 w 343185"/>
                  <a:gd name="connsiteY0" fmla="*/ 130969 h 655320"/>
                  <a:gd name="connsiteX1" fmla="*/ 84772 w 343185"/>
                  <a:gd name="connsiteY1" fmla="*/ 174688 h 655320"/>
                  <a:gd name="connsiteX2" fmla="*/ 111157 w 343185"/>
                  <a:gd name="connsiteY2" fmla="*/ 1238 h 655320"/>
                  <a:gd name="connsiteX3" fmla="*/ 107442 w 343185"/>
                  <a:gd name="connsiteY3" fmla="*/ 0 h 655320"/>
                  <a:gd name="connsiteX4" fmla="*/ 74771 w 343185"/>
                  <a:gd name="connsiteY4" fmla="*/ 170783 h 655320"/>
                  <a:gd name="connsiteX5" fmla="*/ 13621 w 343185"/>
                  <a:gd name="connsiteY5" fmla="*/ 70961 h 655320"/>
                  <a:gd name="connsiteX6" fmla="*/ 10001 w 343185"/>
                  <a:gd name="connsiteY6" fmla="*/ 72390 h 655320"/>
                  <a:gd name="connsiteX7" fmla="*/ 74390 w 343185"/>
                  <a:gd name="connsiteY7" fmla="*/ 196596 h 655320"/>
                  <a:gd name="connsiteX8" fmla="*/ 74390 w 343185"/>
                  <a:gd name="connsiteY8" fmla="*/ 196596 h 655320"/>
                  <a:gd name="connsiteX9" fmla="*/ 74581 w 343185"/>
                  <a:gd name="connsiteY9" fmla="*/ 196882 h 655320"/>
                  <a:gd name="connsiteX10" fmla="*/ 98584 w 343185"/>
                  <a:gd name="connsiteY10" fmla="*/ 350901 h 655320"/>
                  <a:gd name="connsiteX11" fmla="*/ 3620 w 343185"/>
                  <a:gd name="connsiteY11" fmla="*/ 251841 h 655320"/>
                  <a:gd name="connsiteX12" fmla="*/ 0 w 343185"/>
                  <a:gd name="connsiteY12" fmla="*/ 253460 h 655320"/>
                  <a:gd name="connsiteX13" fmla="*/ 105346 w 343185"/>
                  <a:gd name="connsiteY13" fmla="*/ 371570 h 655320"/>
                  <a:gd name="connsiteX14" fmla="*/ 182785 w 343185"/>
                  <a:gd name="connsiteY14" fmla="*/ 517874 h 655320"/>
                  <a:gd name="connsiteX15" fmla="*/ 19431 w 343185"/>
                  <a:gd name="connsiteY15" fmla="*/ 444341 h 655320"/>
                  <a:gd name="connsiteX16" fmla="*/ 16669 w 343185"/>
                  <a:gd name="connsiteY16" fmla="*/ 447103 h 655320"/>
                  <a:gd name="connsiteX17" fmla="*/ 198215 w 343185"/>
                  <a:gd name="connsiteY17" fmla="*/ 537972 h 655320"/>
                  <a:gd name="connsiteX18" fmla="*/ 327660 w 343185"/>
                  <a:gd name="connsiteY18" fmla="*/ 655320 h 655320"/>
                  <a:gd name="connsiteX19" fmla="*/ 343186 w 343185"/>
                  <a:gd name="connsiteY19" fmla="*/ 630650 h 655320"/>
                  <a:gd name="connsiteX20" fmla="*/ 215932 w 343185"/>
                  <a:gd name="connsiteY20" fmla="*/ 523018 h 655320"/>
                  <a:gd name="connsiteX21" fmla="*/ 238601 w 343185"/>
                  <a:gd name="connsiteY21" fmla="*/ 426815 h 655320"/>
                  <a:gd name="connsiteX22" fmla="*/ 238506 w 343185"/>
                  <a:gd name="connsiteY22" fmla="*/ 318611 h 655320"/>
                  <a:gd name="connsiteX23" fmla="*/ 234601 w 343185"/>
                  <a:gd name="connsiteY23" fmla="*/ 318992 h 655320"/>
                  <a:gd name="connsiteX24" fmla="*/ 227171 w 343185"/>
                  <a:gd name="connsiteY24" fmla="*/ 425006 h 655320"/>
                  <a:gd name="connsiteX25" fmla="*/ 202597 w 343185"/>
                  <a:gd name="connsiteY25" fmla="*/ 506920 h 655320"/>
                  <a:gd name="connsiteX26" fmla="*/ 122301 w 343185"/>
                  <a:gd name="connsiteY26" fmla="*/ 369094 h 655320"/>
                  <a:gd name="connsiteX27" fmla="*/ 219456 w 343185"/>
                  <a:gd name="connsiteY27" fmla="*/ 197549 h 655320"/>
                  <a:gd name="connsiteX28" fmla="*/ 215741 w 343185"/>
                  <a:gd name="connsiteY28" fmla="*/ 196215 h 655320"/>
                  <a:gd name="connsiteX29" fmla="*/ 116205 w 343185"/>
                  <a:gd name="connsiteY29" fmla="*/ 352997 h 655320"/>
                  <a:gd name="connsiteX30" fmla="*/ 85439 w 343185"/>
                  <a:gd name="connsiteY30" fmla="*/ 199358 h 655320"/>
                  <a:gd name="connsiteX31" fmla="*/ 87344 w 343185"/>
                  <a:gd name="connsiteY31" fmla="*/ 196977 h 655320"/>
                  <a:gd name="connsiteX32" fmla="*/ 129254 w 343185"/>
                  <a:gd name="connsiteY32" fmla="*/ 136874 h 655320"/>
                  <a:gd name="connsiteX33" fmla="*/ 160306 w 343185"/>
                  <a:gd name="connsiteY33" fmla="*/ 70961 h 655320"/>
                  <a:gd name="connsiteX34" fmla="*/ 156686 w 343185"/>
                  <a:gd name="connsiteY34" fmla="*/ 69437 h 655320"/>
                  <a:gd name="connsiteX35" fmla="*/ 120491 w 343185"/>
                  <a:gd name="connsiteY35" fmla="*/ 130969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3185" h="655320">
                    <a:moveTo>
                      <a:pt x="120491" y="130969"/>
                    </a:moveTo>
                    <a:cubicBezTo>
                      <a:pt x="109538" y="146304"/>
                      <a:pt x="97441" y="160782"/>
                      <a:pt x="84772" y="174688"/>
                    </a:cubicBezTo>
                    <a:cubicBezTo>
                      <a:pt x="84201" y="116110"/>
                      <a:pt x="92964" y="57245"/>
                      <a:pt x="111157" y="1238"/>
                    </a:cubicBezTo>
                    <a:lnTo>
                      <a:pt x="107442" y="0"/>
                    </a:lnTo>
                    <a:cubicBezTo>
                      <a:pt x="87630" y="54578"/>
                      <a:pt x="76676" y="112490"/>
                      <a:pt x="74771" y="170783"/>
                    </a:cubicBezTo>
                    <a:cubicBezTo>
                      <a:pt x="50197" y="140589"/>
                      <a:pt x="29432" y="106966"/>
                      <a:pt x="13621" y="70961"/>
                    </a:cubicBezTo>
                    <a:lnTo>
                      <a:pt x="10001" y="72390"/>
                    </a:lnTo>
                    <a:cubicBezTo>
                      <a:pt x="24670" y="116491"/>
                      <a:pt x="46387" y="158687"/>
                      <a:pt x="74390" y="196596"/>
                    </a:cubicBezTo>
                    <a:lnTo>
                      <a:pt x="74390" y="196596"/>
                    </a:lnTo>
                    <a:lnTo>
                      <a:pt x="74581" y="196882"/>
                    </a:lnTo>
                    <a:cubicBezTo>
                      <a:pt x="75343" y="248888"/>
                      <a:pt x="83248" y="300895"/>
                      <a:pt x="98584" y="350901"/>
                    </a:cubicBezTo>
                    <a:cubicBezTo>
                      <a:pt x="58293" y="328898"/>
                      <a:pt x="24384" y="293942"/>
                      <a:pt x="3620" y="251841"/>
                    </a:cubicBezTo>
                    <a:lnTo>
                      <a:pt x="0" y="253460"/>
                    </a:lnTo>
                    <a:cubicBezTo>
                      <a:pt x="20003" y="302705"/>
                      <a:pt x="57626" y="345281"/>
                      <a:pt x="105346" y="371570"/>
                    </a:cubicBezTo>
                    <a:cubicBezTo>
                      <a:pt x="123635" y="423767"/>
                      <a:pt x="149828" y="473202"/>
                      <a:pt x="182785" y="517874"/>
                    </a:cubicBezTo>
                    <a:cubicBezTo>
                      <a:pt x="123158" y="511492"/>
                      <a:pt x="64865" y="485775"/>
                      <a:pt x="19431" y="444341"/>
                    </a:cubicBezTo>
                    <a:lnTo>
                      <a:pt x="16669" y="447103"/>
                    </a:lnTo>
                    <a:cubicBezTo>
                      <a:pt x="63532" y="496729"/>
                      <a:pt x="128683" y="529685"/>
                      <a:pt x="198215" y="537972"/>
                    </a:cubicBezTo>
                    <a:cubicBezTo>
                      <a:pt x="234887" y="583311"/>
                      <a:pt x="278511" y="623221"/>
                      <a:pt x="327660" y="655320"/>
                    </a:cubicBezTo>
                    <a:lnTo>
                      <a:pt x="343186" y="630650"/>
                    </a:lnTo>
                    <a:cubicBezTo>
                      <a:pt x="295561" y="601885"/>
                      <a:pt x="252603" y="565309"/>
                      <a:pt x="215932" y="523018"/>
                    </a:cubicBezTo>
                    <a:cubicBezTo>
                      <a:pt x="226695" y="491776"/>
                      <a:pt x="234505" y="459486"/>
                      <a:pt x="238601" y="426815"/>
                    </a:cubicBezTo>
                    <a:cubicBezTo>
                      <a:pt x="243173" y="390811"/>
                      <a:pt x="243078" y="354330"/>
                      <a:pt x="238506" y="318611"/>
                    </a:cubicBezTo>
                    <a:lnTo>
                      <a:pt x="234601" y="318992"/>
                    </a:lnTo>
                    <a:cubicBezTo>
                      <a:pt x="236601" y="354616"/>
                      <a:pt x="234029" y="390334"/>
                      <a:pt x="227171" y="425006"/>
                    </a:cubicBezTo>
                    <a:cubicBezTo>
                      <a:pt x="221647" y="453104"/>
                      <a:pt x="213170" y="480441"/>
                      <a:pt x="202597" y="506920"/>
                    </a:cubicBezTo>
                    <a:cubicBezTo>
                      <a:pt x="169354" y="465296"/>
                      <a:pt x="142018" y="418814"/>
                      <a:pt x="122301" y="369094"/>
                    </a:cubicBezTo>
                    <a:cubicBezTo>
                      <a:pt x="165640" y="318611"/>
                      <a:pt x="198692" y="259937"/>
                      <a:pt x="219456" y="197549"/>
                    </a:cubicBezTo>
                    <a:lnTo>
                      <a:pt x="215741" y="196215"/>
                    </a:lnTo>
                    <a:cubicBezTo>
                      <a:pt x="192500" y="254317"/>
                      <a:pt x="158496" y="307753"/>
                      <a:pt x="116205" y="352997"/>
                    </a:cubicBezTo>
                    <a:cubicBezTo>
                      <a:pt x="98584" y="303752"/>
                      <a:pt x="88202" y="251841"/>
                      <a:pt x="85439" y="199358"/>
                    </a:cubicBezTo>
                    <a:lnTo>
                      <a:pt x="87344" y="196977"/>
                    </a:lnTo>
                    <a:cubicBezTo>
                      <a:pt x="102679" y="177927"/>
                      <a:pt x="116872" y="157925"/>
                      <a:pt x="129254" y="136874"/>
                    </a:cubicBezTo>
                    <a:cubicBezTo>
                      <a:pt x="141637" y="115824"/>
                      <a:pt x="152210" y="93726"/>
                      <a:pt x="160306" y="70961"/>
                    </a:cubicBezTo>
                    <a:lnTo>
                      <a:pt x="156686" y="69437"/>
                    </a:lnTo>
                    <a:cubicBezTo>
                      <a:pt x="146685" y="90964"/>
                      <a:pt x="134398" y="111633"/>
                      <a:pt x="120491" y="130969"/>
                    </a:cubicBezTo>
                    <a:close/>
                  </a:path>
                </a:pathLst>
              </a:custGeom>
              <a:solidFill>
                <a:srgbClr val="4068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aphic 18">
            <a:extLst>
              <a:ext uri="{FF2B5EF4-FFF2-40B4-BE49-F238E27FC236}">
                <a16:creationId xmlns:a16="http://schemas.microsoft.com/office/drawing/2014/main" id="{0876C111-8350-BE40-7DD2-67831E27C140}"/>
              </a:ext>
            </a:extLst>
          </p:cNvPr>
          <p:cNvGrpSpPr/>
          <p:nvPr/>
        </p:nvGrpSpPr>
        <p:grpSpPr>
          <a:xfrm flipH="1">
            <a:off x="5950465" y="4406184"/>
            <a:ext cx="6382892" cy="2508408"/>
            <a:chOff x="6729798" y="4406184"/>
            <a:chExt cx="6382892" cy="2508408"/>
          </a:xfrm>
        </p:grpSpPr>
        <p:grpSp>
          <p:nvGrpSpPr>
            <p:cNvPr id="134" name="Graphic 18">
              <a:extLst>
                <a:ext uri="{FF2B5EF4-FFF2-40B4-BE49-F238E27FC236}">
                  <a16:creationId xmlns:a16="http://schemas.microsoft.com/office/drawing/2014/main" id="{10C8C6F0-75C8-FBB4-5277-0454BF1EBF9A}"/>
                </a:ext>
              </a:extLst>
            </p:cNvPr>
            <p:cNvGrpSpPr/>
            <p:nvPr/>
          </p:nvGrpSpPr>
          <p:grpSpPr>
            <a:xfrm>
              <a:off x="12040367" y="6517591"/>
              <a:ext cx="1072324" cy="397001"/>
              <a:chOff x="12040367" y="6517591"/>
              <a:chExt cx="1072324" cy="397001"/>
            </a:xfrm>
            <a:solidFill>
              <a:srgbClr val="FFB000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92EFEDF-F142-929A-D6CD-05D38BAAA3CC}"/>
                  </a:ext>
                </a:extLst>
              </p:cNvPr>
              <p:cNvSpPr/>
              <p:nvPr/>
            </p:nvSpPr>
            <p:spPr>
              <a:xfrm>
                <a:off x="12040367" y="6517591"/>
                <a:ext cx="1072324" cy="391096"/>
              </a:xfrm>
              <a:custGeom>
                <a:avLst/>
                <a:gdLst>
                  <a:gd name="connsiteX0" fmla="*/ 536638 w 1072324"/>
                  <a:gd name="connsiteY0" fmla="*/ 0 h 391096"/>
                  <a:gd name="connsiteX1" fmla="*/ 1072324 w 1072324"/>
                  <a:gd name="connsiteY1" fmla="*/ 377190 h 391096"/>
                  <a:gd name="connsiteX2" fmla="*/ 1043464 w 1072324"/>
                  <a:gd name="connsiteY2" fmla="*/ 387477 h 391096"/>
                  <a:gd name="connsiteX3" fmla="*/ 536638 w 1072324"/>
                  <a:gd name="connsiteY3" fmla="*/ 30575 h 391096"/>
                  <a:gd name="connsiteX4" fmla="*/ 534924 w 1072324"/>
                  <a:gd name="connsiteY4" fmla="*/ 30575 h 391096"/>
                  <a:gd name="connsiteX5" fmla="*/ 28956 w 1072324"/>
                  <a:gd name="connsiteY5" fmla="*/ 391096 h 391096"/>
                  <a:gd name="connsiteX6" fmla="*/ 0 w 1072324"/>
                  <a:gd name="connsiteY6" fmla="*/ 381000 h 391096"/>
                  <a:gd name="connsiteX7" fmla="*/ 534828 w 1072324"/>
                  <a:gd name="connsiteY7" fmla="*/ 0 h 391096"/>
                  <a:gd name="connsiteX8" fmla="*/ 536638 w 1072324"/>
                  <a:gd name="connsiteY8" fmla="*/ 0 h 391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2324" h="391096">
                    <a:moveTo>
                      <a:pt x="536638" y="0"/>
                    </a:moveTo>
                    <a:cubicBezTo>
                      <a:pt x="769048" y="0"/>
                      <a:pt x="994029" y="158401"/>
                      <a:pt x="1072324" y="377190"/>
                    </a:cubicBezTo>
                    <a:lnTo>
                      <a:pt x="1043464" y="387477"/>
                    </a:lnTo>
                    <a:cubicBezTo>
                      <a:pt x="969454" y="180404"/>
                      <a:pt x="756475" y="30575"/>
                      <a:pt x="536638" y="30575"/>
                    </a:cubicBezTo>
                    <a:cubicBezTo>
                      <a:pt x="536067" y="30575"/>
                      <a:pt x="535495" y="30575"/>
                      <a:pt x="534924" y="30575"/>
                    </a:cubicBezTo>
                    <a:cubicBezTo>
                      <a:pt x="314515" y="31337"/>
                      <a:pt x="101727" y="182975"/>
                      <a:pt x="28956" y="391096"/>
                    </a:cubicBezTo>
                    <a:lnTo>
                      <a:pt x="0" y="381000"/>
                    </a:lnTo>
                    <a:cubicBezTo>
                      <a:pt x="76867" y="161068"/>
                      <a:pt x="301847" y="762"/>
                      <a:pt x="534828" y="0"/>
                    </a:cubicBezTo>
                    <a:cubicBezTo>
                      <a:pt x="535400" y="0"/>
                      <a:pt x="536067" y="0"/>
                      <a:pt x="536638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A63DC42-3762-5C35-AC1C-2F6CC8BC3BF1}"/>
                  </a:ext>
                </a:extLst>
              </p:cNvPr>
              <p:cNvSpPr/>
              <p:nvPr/>
            </p:nvSpPr>
            <p:spPr>
              <a:xfrm>
                <a:off x="12182480" y="6634463"/>
                <a:ext cx="827722" cy="280129"/>
              </a:xfrm>
              <a:custGeom>
                <a:avLst/>
                <a:gdLst>
                  <a:gd name="connsiteX0" fmla="*/ 411671 w 827722"/>
                  <a:gd name="connsiteY0" fmla="*/ 0 h 280129"/>
                  <a:gd name="connsiteX1" fmla="*/ 417195 w 827722"/>
                  <a:gd name="connsiteY1" fmla="*/ 0 h 280129"/>
                  <a:gd name="connsiteX2" fmla="*/ 827723 w 827722"/>
                  <a:gd name="connsiteY2" fmla="*/ 267367 h 280129"/>
                  <a:gd name="connsiteX3" fmla="*/ 799815 w 827722"/>
                  <a:gd name="connsiteY3" fmla="*/ 280130 h 280129"/>
                  <a:gd name="connsiteX4" fmla="*/ 416814 w 827722"/>
                  <a:gd name="connsiteY4" fmla="*/ 30670 h 280129"/>
                  <a:gd name="connsiteX5" fmla="*/ 27527 w 827722"/>
                  <a:gd name="connsiteY5" fmla="*/ 270224 h 280129"/>
                  <a:gd name="connsiteX6" fmla="*/ 0 w 827722"/>
                  <a:gd name="connsiteY6" fmla="*/ 256794 h 280129"/>
                  <a:gd name="connsiteX7" fmla="*/ 411671 w 827722"/>
                  <a:gd name="connsiteY7" fmla="*/ 0 h 28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7722" h="280129">
                    <a:moveTo>
                      <a:pt x="411671" y="0"/>
                    </a:moveTo>
                    <a:cubicBezTo>
                      <a:pt x="413480" y="0"/>
                      <a:pt x="415290" y="0"/>
                      <a:pt x="417195" y="0"/>
                    </a:cubicBezTo>
                    <a:cubicBezTo>
                      <a:pt x="590645" y="2191"/>
                      <a:pt x="755618" y="109633"/>
                      <a:pt x="827723" y="267367"/>
                    </a:cubicBezTo>
                    <a:lnTo>
                      <a:pt x="799815" y="280130"/>
                    </a:lnTo>
                    <a:cubicBezTo>
                      <a:pt x="732473" y="132969"/>
                      <a:pt x="578548" y="32766"/>
                      <a:pt x="416814" y="30670"/>
                    </a:cubicBezTo>
                    <a:cubicBezTo>
                      <a:pt x="254698" y="28575"/>
                      <a:pt x="98584" y="124873"/>
                      <a:pt x="27527" y="270224"/>
                    </a:cubicBezTo>
                    <a:lnTo>
                      <a:pt x="0" y="256794"/>
                    </a:lnTo>
                    <a:cubicBezTo>
                      <a:pt x="75342" y="102679"/>
                      <a:pt x="240316" y="0"/>
                      <a:pt x="41167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259DAAE-2B30-10D3-E5F9-0791EAF68387}"/>
                  </a:ext>
                </a:extLst>
              </p:cNvPr>
              <p:cNvSpPr/>
              <p:nvPr/>
            </p:nvSpPr>
            <p:spPr>
              <a:xfrm>
                <a:off x="12349263" y="6725903"/>
                <a:ext cx="476345" cy="185832"/>
              </a:xfrm>
              <a:custGeom>
                <a:avLst/>
                <a:gdLst>
                  <a:gd name="connsiteX0" fmla="*/ 236411 w 476345"/>
                  <a:gd name="connsiteY0" fmla="*/ 0 h 185832"/>
                  <a:gd name="connsiteX1" fmla="*/ 242888 w 476345"/>
                  <a:gd name="connsiteY1" fmla="*/ 95 h 185832"/>
                  <a:gd name="connsiteX2" fmla="*/ 476345 w 476345"/>
                  <a:gd name="connsiteY2" fmla="*/ 176689 h 185832"/>
                  <a:gd name="connsiteX3" fmla="*/ 447104 w 476345"/>
                  <a:gd name="connsiteY3" fmla="*/ 185833 h 185832"/>
                  <a:gd name="connsiteX4" fmla="*/ 242125 w 476345"/>
                  <a:gd name="connsiteY4" fmla="*/ 30766 h 185832"/>
                  <a:gd name="connsiteX5" fmla="*/ 28670 w 476345"/>
                  <a:gd name="connsiteY5" fmla="*/ 174022 h 185832"/>
                  <a:gd name="connsiteX6" fmla="*/ 0 w 476345"/>
                  <a:gd name="connsiteY6" fmla="*/ 163259 h 185832"/>
                  <a:gd name="connsiteX7" fmla="*/ 236411 w 476345"/>
                  <a:gd name="connsiteY7" fmla="*/ 0 h 18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345" h="185832">
                    <a:moveTo>
                      <a:pt x="236411" y="0"/>
                    </a:moveTo>
                    <a:cubicBezTo>
                      <a:pt x="238601" y="0"/>
                      <a:pt x="240697" y="0"/>
                      <a:pt x="242888" y="95"/>
                    </a:cubicBezTo>
                    <a:cubicBezTo>
                      <a:pt x="346996" y="3048"/>
                      <a:pt x="445198" y="77248"/>
                      <a:pt x="476345" y="176689"/>
                    </a:cubicBezTo>
                    <a:lnTo>
                      <a:pt x="447104" y="185833"/>
                    </a:lnTo>
                    <a:cubicBezTo>
                      <a:pt x="419767" y="98584"/>
                      <a:pt x="333470" y="33338"/>
                      <a:pt x="242125" y="30766"/>
                    </a:cubicBezTo>
                    <a:cubicBezTo>
                      <a:pt x="150781" y="28099"/>
                      <a:pt x="60960" y="88487"/>
                      <a:pt x="28670" y="174022"/>
                    </a:cubicBezTo>
                    <a:lnTo>
                      <a:pt x="0" y="163259"/>
                    </a:lnTo>
                    <a:cubicBezTo>
                      <a:pt x="35814" y="67818"/>
                      <a:pt x="134588" y="0"/>
                      <a:pt x="23641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18F95ED-4FB1-831A-E154-7D4CCE41E740}"/>
                  </a:ext>
                </a:extLst>
              </p:cNvPr>
              <p:cNvSpPr/>
              <p:nvPr/>
            </p:nvSpPr>
            <p:spPr>
              <a:xfrm>
                <a:off x="12462705" y="6826392"/>
                <a:ext cx="240125" cy="82581"/>
              </a:xfrm>
              <a:custGeom>
                <a:avLst/>
                <a:gdLst>
                  <a:gd name="connsiteX0" fmla="*/ 120777 w 240125"/>
                  <a:gd name="connsiteY0" fmla="*/ 95 h 82581"/>
                  <a:gd name="connsiteX1" fmla="*/ 240125 w 240125"/>
                  <a:gd name="connsiteY1" fmla="*/ 63722 h 82581"/>
                  <a:gd name="connsiteX2" fmla="*/ 214694 w 240125"/>
                  <a:gd name="connsiteY2" fmla="*/ 80772 h 82581"/>
                  <a:gd name="connsiteX3" fmla="*/ 120777 w 240125"/>
                  <a:gd name="connsiteY3" fmla="*/ 30671 h 82581"/>
                  <a:gd name="connsiteX4" fmla="*/ 119729 w 240125"/>
                  <a:gd name="connsiteY4" fmla="*/ 30671 h 82581"/>
                  <a:gd name="connsiteX5" fmla="*/ 25813 w 240125"/>
                  <a:gd name="connsiteY5" fmla="*/ 82582 h 82581"/>
                  <a:gd name="connsiteX6" fmla="*/ 0 w 240125"/>
                  <a:gd name="connsiteY6" fmla="*/ 66008 h 82581"/>
                  <a:gd name="connsiteX7" fmla="*/ 119444 w 240125"/>
                  <a:gd name="connsiteY7" fmla="*/ 0 h 82581"/>
                  <a:gd name="connsiteX8" fmla="*/ 120777 w 240125"/>
                  <a:gd name="connsiteY8" fmla="*/ 95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125" h="82581">
                    <a:moveTo>
                      <a:pt x="120777" y="95"/>
                    </a:moveTo>
                    <a:cubicBezTo>
                      <a:pt x="168116" y="95"/>
                      <a:pt x="213741" y="24384"/>
                      <a:pt x="240125" y="63722"/>
                    </a:cubicBezTo>
                    <a:lnTo>
                      <a:pt x="214694" y="80772"/>
                    </a:lnTo>
                    <a:cubicBezTo>
                      <a:pt x="194215" y="50292"/>
                      <a:pt x="157449" y="30671"/>
                      <a:pt x="120777" y="30671"/>
                    </a:cubicBezTo>
                    <a:cubicBezTo>
                      <a:pt x="120396" y="30671"/>
                      <a:pt x="120111" y="30671"/>
                      <a:pt x="119729" y="30671"/>
                    </a:cubicBezTo>
                    <a:cubicBezTo>
                      <a:pt x="82677" y="31051"/>
                      <a:pt x="45815" y="51435"/>
                      <a:pt x="25813" y="82582"/>
                    </a:cubicBezTo>
                    <a:lnTo>
                      <a:pt x="0" y="66008"/>
                    </a:lnTo>
                    <a:cubicBezTo>
                      <a:pt x="25813" y="25717"/>
                      <a:pt x="71628" y="476"/>
                      <a:pt x="119444" y="0"/>
                    </a:cubicBezTo>
                    <a:cubicBezTo>
                      <a:pt x="119825" y="95"/>
                      <a:pt x="120301" y="95"/>
                      <a:pt x="120777" y="95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aphic 18">
              <a:extLst>
                <a:ext uri="{FF2B5EF4-FFF2-40B4-BE49-F238E27FC236}">
                  <a16:creationId xmlns:a16="http://schemas.microsoft.com/office/drawing/2014/main" id="{341D28CD-6B24-EA4B-2F6A-F3BA29222D58}"/>
                </a:ext>
              </a:extLst>
            </p:cNvPr>
            <p:cNvGrpSpPr/>
            <p:nvPr/>
          </p:nvGrpSpPr>
          <p:grpSpPr>
            <a:xfrm>
              <a:off x="6729798" y="4406184"/>
              <a:ext cx="442915" cy="907068"/>
              <a:chOff x="6729798" y="4406184"/>
              <a:chExt cx="442915" cy="907068"/>
            </a:xfrm>
            <a:solidFill>
              <a:srgbClr val="FF3333"/>
            </a:solidFill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70DFE3-AEF4-6F68-296F-3FB46FB909A1}"/>
                  </a:ext>
                </a:extLst>
              </p:cNvPr>
              <p:cNvSpPr/>
              <p:nvPr/>
            </p:nvSpPr>
            <p:spPr>
              <a:xfrm>
                <a:off x="6729798" y="4406184"/>
                <a:ext cx="442915" cy="907068"/>
              </a:xfrm>
              <a:custGeom>
                <a:avLst/>
                <a:gdLst>
                  <a:gd name="connsiteX0" fmla="*/ 437960 w 442915"/>
                  <a:gd name="connsiteY0" fmla="*/ 534162 h 907068"/>
                  <a:gd name="connsiteX1" fmla="*/ 368618 w 442915"/>
                  <a:gd name="connsiteY1" fmla="*/ 719137 h 907068"/>
                  <a:gd name="connsiteX2" fmla="*/ 0 w 442915"/>
                  <a:gd name="connsiteY2" fmla="*/ 906304 h 907068"/>
                  <a:gd name="connsiteX3" fmla="*/ 2000 w 442915"/>
                  <a:gd name="connsiteY3" fmla="*/ 875729 h 907068"/>
                  <a:gd name="connsiteX4" fmla="*/ 343186 w 442915"/>
                  <a:gd name="connsiteY4" fmla="*/ 702183 h 907068"/>
                  <a:gd name="connsiteX5" fmla="*/ 387287 w 442915"/>
                  <a:gd name="connsiteY5" fmla="*/ 316135 h 907068"/>
                  <a:gd name="connsiteX6" fmla="*/ 118872 w 442915"/>
                  <a:gd name="connsiteY6" fmla="*/ 27908 h 907068"/>
                  <a:gd name="connsiteX7" fmla="*/ 131636 w 442915"/>
                  <a:gd name="connsiteY7" fmla="*/ 0 h 907068"/>
                  <a:gd name="connsiteX8" fmla="*/ 416147 w 442915"/>
                  <a:gd name="connsiteY8" fmla="*/ 305943 h 907068"/>
                  <a:gd name="connsiteX9" fmla="*/ 437960 w 442915"/>
                  <a:gd name="connsiteY9" fmla="*/ 534162 h 90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915" h="907068">
                    <a:moveTo>
                      <a:pt x="437960" y="534162"/>
                    </a:moveTo>
                    <a:cubicBezTo>
                      <a:pt x="428339" y="600647"/>
                      <a:pt x="405003" y="664369"/>
                      <a:pt x="368618" y="719137"/>
                    </a:cubicBezTo>
                    <a:cubicBezTo>
                      <a:pt x="286893" y="842010"/>
                      <a:pt x="142208" y="915448"/>
                      <a:pt x="0" y="906304"/>
                    </a:cubicBezTo>
                    <a:lnTo>
                      <a:pt x="2000" y="875729"/>
                    </a:lnTo>
                    <a:cubicBezTo>
                      <a:pt x="133445" y="884206"/>
                      <a:pt x="267367" y="816102"/>
                      <a:pt x="343186" y="702183"/>
                    </a:cubicBezTo>
                    <a:cubicBezTo>
                      <a:pt x="415766" y="593122"/>
                      <a:pt x="432721" y="445199"/>
                      <a:pt x="387287" y="316135"/>
                    </a:cubicBezTo>
                    <a:cubicBezTo>
                      <a:pt x="344043" y="192976"/>
                      <a:pt x="243650" y="85249"/>
                      <a:pt x="118872" y="27908"/>
                    </a:cubicBezTo>
                    <a:lnTo>
                      <a:pt x="131636" y="0"/>
                    </a:lnTo>
                    <a:cubicBezTo>
                      <a:pt x="265748" y="61627"/>
                      <a:pt x="369475" y="173069"/>
                      <a:pt x="416147" y="305943"/>
                    </a:cubicBezTo>
                    <a:cubicBezTo>
                      <a:pt x="441960" y="379285"/>
                      <a:pt x="448818" y="458533"/>
                      <a:pt x="437960" y="5341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1398342-7618-A27F-CF43-0BF0C01F6884}"/>
                  </a:ext>
                </a:extLst>
              </p:cNvPr>
              <p:cNvSpPr/>
              <p:nvPr/>
            </p:nvSpPr>
            <p:spPr>
              <a:xfrm>
                <a:off x="6743038" y="4507340"/>
                <a:ext cx="320770" cy="708183"/>
              </a:xfrm>
              <a:custGeom>
                <a:avLst/>
                <a:gdLst>
                  <a:gd name="connsiteX0" fmla="*/ 317183 w 320770"/>
                  <a:gd name="connsiteY0" fmla="*/ 390715 h 708183"/>
                  <a:gd name="connsiteX1" fmla="*/ 316802 w 320770"/>
                  <a:gd name="connsiteY1" fmla="*/ 393287 h 708183"/>
                  <a:gd name="connsiteX2" fmla="*/ 4858 w 320770"/>
                  <a:gd name="connsiteY2" fmla="*/ 708184 h 708183"/>
                  <a:gd name="connsiteX3" fmla="*/ 0 w 320770"/>
                  <a:gd name="connsiteY3" fmla="*/ 677894 h 708183"/>
                  <a:gd name="connsiteX4" fmla="*/ 286512 w 320770"/>
                  <a:gd name="connsiteY4" fmla="*/ 388715 h 708183"/>
                  <a:gd name="connsiteX5" fmla="*/ 286893 w 320770"/>
                  <a:gd name="connsiteY5" fmla="*/ 386334 h 708183"/>
                  <a:gd name="connsiteX6" fmla="*/ 98774 w 320770"/>
                  <a:gd name="connsiteY6" fmla="*/ 27432 h 708183"/>
                  <a:gd name="connsiteX7" fmla="*/ 112395 w 320770"/>
                  <a:gd name="connsiteY7" fmla="*/ 0 h 708183"/>
                  <a:gd name="connsiteX8" fmla="*/ 317183 w 320770"/>
                  <a:gd name="connsiteY8" fmla="*/ 390715 h 70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70" h="708183">
                    <a:moveTo>
                      <a:pt x="317183" y="390715"/>
                    </a:moveTo>
                    <a:cubicBezTo>
                      <a:pt x="317087" y="391573"/>
                      <a:pt x="316897" y="392430"/>
                      <a:pt x="316802" y="393287"/>
                    </a:cubicBezTo>
                    <a:cubicBezTo>
                      <a:pt x="292989" y="550450"/>
                      <a:pt x="161735" y="682847"/>
                      <a:pt x="4858" y="708184"/>
                    </a:cubicBezTo>
                    <a:lnTo>
                      <a:pt x="0" y="677894"/>
                    </a:lnTo>
                    <a:cubicBezTo>
                      <a:pt x="144113" y="654653"/>
                      <a:pt x="264605" y="533019"/>
                      <a:pt x="286512" y="388715"/>
                    </a:cubicBezTo>
                    <a:cubicBezTo>
                      <a:pt x="286607" y="387953"/>
                      <a:pt x="286703" y="387191"/>
                      <a:pt x="286893" y="386334"/>
                    </a:cubicBezTo>
                    <a:cubicBezTo>
                      <a:pt x="307562" y="242697"/>
                      <a:pt x="228791" y="92107"/>
                      <a:pt x="98774" y="27432"/>
                    </a:cubicBezTo>
                    <a:lnTo>
                      <a:pt x="112395" y="0"/>
                    </a:lnTo>
                    <a:cubicBezTo>
                      <a:pt x="253937" y="70390"/>
                      <a:pt x="339757" y="234410"/>
                      <a:pt x="317183" y="390715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2ECFB62-D4EA-2148-12C4-3413773D22C0}"/>
                  </a:ext>
                </a:extLst>
              </p:cNvPr>
              <p:cNvSpPr/>
              <p:nvPr/>
            </p:nvSpPr>
            <p:spPr>
              <a:xfrm>
                <a:off x="6773137" y="4644595"/>
                <a:ext cx="201882" cy="414337"/>
              </a:xfrm>
              <a:custGeom>
                <a:avLst/>
                <a:gdLst>
                  <a:gd name="connsiteX0" fmla="*/ 199930 w 201882"/>
                  <a:gd name="connsiteY0" fmla="*/ 227362 h 414337"/>
                  <a:gd name="connsiteX1" fmla="*/ 2477 w 201882"/>
                  <a:gd name="connsiteY1" fmla="*/ 414338 h 414337"/>
                  <a:gd name="connsiteX2" fmla="*/ 0 w 201882"/>
                  <a:gd name="connsiteY2" fmla="*/ 383762 h 414337"/>
                  <a:gd name="connsiteX3" fmla="*/ 170688 w 201882"/>
                  <a:gd name="connsiteY3" fmla="*/ 213074 h 414337"/>
                  <a:gd name="connsiteX4" fmla="*/ 60293 w 201882"/>
                  <a:gd name="connsiteY4" fmla="*/ 27813 h 414337"/>
                  <a:gd name="connsiteX5" fmla="*/ 73247 w 201882"/>
                  <a:gd name="connsiteY5" fmla="*/ 0 h 414337"/>
                  <a:gd name="connsiteX6" fmla="*/ 201263 w 201882"/>
                  <a:gd name="connsiteY6" fmla="*/ 215551 h 414337"/>
                  <a:gd name="connsiteX7" fmla="*/ 199930 w 201882"/>
                  <a:gd name="connsiteY7" fmla="*/ 227362 h 41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2" h="414337">
                    <a:moveTo>
                      <a:pt x="199930" y="227362"/>
                    </a:moveTo>
                    <a:cubicBezTo>
                      <a:pt x="186023" y="323755"/>
                      <a:pt x="99822" y="406432"/>
                      <a:pt x="2477" y="414338"/>
                    </a:cubicBezTo>
                    <a:lnTo>
                      <a:pt x="0" y="383762"/>
                    </a:lnTo>
                    <a:cubicBezTo>
                      <a:pt x="87058" y="376714"/>
                      <a:pt x="163640" y="300133"/>
                      <a:pt x="170688" y="213074"/>
                    </a:cubicBezTo>
                    <a:cubicBezTo>
                      <a:pt x="176784" y="138398"/>
                      <a:pt x="130302" y="60484"/>
                      <a:pt x="60293" y="27813"/>
                    </a:cubicBezTo>
                    <a:lnTo>
                      <a:pt x="73247" y="0"/>
                    </a:lnTo>
                    <a:cubicBezTo>
                      <a:pt x="154496" y="37909"/>
                      <a:pt x="208312" y="128492"/>
                      <a:pt x="201263" y="215551"/>
                    </a:cubicBezTo>
                    <a:cubicBezTo>
                      <a:pt x="200977" y="219551"/>
                      <a:pt x="200501" y="223457"/>
                      <a:pt x="199930" y="2273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aphic 18">
            <a:extLst>
              <a:ext uri="{FF2B5EF4-FFF2-40B4-BE49-F238E27FC236}">
                <a16:creationId xmlns:a16="http://schemas.microsoft.com/office/drawing/2014/main" id="{5BD910FF-4F50-2F46-AC75-0FC33AB238E8}"/>
              </a:ext>
            </a:extLst>
          </p:cNvPr>
          <p:cNvGrpSpPr/>
          <p:nvPr/>
        </p:nvGrpSpPr>
        <p:grpSpPr>
          <a:xfrm flipH="1">
            <a:off x="7146469" y="5963374"/>
            <a:ext cx="4829257" cy="1025180"/>
            <a:chOff x="7087429" y="5963374"/>
            <a:chExt cx="4829257" cy="102518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AAEF3-D7F2-093D-CFD6-61BB12744423}"/>
                </a:ext>
              </a:extLst>
            </p:cNvPr>
            <p:cNvSpPr/>
            <p:nvPr/>
          </p:nvSpPr>
          <p:spPr>
            <a:xfrm>
              <a:off x="9710886" y="5963374"/>
              <a:ext cx="322422" cy="319853"/>
            </a:xfrm>
            <a:custGeom>
              <a:avLst/>
              <a:gdLst>
                <a:gd name="connsiteX0" fmla="*/ 21478 w 322422"/>
                <a:gd name="connsiteY0" fmla="*/ 77681 h 319853"/>
                <a:gd name="connsiteX1" fmla="*/ 32051 w 322422"/>
                <a:gd name="connsiteY1" fmla="*/ 256466 h 319853"/>
                <a:gd name="connsiteX2" fmla="*/ 201500 w 322422"/>
                <a:gd name="connsiteY2" fmla="*/ 314949 h 319853"/>
                <a:gd name="connsiteX3" fmla="*/ 322373 w 322422"/>
                <a:gd name="connsiteY3" fmla="*/ 153977 h 319853"/>
                <a:gd name="connsiteX4" fmla="*/ 21478 w 322422"/>
                <a:gd name="connsiteY4" fmla="*/ 77681 h 319853"/>
                <a:gd name="connsiteX5" fmla="*/ 178450 w 322422"/>
                <a:gd name="connsiteY5" fmla="*/ 226462 h 319853"/>
                <a:gd name="connsiteX6" fmla="*/ 105679 w 322422"/>
                <a:gd name="connsiteY6" fmla="*/ 201316 h 319853"/>
                <a:gd name="connsiteX7" fmla="*/ 101107 w 322422"/>
                <a:gd name="connsiteY7" fmla="*/ 124544 h 319853"/>
                <a:gd name="connsiteX8" fmla="*/ 230361 w 322422"/>
                <a:gd name="connsiteY8" fmla="*/ 157310 h 319853"/>
                <a:gd name="connsiteX9" fmla="*/ 178450 w 322422"/>
                <a:gd name="connsiteY9" fmla="*/ 226462 h 31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3">
                  <a:moveTo>
                    <a:pt x="21478" y="77681"/>
                  </a:moveTo>
                  <a:cubicBezTo>
                    <a:pt x="-10717" y="132260"/>
                    <a:pt x="-6335" y="206078"/>
                    <a:pt x="32051" y="256466"/>
                  </a:cubicBezTo>
                  <a:cubicBezTo>
                    <a:pt x="70341" y="306853"/>
                    <a:pt x="140254" y="330951"/>
                    <a:pt x="201500" y="314949"/>
                  </a:cubicBezTo>
                  <a:cubicBezTo>
                    <a:pt x="271509" y="296661"/>
                    <a:pt x="324278" y="226366"/>
                    <a:pt x="322373" y="153977"/>
                  </a:cubicBezTo>
                  <a:cubicBezTo>
                    <a:pt x="317991" y="-4900"/>
                    <a:pt x="101678" y="-58336"/>
                    <a:pt x="21478" y="77681"/>
                  </a:cubicBezTo>
                  <a:close/>
                  <a:moveTo>
                    <a:pt x="178450" y="226462"/>
                  </a:moveTo>
                  <a:cubicBezTo>
                    <a:pt x="152161" y="233320"/>
                    <a:pt x="122157" y="223033"/>
                    <a:pt x="105679" y="201316"/>
                  </a:cubicBezTo>
                  <a:cubicBezTo>
                    <a:pt x="89201" y="179694"/>
                    <a:pt x="87296" y="147976"/>
                    <a:pt x="101107" y="124544"/>
                  </a:cubicBezTo>
                  <a:cubicBezTo>
                    <a:pt x="135587" y="66156"/>
                    <a:pt x="228456" y="89111"/>
                    <a:pt x="230361" y="157310"/>
                  </a:cubicBezTo>
                  <a:cubicBezTo>
                    <a:pt x="231218" y="188457"/>
                    <a:pt x="208549" y="218651"/>
                    <a:pt x="178450" y="226462"/>
                  </a:cubicBezTo>
                  <a:close/>
                </a:path>
              </a:pathLst>
            </a:custGeom>
            <a:solidFill>
              <a:srgbClr val="5582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1391A7E-5D1A-B7A7-5C7C-029242F81D1E}"/>
                </a:ext>
              </a:extLst>
            </p:cNvPr>
            <p:cNvSpPr/>
            <p:nvPr/>
          </p:nvSpPr>
          <p:spPr>
            <a:xfrm>
              <a:off x="11594264" y="6668700"/>
              <a:ext cx="322422" cy="319854"/>
            </a:xfrm>
            <a:custGeom>
              <a:avLst/>
              <a:gdLst>
                <a:gd name="connsiteX0" fmla="*/ 21478 w 322422"/>
                <a:gd name="connsiteY0" fmla="*/ 77681 h 319854"/>
                <a:gd name="connsiteX1" fmla="*/ 32050 w 322422"/>
                <a:gd name="connsiteY1" fmla="*/ 256466 h 319854"/>
                <a:gd name="connsiteX2" fmla="*/ 201501 w 322422"/>
                <a:gd name="connsiteY2" fmla="*/ 314949 h 319854"/>
                <a:gd name="connsiteX3" fmla="*/ 322373 w 322422"/>
                <a:gd name="connsiteY3" fmla="*/ 153976 h 319854"/>
                <a:gd name="connsiteX4" fmla="*/ 21478 w 322422"/>
                <a:gd name="connsiteY4" fmla="*/ 77681 h 319854"/>
                <a:gd name="connsiteX5" fmla="*/ 178450 w 322422"/>
                <a:gd name="connsiteY5" fmla="*/ 226557 h 319854"/>
                <a:gd name="connsiteX6" fmla="*/ 105679 w 322422"/>
                <a:gd name="connsiteY6" fmla="*/ 201411 h 319854"/>
                <a:gd name="connsiteX7" fmla="*/ 101107 w 322422"/>
                <a:gd name="connsiteY7" fmla="*/ 124640 h 319854"/>
                <a:gd name="connsiteX8" fmla="*/ 230361 w 322422"/>
                <a:gd name="connsiteY8" fmla="*/ 157406 h 319854"/>
                <a:gd name="connsiteX9" fmla="*/ 178450 w 322422"/>
                <a:gd name="connsiteY9" fmla="*/ 226557 h 3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4">
                  <a:moveTo>
                    <a:pt x="21478" y="77681"/>
                  </a:moveTo>
                  <a:cubicBezTo>
                    <a:pt x="-10717" y="132259"/>
                    <a:pt x="-6335" y="206078"/>
                    <a:pt x="32050" y="256466"/>
                  </a:cubicBezTo>
                  <a:cubicBezTo>
                    <a:pt x="70341" y="306853"/>
                    <a:pt x="140255" y="330951"/>
                    <a:pt x="201501" y="314949"/>
                  </a:cubicBezTo>
                  <a:cubicBezTo>
                    <a:pt x="271509" y="296661"/>
                    <a:pt x="324277" y="226367"/>
                    <a:pt x="322373" y="153976"/>
                  </a:cubicBezTo>
                  <a:cubicBezTo>
                    <a:pt x="318087" y="-4900"/>
                    <a:pt x="101678" y="-58336"/>
                    <a:pt x="21478" y="77681"/>
                  </a:cubicBezTo>
                  <a:close/>
                  <a:moveTo>
                    <a:pt x="178450" y="226557"/>
                  </a:moveTo>
                  <a:cubicBezTo>
                    <a:pt x="152161" y="233415"/>
                    <a:pt x="122157" y="223128"/>
                    <a:pt x="105679" y="201411"/>
                  </a:cubicBezTo>
                  <a:cubicBezTo>
                    <a:pt x="89200" y="179694"/>
                    <a:pt x="87295" y="148071"/>
                    <a:pt x="101107" y="124640"/>
                  </a:cubicBezTo>
                  <a:cubicBezTo>
                    <a:pt x="135587" y="66251"/>
                    <a:pt x="228456" y="89207"/>
                    <a:pt x="230361" y="157406"/>
                  </a:cubicBezTo>
                  <a:cubicBezTo>
                    <a:pt x="231219" y="188457"/>
                    <a:pt x="208549" y="218651"/>
                    <a:pt x="178450" y="226557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E609C1-6464-2BCC-7817-F7E3132BEA87}"/>
                </a:ext>
              </a:extLst>
            </p:cNvPr>
            <p:cNvSpPr/>
            <p:nvPr/>
          </p:nvSpPr>
          <p:spPr>
            <a:xfrm>
              <a:off x="9044698" y="6102520"/>
              <a:ext cx="163815" cy="162567"/>
            </a:xfrm>
            <a:custGeom>
              <a:avLst/>
              <a:gdLst>
                <a:gd name="connsiteX0" fmla="*/ 10915 w 163815"/>
                <a:gd name="connsiteY0" fmla="*/ 39501 h 162567"/>
                <a:gd name="connsiteX1" fmla="*/ 16249 w 163815"/>
                <a:gd name="connsiteY1" fmla="*/ 130369 h 162567"/>
                <a:gd name="connsiteX2" fmla="*/ 102355 w 163815"/>
                <a:gd name="connsiteY2" fmla="*/ 160087 h 162567"/>
                <a:gd name="connsiteX3" fmla="*/ 163791 w 163815"/>
                <a:gd name="connsiteY3" fmla="*/ 78267 h 162567"/>
                <a:gd name="connsiteX4" fmla="*/ 10915 w 163815"/>
                <a:gd name="connsiteY4" fmla="*/ 39501 h 162567"/>
                <a:gd name="connsiteX5" fmla="*/ 90639 w 163815"/>
                <a:gd name="connsiteY5" fmla="*/ 115034 h 162567"/>
                <a:gd name="connsiteX6" fmla="*/ 53682 w 163815"/>
                <a:gd name="connsiteY6" fmla="*/ 102270 h 162567"/>
                <a:gd name="connsiteX7" fmla="*/ 51396 w 163815"/>
                <a:gd name="connsiteY7" fmla="*/ 63218 h 162567"/>
                <a:gd name="connsiteX8" fmla="*/ 117024 w 163815"/>
                <a:gd name="connsiteY8" fmla="*/ 79886 h 162567"/>
                <a:gd name="connsiteX9" fmla="*/ 90639 w 163815"/>
                <a:gd name="connsiteY9" fmla="*/ 115034 h 16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567">
                  <a:moveTo>
                    <a:pt x="10915" y="39501"/>
                  </a:moveTo>
                  <a:cubicBezTo>
                    <a:pt x="-5468" y="67218"/>
                    <a:pt x="-3182" y="104747"/>
                    <a:pt x="16249" y="130369"/>
                  </a:cubicBezTo>
                  <a:cubicBezTo>
                    <a:pt x="35680" y="155991"/>
                    <a:pt x="71208" y="168183"/>
                    <a:pt x="102355" y="160087"/>
                  </a:cubicBezTo>
                  <a:cubicBezTo>
                    <a:pt x="137979" y="150752"/>
                    <a:pt x="164744" y="115129"/>
                    <a:pt x="163791" y="78267"/>
                  </a:cubicBezTo>
                  <a:cubicBezTo>
                    <a:pt x="161505" y="-2505"/>
                    <a:pt x="51682" y="-29651"/>
                    <a:pt x="10915" y="39501"/>
                  </a:cubicBezTo>
                  <a:close/>
                  <a:moveTo>
                    <a:pt x="90639" y="115034"/>
                  </a:moveTo>
                  <a:cubicBezTo>
                    <a:pt x="77304" y="118558"/>
                    <a:pt x="62064" y="113319"/>
                    <a:pt x="53682" y="102270"/>
                  </a:cubicBezTo>
                  <a:cubicBezTo>
                    <a:pt x="45300" y="91221"/>
                    <a:pt x="44348" y="75124"/>
                    <a:pt x="51396" y="63218"/>
                  </a:cubicBezTo>
                  <a:cubicBezTo>
                    <a:pt x="68922" y="33500"/>
                    <a:pt x="116071" y="45215"/>
                    <a:pt x="117024" y="79886"/>
                  </a:cubicBezTo>
                  <a:cubicBezTo>
                    <a:pt x="117404" y="95698"/>
                    <a:pt x="105975" y="111033"/>
                    <a:pt x="90639" y="11503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C2F4AA9-B5C0-13BD-F158-BEB79CCD72F6}"/>
                </a:ext>
              </a:extLst>
            </p:cNvPr>
            <p:cNvSpPr/>
            <p:nvPr/>
          </p:nvSpPr>
          <p:spPr>
            <a:xfrm>
              <a:off x="7087429" y="6475844"/>
              <a:ext cx="242105" cy="240219"/>
            </a:xfrm>
            <a:custGeom>
              <a:avLst/>
              <a:gdLst>
                <a:gd name="connsiteX0" fmla="*/ 16130 w 242105"/>
                <a:gd name="connsiteY0" fmla="*/ 58321 h 240219"/>
                <a:gd name="connsiteX1" fmla="*/ 24036 w 242105"/>
                <a:gd name="connsiteY1" fmla="*/ 192623 h 240219"/>
                <a:gd name="connsiteX2" fmla="*/ 151290 w 242105"/>
                <a:gd name="connsiteY2" fmla="*/ 236534 h 240219"/>
                <a:gd name="connsiteX3" fmla="*/ 242063 w 242105"/>
                <a:gd name="connsiteY3" fmla="*/ 115566 h 240219"/>
                <a:gd name="connsiteX4" fmla="*/ 16130 w 242105"/>
                <a:gd name="connsiteY4" fmla="*/ 58321 h 240219"/>
                <a:gd name="connsiteX5" fmla="*/ 134145 w 242105"/>
                <a:gd name="connsiteY5" fmla="*/ 170145 h 240219"/>
                <a:gd name="connsiteX6" fmla="*/ 79471 w 242105"/>
                <a:gd name="connsiteY6" fmla="*/ 151285 h 240219"/>
                <a:gd name="connsiteX7" fmla="*/ 76042 w 242105"/>
                <a:gd name="connsiteY7" fmla="*/ 93563 h 240219"/>
                <a:gd name="connsiteX8" fmla="*/ 173102 w 242105"/>
                <a:gd name="connsiteY8" fmla="*/ 118138 h 240219"/>
                <a:gd name="connsiteX9" fmla="*/ 134145 w 242105"/>
                <a:gd name="connsiteY9" fmla="*/ 170145 h 24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105" h="240219">
                  <a:moveTo>
                    <a:pt x="16130" y="58321"/>
                  </a:moveTo>
                  <a:cubicBezTo>
                    <a:pt x="-8063" y="99278"/>
                    <a:pt x="-4730" y="154809"/>
                    <a:pt x="24036" y="192623"/>
                  </a:cubicBezTo>
                  <a:cubicBezTo>
                    <a:pt x="52801" y="230533"/>
                    <a:pt x="105284" y="248535"/>
                    <a:pt x="151290" y="236534"/>
                  </a:cubicBezTo>
                  <a:cubicBezTo>
                    <a:pt x="203963" y="222818"/>
                    <a:pt x="243587" y="169954"/>
                    <a:pt x="242063" y="115566"/>
                  </a:cubicBezTo>
                  <a:cubicBezTo>
                    <a:pt x="238920" y="-3687"/>
                    <a:pt x="76423" y="-43787"/>
                    <a:pt x="16130" y="58321"/>
                  </a:cubicBezTo>
                  <a:close/>
                  <a:moveTo>
                    <a:pt x="134145" y="170145"/>
                  </a:moveTo>
                  <a:cubicBezTo>
                    <a:pt x="114333" y="175288"/>
                    <a:pt x="91854" y="167573"/>
                    <a:pt x="79471" y="151285"/>
                  </a:cubicBezTo>
                  <a:cubicBezTo>
                    <a:pt x="67089" y="134997"/>
                    <a:pt x="65660" y="111185"/>
                    <a:pt x="76042" y="93563"/>
                  </a:cubicBezTo>
                  <a:cubicBezTo>
                    <a:pt x="101950" y="49653"/>
                    <a:pt x="171768" y="66894"/>
                    <a:pt x="173102" y="118138"/>
                  </a:cubicBezTo>
                  <a:cubicBezTo>
                    <a:pt x="173769" y="141570"/>
                    <a:pt x="156719" y="164239"/>
                    <a:pt x="134145" y="17014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B3FE32-CF82-153D-9CA7-94E19EF5CC41}"/>
                </a:ext>
              </a:extLst>
            </p:cNvPr>
            <p:cNvSpPr/>
            <p:nvPr/>
          </p:nvSpPr>
          <p:spPr>
            <a:xfrm>
              <a:off x="10635468" y="6160595"/>
              <a:ext cx="163815" cy="162499"/>
            </a:xfrm>
            <a:custGeom>
              <a:avLst/>
              <a:gdLst>
                <a:gd name="connsiteX0" fmla="*/ 10915 w 163815"/>
                <a:gd name="connsiteY0" fmla="*/ 39432 h 162499"/>
                <a:gd name="connsiteX1" fmla="*/ 16249 w 163815"/>
                <a:gd name="connsiteY1" fmla="*/ 130301 h 162499"/>
                <a:gd name="connsiteX2" fmla="*/ 102355 w 163815"/>
                <a:gd name="connsiteY2" fmla="*/ 160019 h 162499"/>
                <a:gd name="connsiteX3" fmla="*/ 163791 w 163815"/>
                <a:gd name="connsiteY3" fmla="*/ 78199 h 162499"/>
                <a:gd name="connsiteX4" fmla="*/ 10915 w 163815"/>
                <a:gd name="connsiteY4" fmla="*/ 39432 h 162499"/>
                <a:gd name="connsiteX5" fmla="*/ 90639 w 163815"/>
                <a:gd name="connsiteY5" fmla="*/ 115061 h 162499"/>
                <a:gd name="connsiteX6" fmla="*/ 53682 w 163815"/>
                <a:gd name="connsiteY6" fmla="*/ 102297 h 162499"/>
                <a:gd name="connsiteX7" fmla="*/ 51396 w 163815"/>
                <a:gd name="connsiteY7" fmla="*/ 63245 h 162499"/>
                <a:gd name="connsiteX8" fmla="*/ 117023 w 163815"/>
                <a:gd name="connsiteY8" fmla="*/ 79914 h 162499"/>
                <a:gd name="connsiteX9" fmla="*/ 90639 w 163815"/>
                <a:gd name="connsiteY9" fmla="*/ 115061 h 16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499">
                  <a:moveTo>
                    <a:pt x="10915" y="39432"/>
                  </a:moveTo>
                  <a:cubicBezTo>
                    <a:pt x="-5468" y="67150"/>
                    <a:pt x="-3182" y="104679"/>
                    <a:pt x="16249" y="130301"/>
                  </a:cubicBezTo>
                  <a:cubicBezTo>
                    <a:pt x="35680" y="155923"/>
                    <a:pt x="71208" y="168115"/>
                    <a:pt x="102355" y="160019"/>
                  </a:cubicBezTo>
                  <a:cubicBezTo>
                    <a:pt x="137979" y="150684"/>
                    <a:pt x="164744" y="115061"/>
                    <a:pt x="163791" y="78199"/>
                  </a:cubicBezTo>
                  <a:cubicBezTo>
                    <a:pt x="161600" y="-2478"/>
                    <a:pt x="51682" y="-29624"/>
                    <a:pt x="10915" y="39432"/>
                  </a:cubicBezTo>
                  <a:close/>
                  <a:moveTo>
                    <a:pt x="90639" y="115061"/>
                  </a:moveTo>
                  <a:cubicBezTo>
                    <a:pt x="77304" y="118585"/>
                    <a:pt x="62064" y="113346"/>
                    <a:pt x="53682" y="102297"/>
                  </a:cubicBezTo>
                  <a:cubicBezTo>
                    <a:pt x="45300" y="91248"/>
                    <a:pt x="44348" y="75151"/>
                    <a:pt x="51396" y="63245"/>
                  </a:cubicBezTo>
                  <a:cubicBezTo>
                    <a:pt x="68922" y="33527"/>
                    <a:pt x="116071" y="45243"/>
                    <a:pt x="117023" y="79914"/>
                  </a:cubicBezTo>
                  <a:cubicBezTo>
                    <a:pt x="117500" y="95725"/>
                    <a:pt x="105974" y="111060"/>
                    <a:pt x="90639" y="115061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559AE5-E98E-162A-8BFB-90D2872D8B87}"/>
              </a:ext>
            </a:extLst>
          </p:cNvPr>
          <p:cNvGrpSpPr/>
          <p:nvPr/>
        </p:nvGrpSpPr>
        <p:grpSpPr>
          <a:xfrm>
            <a:off x="-31328" y="3237158"/>
            <a:ext cx="3028545" cy="4487666"/>
            <a:chOff x="-31328" y="735607"/>
            <a:chExt cx="5370244" cy="698921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2474DD-451A-AB03-1A20-1ACBB6277F6B}"/>
                </a:ext>
              </a:extLst>
            </p:cNvPr>
            <p:cNvSpPr/>
            <p:nvPr/>
          </p:nvSpPr>
          <p:spPr>
            <a:xfrm>
              <a:off x="1808241" y="3421575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AD3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96C791A-7690-DAA4-7A9E-8B6DBB385373}"/>
                </a:ext>
              </a:extLst>
            </p:cNvPr>
            <p:cNvGrpSpPr/>
            <p:nvPr/>
          </p:nvGrpSpPr>
          <p:grpSpPr>
            <a:xfrm>
              <a:off x="-31328" y="735607"/>
              <a:ext cx="5370244" cy="6989217"/>
              <a:chOff x="-31328" y="735607"/>
              <a:chExt cx="5370244" cy="6989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CF938898-CE37-F545-4B5C-37F404A8997B}"/>
                  </a:ext>
                </a:extLst>
              </p:cNvPr>
              <p:cNvSpPr/>
              <p:nvPr/>
            </p:nvSpPr>
            <p:spPr>
              <a:xfrm>
                <a:off x="0" y="762072"/>
                <a:ext cx="4417301" cy="5694226"/>
              </a:xfrm>
              <a:custGeom>
                <a:avLst/>
                <a:gdLst>
                  <a:gd name="connsiteX0" fmla="*/ 1971103 w 2641004"/>
                  <a:gd name="connsiteY0" fmla="*/ 2969823 h 3404449"/>
                  <a:gd name="connsiteX1" fmla="*/ 2009203 w 2641004"/>
                  <a:gd name="connsiteY1" fmla="*/ 2969823 h 3404449"/>
                  <a:gd name="connsiteX2" fmla="*/ 2018728 w 2641004"/>
                  <a:gd name="connsiteY2" fmla="*/ 3017448 h 3404449"/>
                  <a:gd name="connsiteX3" fmla="*/ 1977104 w 2641004"/>
                  <a:gd name="connsiteY3" fmla="*/ 3105840 h 3404449"/>
                  <a:gd name="connsiteX4" fmla="*/ 1976152 w 2641004"/>
                  <a:gd name="connsiteY4" fmla="*/ 3155275 h 3404449"/>
                  <a:gd name="connsiteX5" fmla="*/ 1999678 w 2641004"/>
                  <a:gd name="connsiteY5" fmla="*/ 3198423 h 3404449"/>
                  <a:gd name="connsiteX6" fmla="*/ 1969199 w 2641004"/>
                  <a:gd name="connsiteY6" fmla="*/ 3228332 h 3404449"/>
                  <a:gd name="connsiteX7" fmla="*/ 1963769 w 2641004"/>
                  <a:gd name="connsiteY7" fmla="*/ 3270528 h 3404449"/>
                  <a:gd name="connsiteX8" fmla="*/ 1980628 w 2641004"/>
                  <a:gd name="connsiteY8" fmla="*/ 3303294 h 3404449"/>
                  <a:gd name="connsiteX9" fmla="*/ 1959578 w 2641004"/>
                  <a:gd name="connsiteY9" fmla="*/ 3318248 h 3404449"/>
                  <a:gd name="connsiteX10" fmla="*/ 1945862 w 2641004"/>
                  <a:gd name="connsiteY10" fmla="*/ 3404449 h 3404449"/>
                  <a:gd name="connsiteX11" fmla="*/ 1838420 w 2641004"/>
                  <a:gd name="connsiteY11" fmla="*/ 3351586 h 3404449"/>
                  <a:gd name="connsiteX12" fmla="*/ 1730788 w 2641004"/>
                  <a:gd name="connsiteY12" fmla="*/ 3297483 h 3404449"/>
                  <a:gd name="connsiteX13" fmla="*/ 1504283 w 2641004"/>
                  <a:gd name="connsiteY13" fmla="*/ 3331869 h 3404449"/>
                  <a:gd name="connsiteX14" fmla="*/ 1018508 w 2641004"/>
                  <a:gd name="connsiteY14" fmla="*/ 3074694 h 3404449"/>
                  <a:gd name="connsiteX15" fmla="*/ 989838 w 2641004"/>
                  <a:gd name="connsiteY15" fmla="*/ 2908101 h 3404449"/>
                  <a:gd name="connsiteX16" fmla="*/ 1129856 w 2641004"/>
                  <a:gd name="connsiteY16" fmla="*/ 2572726 h 3404449"/>
                  <a:gd name="connsiteX17" fmla="*/ 989267 w 2641004"/>
                  <a:gd name="connsiteY17" fmla="*/ 2568726 h 3404449"/>
                  <a:gd name="connsiteX18" fmla="*/ 926211 w 2641004"/>
                  <a:gd name="connsiteY18" fmla="*/ 2483191 h 3404449"/>
                  <a:gd name="connsiteX19" fmla="*/ 839534 w 2641004"/>
                  <a:gd name="connsiteY19" fmla="*/ 2441662 h 3404449"/>
                  <a:gd name="connsiteX20" fmla="*/ 754761 w 2641004"/>
                  <a:gd name="connsiteY20" fmla="*/ 2407563 h 3404449"/>
                  <a:gd name="connsiteX21" fmla="*/ 709898 w 2641004"/>
                  <a:gd name="connsiteY21" fmla="*/ 2400228 h 3404449"/>
                  <a:gd name="connsiteX22" fmla="*/ 612172 w 2641004"/>
                  <a:gd name="connsiteY22" fmla="*/ 2381655 h 3404449"/>
                  <a:gd name="connsiteX23" fmla="*/ 472345 w 2641004"/>
                  <a:gd name="connsiteY23" fmla="*/ 2265354 h 3404449"/>
                  <a:gd name="connsiteX24" fmla="*/ 402241 w 2641004"/>
                  <a:gd name="connsiteY24" fmla="*/ 2188297 h 3404449"/>
                  <a:gd name="connsiteX25" fmla="*/ 269177 w 2641004"/>
                  <a:gd name="connsiteY25" fmla="*/ 2037040 h 3404449"/>
                  <a:gd name="connsiteX26" fmla="*/ 254603 w 2641004"/>
                  <a:gd name="connsiteY26" fmla="*/ 2010275 h 3404449"/>
                  <a:gd name="connsiteX27" fmla="*/ 190405 w 2641004"/>
                  <a:gd name="connsiteY27" fmla="*/ 1861018 h 3404449"/>
                  <a:gd name="connsiteX28" fmla="*/ 147923 w 2641004"/>
                  <a:gd name="connsiteY28" fmla="*/ 1769292 h 3404449"/>
                  <a:gd name="connsiteX29" fmla="*/ 121444 w 2641004"/>
                  <a:gd name="connsiteY29" fmla="*/ 1686615 h 3404449"/>
                  <a:gd name="connsiteX30" fmla="*/ 91916 w 2641004"/>
                  <a:gd name="connsiteY30" fmla="*/ 1632132 h 3404449"/>
                  <a:gd name="connsiteX31" fmla="*/ 27527 w 2641004"/>
                  <a:gd name="connsiteY31" fmla="*/ 1431536 h 3404449"/>
                  <a:gd name="connsiteX32" fmla="*/ 28670 w 2641004"/>
                  <a:gd name="connsiteY32" fmla="*/ 1325332 h 3404449"/>
                  <a:gd name="connsiteX33" fmla="*/ 0 w 2641004"/>
                  <a:gd name="connsiteY33" fmla="*/ 1260657 h 3404449"/>
                  <a:gd name="connsiteX34" fmla="*/ 32671 w 2641004"/>
                  <a:gd name="connsiteY34" fmla="*/ 1157787 h 3404449"/>
                  <a:gd name="connsiteX35" fmla="*/ 70295 w 2641004"/>
                  <a:gd name="connsiteY35" fmla="*/ 1049012 h 3404449"/>
                  <a:gd name="connsiteX36" fmla="*/ 90392 w 2641004"/>
                  <a:gd name="connsiteY36" fmla="*/ 985290 h 3404449"/>
                  <a:gd name="connsiteX37" fmla="*/ 94107 w 2641004"/>
                  <a:gd name="connsiteY37" fmla="*/ 941760 h 3404449"/>
                  <a:gd name="connsiteX38" fmla="*/ 154115 w 2641004"/>
                  <a:gd name="connsiteY38" fmla="*/ 730877 h 3404449"/>
                  <a:gd name="connsiteX39" fmla="*/ 180689 w 2641004"/>
                  <a:gd name="connsiteY39" fmla="*/ 691824 h 3404449"/>
                  <a:gd name="connsiteX40" fmla="*/ 198025 w 2641004"/>
                  <a:gd name="connsiteY40" fmla="*/ 649724 h 3404449"/>
                  <a:gd name="connsiteX41" fmla="*/ 212027 w 2641004"/>
                  <a:gd name="connsiteY41" fmla="*/ 576096 h 3404449"/>
                  <a:gd name="connsiteX42" fmla="*/ 285083 w 2641004"/>
                  <a:gd name="connsiteY42" fmla="*/ 409789 h 3404449"/>
                  <a:gd name="connsiteX43" fmla="*/ 304229 w 2641004"/>
                  <a:gd name="connsiteY43" fmla="*/ 402836 h 3404449"/>
                  <a:gd name="connsiteX44" fmla="*/ 362045 w 2641004"/>
                  <a:gd name="connsiteY44" fmla="*/ 401883 h 3404449"/>
                  <a:gd name="connsiteX45" fmla="*/ 392525 w 2641004"/>
                  <a:gd name="connsiteY45" fmla="*/ 395311 h 3404449"/>
                  <a:gd name="connsiteX46" fmla="*/ 418148 w 2641004"/>
                  <a:gd name="connsiteY46" fmla="*/ 378452 h 3404449"/>
                  <a:gd name="connsiteX47" fmla="*/ 437293 w 2641004"/>
                  <a:gd name="connsiteY47" fmla="*/ 373689 h 3404449"/>
                  <a:gd name="connsiteX48" fmla="*/ 456343 w 2641004"/>
                  <a:gd name="connsiteY48" fmla="*/ 371403 h 3404449"/>
                  <a:gd name="connsiteX49" fmla="*/ 533781 w 2641004"/>
                  <a:gd name="connsiteY49" fmla="*/ 304443 h 3404449"/>
                  <a:gd name="connsiteX50" fmla="*/ 575596 w 2641004"/>
                  <a:gd name="connsiteY50" fmla="*/ 263295 h 3404449"/>
                  <a:gd name="connsiteX51" fmla="*/ 599599 w 2641004"/>
                  <a:gd name="connsiteY51" fmla="*/ 260627 h 3404449"/>
                  <a:gd name="connsiteX52" fmla="*/ 627793 w 2641004"/>
                  <a:gd name="connsiteY52" fmla="*/ 260056 h 3404449"/>
                  <a:gd name="connsiteX53" fmla="*/ 647700 w 2641004"/>
                  <a:gd name="connsiteY53" fmla="*/ 233862 h 3404449"/>
                  <a:gd name="connsiteX54" fmla="*/ 810768 w 2641004"/>
                  <a:gd name="connsiteY54" fmla="*/ 135945 h 3404449"/>
                  <a:gd name="connsiteX55" fmla="*/ 837057 w 2641004"/>
                  <a:gd name="connsiteY55" fmla="*/ 140041 h 3404449"/>
                  <a:gd name="connsiteX56" fmla="*/ 958501 w 2641004"/>
                  <a:gd name="connsiteY56" fmla="*/ 119848 h 3404449"/>
                  <a:gd name="connsiteX57" fmla="*/ 997363 w 2641004"/>
                  <a:gd name="connsiteY57" fmla="*/ 94892 h 3404449"/>
                  <a:gd name="connsiteX58" fmla="*/ 1075754 w 2641004"/>
                  <a:gd name="connsiteY58" fmla="*/ 5167 h 3404449"/>
                  <a:gd name="connsiteX59" fmla="*/ 1189577 w 2641004"/>
                  <a:gd name="connsiteY59" fmla="*/ 13930 h 3404449"/>
                  <a:gd name="connsiteX60" fmla="*/ 1299305 w 2641004"/>
                  <a:gd name="connsiteY60" fmla="*/ 81653 h 3404449"/>
                  <a:gd name="connsiteX61" fmla="*/ 1360551 w 2641004"/>
                  <a:gd name="connsiteY61" fmla="*/ 66794 h 3404449"/>
                  <a:gd name="connsiteX62" fmla="*/ 1456373 w 2641004"/>
                  <a:gd name="connsiteY62" fmla="*/ 4310 h 3404449"/>
                  <a:gd name="connsiteX63" fmla="*/ 1591818 w 2641004"/>
                  <a:gd name="connsiteY63" fmla="*/ 79557 h 3404449"/>
                  <a:gd name="connsiteX64" fmla="*/ 1776413 w 2641004"/>
                  <a:gd name="connsiteY64" fmla="*/ 166044 h 3404449"/>
                  <a:gd name="connsiteX65" fmla="*/ 1820513 w 2641004"/>
                  <a:gd name="connsiteY65" fmla="*/ 170616 h 3404449"/>
                  <a:gd name="connsiteX66" fmla="*/ 2036159 w 2641004"/>
                  <a:gd name="connsiteY66" fmla="*/ 266438 h 3404449"/>
                  <a:gd name="connsiteX67" fmla="*/ 2072735 w 2641004"/>
                  <a:gd name="connsiteY67" fmla="*/ 338352 h 3404449"/>
                  <a:gd name="connsiteX68" fmla="*/ 2108740 w 2641004"/>
                  <a:gd name="connsiteY68" fmla="*/ 361974 h 3404449"/>
                  <a:gd name="connsiteX69" fmla="*/ 2198942 w 2641004"/>
                  <a:gd name="connsiteY69" fmla="*/ 385119 h 3404449"/>
                  <a:gd name="connsiteX70" fmla="*/ 2218754 w 2641004"/>
                  <a:gd name="connsiteY70" fmla="*/ 403693 h 3404449"/>
                  <a:gd name="connsiteX71" fmla="*/ 2235327 w 2641004"/>
                  <a:gd name="connsiteY71" fmla="*/ 427220 h 3404449"/>
                  <a:gd name="connsiteX72" fmla="*/ 2241709 w 2641004"/>
                  <a:gd name="connsiteY72" fmla="*/ 441507 h 3404449"/>
                  <a:gd name="connsiteX73" fmla="*/ 2248376 w 2641004"/>
                  <a:gd name="connsiteY73" fmla="*/ 460557 h 3404449"/>
                  <a:gd name="connsiteX74" fmla="*/ 2289620 w 2641004"/>
                  <a:gd name="connsiteY74" fmla="*/ 555712 h 3404449"/>
                  <a:gd name="connsiteX75" fmla="*/ 2339816 w 2641004"/>
                  <a:gd name="connsiteY75" fmla="*/ 652105 h 3404449"/>
                  <a:gd name="connsiteX76" fmla="*/ 2377250 w 2641004"/>
                  <a:gd name="connsiteY76" fmla="*/ 687443 h 3404449"/>
                  <a:gd name="connsiteX77" fmla="*/ 2416778 w 2641004"/>
                  <a:gd name="connsiteY77" fmla="*/ 863655 h 3404449"/>
                  <a:gd name="connsiteX78" fmla="*/ 2418874 w 2641004"/>
                  <a:gd name="connsiteY78" fmla="*/ 972621 h 3404449"/>
                  <a:gd name="connsiteX79" fmla="*/ 2420684 w 2641004"/>
                  <a:gd name="connsiteY79" fmla="*/ 1155787 h 3404449"/>
                  <a:gd name="connsiteX80" fmla="*/ 2475262 w 2641004"/>
                  <a:gd name="connsiteY80" fmla="*/ 1344382 h 3404449"/>
                  <a:gd name="connsiteX81" fmla="*/ 2437829 w 2641004"/>
                  <a:gd name="connsiteY81" fmla="*/ 1363527 h 3404449"/>
                  <a:gd name="connsiteX82" fmla="*/ 2586704 w 2641004"/>
                  <a:gd name="connsiteY82" fmla="*/ 1483828 h 3404449"/>
                  <a:gd name="connsiteX83" fmla="*/ 2570893 w 2641004"/>
                  <a:gd name="connsiteY83" fmla="*/ 1664041 h 3404449"/>
                  <a:gd name="connsiteX84" fmla="*/ 2562416 w 2641004"/>
                  <a:gd name="connsiteY84" fmla="*/ 1743670 h 3404449"/>
                  <a:gd name="connsiteX85" fmla="*/ 2540889 w 2641004"/>
                  <a:gd name="connsiteY85" fmla="*/ 1904166 h 3404449"/>
                  <a:gd name="connsiteX86" fmla="*/ 2549080 w 2641004"/>
                  <a:gd name="connsiteY86" fmla="*/ 2017228 h 3404449"/>
                  <a:gd name="connsiteX87" fmla="*/ 2498788 w 2641004"/>
                  <a:gd name="connsiteY87" fmla="*/ 2137815 h 3404449"/>
                  <a:gd name="connsiteX88" fmla="*/ 2472690 w 2641004"/>
                  <a:gd name="connsiteY88" fmla="*/ 2290024 h 3404449"/>
                  <a:gd name="connsiteX89" fmla="*/ 2407444 w 2641004"/>
                  <a:gd name="connsiteY89" fmla="*/ 2322790 h 3404449"/>
                  <a:gd name="connsiteX90" fmla="*/ 2334482 w 2641004"/>
                  <a:gd name="connsiteY90" fmla="*/ 2330220 h 3404449"/>
                  <a:gd name="connsiteX91" fmla="*/ 2285333 w 2641004"/>
                  <a:gd name="connsiteY91" fmla="*/ 2336697 h 3404449"/>
                  <a:gd name="connsiteX92" fmla="*/ 2192179 w 2641004"/>
                  <a:gd name="connsiteY92" fmla="*/ 2370891 h 3404449"/>
                  <a:gd name="connsiteX93" fmla="*/ 2111597 w 2641004"/>
                  <a:gd name="connsiteY93" fmla="*/ 2410896 h 3404449"/>
                  <a:gd name="connsiteX94" fmla="*/ 1940719 w 2641004"/>
                  <a:gd name="connsiteY94" fmla="*/ 2616446 h 3404449"/>
                  <a:gd name="connsiteX95" fmla="*/ 1923383 w 2641004"/>
                  <a:gd name="connsiteY95" fmla="*/ 2846284 h 3404449"/>
                  <a:gd name="connsiteX96" fmla="*/ 998125 w 2641004"/>
                  <a:gd name="connsiteY96" fmla="*/ 1961221 h 3404449"/>
                  <a:gd name="connsiteX97" fmla="*/ 1320260 w 2641004"/>
                  <a:gd name="connsiteY97" fmla="*/ 2289548 h 3404449"/>
                  <a:gd name="connsiteX98" fmla="*/ 1326928 w 2641004"/>
                  <a:gd name="connsiteY98" fmla="*/ 1639657 h 3404449"/>
                  <a:gd name="connsiteX99" fmla="*/ 998125 w 2641004"/>
                  <a:gd name="connsiteY99" fmla="*/ 1961221 h 340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641004" h="3404449">
                    <a:moveTo>
                      <a:pt x="1971103" y="2969823"/>
                    </a:moveTo>
                    <a:cubicBezTo>
                      <a:pt x="1966627" y="2978682"/>
                      <a:pt x="2005775" y="2960489"/>
                      <a:pt x="2009203" y="2969823"/>
                    </a:cubicBezTo>
                    <a:cubicBezTo>
                      <a:pt x="2012632" y="2979158"/>
                      <a:pt x="2013680" y="3008876"/>
                      <a:pt x="2018728" y="3017448"/>
                    </a:cubicBezTo>
                    <a:cubicBezTo>
                      <a:pt x="2035302" y="3045261"/>
                      <a:pt x="1974056" y="3073646"/>
                      <a:pt x="1977104" y="3105840"/>
                    </a:cubicBezTo>
                    <a:cubicBezTo>
                      <a:pt x="1978628" y="3122319"/>
                      <a:pt x="1978343" y="3138892"/>
                      <a:pt x="1976152" y="3155275"/>
                    </a:cubicBezTo>
                    <a:cubicBezTo>
                      <a:pt x="1974056" y="3170896"/>
                      <a:pt x="2000345" y="3182803"/>
                      <a:pt x="1999678" y="3198423"/>
                    </a:cubicBezTo>
                    <a:cubicBezTo>
                      <a:pt x="1999298" y="3207282"/>
                      <a:pt x="1968341" y="3219474"/>
                      <a:pt x="1969199" y="3228332"/>
                    </a:cubicBezTo>
                    <a:cubicBezTo>
                      <a:pt x="1970532" y="3242524"/>
                      <a:pt x="1968722" y="3257097"/>
                      <a:pt x="1963769" y="3270528"/>
                    </a:cubicBezTo>
                    <a:cubicBezTo>
                      <a:pt x="1961293" y="3277386"/>
                      <a:pt x="1981581" y="3296055"/>
                      <a:pt x="1980628" y="3303294"/>
                    </a:cubicBezTo>
                    <a:cubicBezTo>
                      <a:pt x="1979486" y="3312247"/>
                      <a:pt x="1958435" y="3309294"/>
                      <a:pt x="1959578" y="3318248"/>
                    </a:cubicBezTo>
                    <a:cubicBezTo>
                      <a:pt x="1963293" y="3349014"/>
                      <a:pt x="1944910" y="3375303"/>
                      <a:pt x="1945862" y="3404449"/>
                    </a:cubicBezTo>
                    <a:cubicBezTo>
                      <a:pt x="1909096" y="3390924"/>
                      <a:pt x="1873568" y="3369111"/>
                      <a:pt x="1838420" y="3351586"/>
                    </a:cubicBezTo>
                    <a:cubicBezTo>
                      <a:pt x="1802511" y="3333678"/>
                      <a:pt x="1766602" y="3315581"/>
                      <a:pt x="1730788" y="3297483"/>
                    </a:cubicBezTo>
                    <a:cubicBezTo>
                      <a:pt x="1659065" y="3261098"/>
                      <a:pt x="1575721" y="3368921"/>
                      <a:pt x="1504283" y="3331869"/>
                    </a:cubicBezTo>
                    <a:cubicBezTo>
                      <a:pt x="1361503" y="3257764"/>
                      <a:pt x="1160240" y="3150798"/>
                      <a:pt x="1018508" y="3074694"/>
                    </a:cubicBezTo>
                    <a:cubicBezTo>
                      <a:pt x="1010126" y="3070217"/>
                      <a:pt x="990695" y="2906768"/>
                      <a:pt x="989838" y="2908101"/>
                    </a:cubicBezTo>
                    <a:cubicBezTo>
                      <a:pt x="1057942" y="2807327"/>
                      <a:pt x="1091660" y="2692455"/>
                      <a:pt x="1129856" y="2572726"/>
                    </a:cubicBezTo>
                    <a:cubicBezTo>
                      <a:pt x="1079087" y="2590252"/>
                      <a:pt x="1033177" y="2596729"/>
                      <a:pt x="989267" y="2568726"/>
                    </a:cubicBezTo>
                    <a:cubicBezTo>
                      <a:pt x="956882" y="2548056"/>
                      <a:pt x="944499" y="2514624"/>
                      <a:pt x="926211" y="2483191"/>
                    </a:cubicBezTo>
                    <a:cubicBezTo>
                      <a:pt x="911257" y="2457474"/>
                      <a:pt x="860393" y="2478619"/>
                      <a:pt x="839534" y="2441662"/>
                    </a:cubicBezTo>
                    <a:cubicBezTo>
                      <a:pt x="821627" y="2409753"/>
                      <a:pt x="792385" y="2396228"/>
                      <a:pt x="754761" y="2407563"/>
                    </a:cubicBezTo>
                    <a:cubicBezTo>
                      <a:pt x="738759" y="2412420"/>
                      <a:pt x="717042" y="2411563"/>
                      <a:pt x="709898" y="2400228"/>
                    </a:cubicBezTo>
                    <a:cubicBezTo>
                      <a:pt x="682466" y="2356318"/>
                      <a:pt x="648081" y="2376511"/>
                      <a:pt x="612172" y="2381655"/>
                    </a:cubicBezTo>
                    <a:cubicBezTo>
                      <a:pt x="542449" y="2391751"/>
                      <a:pt x="470059" y="2336792"/>
                      <a:pt x="472345" y="2265354"/>
                    </a:cubicBezTo>
                    <a:cubicBezTo>
                      <a:pt x="474155" y="2207252"/>
                      <a:pt x="438055" y="2197632"/>
                      <a:pt x="402241" y="2188297"/>
                    </a:cubicBezTo>
                    <a:cubicBezTo>
                      <a:pt x="297180" y="2160865"/>
                      <a:pt x="276511" y="2140577"/>
                      <a:pt x="269177" y="2037040"/>
                    </a:cubicBezTo>
                    <a:cubicBezTo>
                      <a:pt x="268319" y="2024276"/>
                      <a:pt x="264890" y="2016847"/>
                      <a:pt x="254603" y="2010275"/>
                    </a:cubicBezTo>
                    <a:cubicBezTo>
                      <a:pt x="199739" y="1975128"/>
                      <a:pt x="186976" y="1919692"/>
                      <a:pt x="190405" y="1861018"/>
                    </a:cubicBezTo>
                    <a:cubicBezTo>
                      <a:pt x="192786" y="1820251"/>
                      <a:pt x="184499" y="1791295"/>
                      <a:pt x="147923" y="1769292"/>
                    </a:cubicBezTo>
                    <a:cubicBezTo>
                      <a:pt x="117348" y="1750909"/>
                      <a:pt x="108871" y="1721382"/>
                      <a:pt x="121444" y="1686615"/>
                    </a:cubicBezTo>
                    <a:cubicBezTo>
                      <a:pt x="131636" y="1658136"/>
                      <a:pt x="124873" y="1642896"/>
                      <a:pt x="91916" y="1632132"/>
                    </a:cubicBezTo>
                    <a:cubicBezTo>
                      <a:pt x="4667" y="1603557"/>
                      <a:pt x="-25051" y="1506688"/>
                      <a:pt x="27527" y="1431536"/>
                    </a:cubicBezTo>
                    <a:cubicBezTo>
                      <a:pt x="52673" y="1395722"/>
                      <a:pt x="57055" y="1360765"/>
                      <a:pt x="28670" y="1325332"/>
                    </a:cubicBezTo>
                    <a:cubicBezTo>
                      <a:pt x="13335" y="1306092"/>
                      <a:pt x="8287" y="1282755"/>
                      <a:pt x="0" y="1260657"/>
                    </a:cubicBezTo>
                    <a:cubicBezTo>
                      <a:pt x="1143" y="1223319"/>
                      <a:pt x="12002" y="1189029"/>
                      <a:pt x="32671" y="1157787"/>
                    </a:cubicBezTo>
                    <a:cubicBezTo>
                      <a:pt x="79153" y="1133308"/>
                      <a:pt x="101060" y="1102828"/>
                      <a:pt x="70295" y="1049012"/>
                    </a:cubicBezTo>
                    <a:cubicBezTo>
                      <a:pt x="58198" y="1027771"/>
                      <a:pt x="70390" y="1001577"/>
                      <a:pt x="90392" y="985290"/>
                    </a:cubicBezTo>
                    <a:cubicBezTo>
                      <a:pt x="108109" y="970812"/>
                      <a:pt x="110681" y="962334"/>
                      <a:pt x="94107" y="941760"/>
                    </a:cubicBezTo>
                    <a:cubicBezTo>
                      <a:pt x="31528" y="863846"/>
                      <a:pt x="60389" y="762690"/>
                      <a:pt x="154115" y="730877"/>
                    </a:cubicBezTo>
                    <a:cubicBezTo>
                      <a:pt x="177641" y="722876"/>
                      <a:pt x="184023" y="714494"/>
                      <a:pt x="180689" y="691824"/>
                    </a:cubicBezTo>
                    <a:cubicBezTo>
                      <a:pt x="178308" y="675441"/>
                      <a:pt x="184404" y="656487"/>
                      <a:pt x="198025" y="649724"/>
                    </a:cubicBezTo>
                    <a:cubicBezTo>
                      <a:pt x="237744" y="629817"/>
                      <a:pt x="224695" y="607433"/>
                      <a:pt x="212027" y="576096"/>
                    </a:cubicBezTo>
                    <a:cubicBezTo>
                      <a:pt x="186119" y="512183"/>
                      <a:pt x="213741" y="455319"/>
                      <a:pt x="285083" y="409789"/>
                    </a:cubicBezTo>
                    <a:cubicBezTo>
                      <a:pt x="291465" y="407503"/>
                      <a:pt x="297847" y="405122"/>
                      <a:pt x="304229" y="402836"/>
                    </a:cubicBezTo>
                    <a:cubicBezTo>
                      <a:pt x="323469" y="402550"/>
                      <a:pt x="342805" y="402264"/>
                      <a:pt x="362045" y="401883"/>
                    </a:cubicBezTo>
                    <a:cubicBezTo>
                      <a:pt x="373952" y="407979"/>
                      <a:pt x="387001" y="419028"/>
                      <a:pt x="392525" y="395311"/>
                    </a:cubicBezTo>
                    <a:cubicBezTo>
                      <a:pt x="401098" y="389691"/>
                      <a:pt x="409670" y="384072"/>
                      <a:pt x="418148" y="378452"/>
                    </a:cubicBezTo>
                    <a:cubicBezTo>
                      <a:pt x="424529" y="376833"/>
                      <a:pt x="430911" y="375308"/>
                      <a:pt x="437293" y="373689"/>
                    </a:cubicBezTo>
                    <a:cubicBezTo>
                      <a:pt x="443675" y="372927"/>
                      <a:pt x="450056" y="372165"/>
                      <a:pt x="456343" y="371403"/>
                    </a:cubicBezTo>
                    <a:cubicBezTo>
                      <a:pt x="496634" y="365879"/>
                      <a:pt x="525494" y="348448"/>
                      <a:pt x="533781" y="304443"/>
                    </a:cubicBezTo>
                    <a:cubicBezTo>
                      <a:pt x="537782" y="283011"/>
                      <a:pt x="559213" y="274629"/>
                      <a:pt x="575596" y="263295"/>
                    </a:cubicBezTo>
                    <a:cubicBezTo>
                      <a:pt x="583597" y="262437"/>
                      <a:pt x="591598" y="261485"/>
                      <a:pt x="599599" y="260627"/>
                    </a:cubicBezTo>
                    <a:cubicBezTo>
                      <a:pt x="609124" y="265104"/>
                      <a:pt x="618554" y="265676"/>
                      <a:pt x="627793" y="260056"/>
                    </a:cubicBezTo>
                    <a:cubicBezTo>
                      <a:pt x="647319" y="261104"/>
                      <a:pt x="644271" y="245007"/>
                      <a:pt x="647700" y="233862"/>
                    </a:cubicBezTo>
                    <a:cubicBezTo>
                      <a:pt x="672084" y="155376"/>
                      <a:pt x="732092" y="119372"/>
                      <a:pt x="810768" y="135945"/>
                    </a:cubicBezTo>
                    <a:cubicBezTo>
                      <a:pt x="819722" y="137850"/>
                      <a:pt x="834104" y="143565"/>
                      <a:pt x="837057" y="140041"/>
                    </a:cubicBezTo>
                    <a:cubicBezTo>
                      <a:pt x="872300" y="97750"/>
                      <a:pt x="914781" y="109847"/>
                      <a:pt x="958501" y="119848"/>
                    </a:cubicBezTo>
                    <a:cubicBezTo>
                      <a:pt x="976598" y="123944"/>
                      <a:pt x="992315" y="116419"/>
                      <a:pt x="997363" y="94892"/>
                    </a:cubicBezTo>
                    <a:cubicBezTo>
                      <a:pt x="1007650" y="51459"/>
                      <a:pt x="1039749" y="26503"/>
                      <a:pt x="1075754" y="5167"/>
                    </a:cubicBezTo>
                    <a:cubicBezTo>
                      <a:pt x="1114616" y="-3691"/>
                      <a:pt x="1152620" y="-1405"/>
                      <a:pt x="1189577" y="13930"/>
                    </a:cubicBezTo>
                    <a:cubicBezTo>
                      <a:pt x="1217771" y="50030"/>
                      <a:pt x="1261872" y="60603"/>
                      <a:pt x="1299305" y="81653"/>
                    </a:cubicBezTo>
                    <a:cubicBezTo>
                      <a:pt x="1321689" y="94226"/>
                      <a:pt x="1345025" y="91845"/>
                      <a:pt x="1360551" y="66794"/>
                    </a:cubicBezTo>
                    <a:cubicBezTo>
                      <a:pt x="1382649" y="30980"/>
                      <a:pt x="1417701" y="14787"/>
                      <a:pt x="1456373" y="4310"/>
                    </a:cubicBezTo>
                    <a:cubicBezTo>
                      <a:pt x="1515428" y="4500"/>
                      <a:pt x="1560767" y="29075"/>
                      <a:pt x="1591818" y="79557"/>
                    </a:cubicBezTo>
                    <a:cubicBezTo>
                      <a:pt x="1650873" y="205097"/>
                      <a:pt x="1712881" y="75366"/>
                      <a:pt x="1776413" y="166044"/>
                    </a:cubicBezTo>
                    <a:cubicBezTo>
                      <a:pt x="1789748" y="185189"/>
                      <a:pt x="1800225" y="189190"/>
                      <a:pt x="1820513" y="170616"/>
                    </a:cubicBezTo>
                    <a:cubicBezTo>
                      <a:pt x="1897190" y="94321"/>
                      <a:pt x="2040731" y="157186"/>
                      <a:pt x="2036159" y="266438"/>
                    </a:cubicBezTo>
                    <a:cubicBezTo>
                      <a:pt x="2036064" y="296537"/>
                      <a:pt x="2067687" y="310729"/>
                      <a:pt x="2072735" y="338352"/>
                    </a:cubicBezTo>
                    <a:cubicBezTo>
                      <a:pt x="2078546" y="355687"/>
                      <a:pt x="2090547" y="363879"/>
                      <a:pt x="2108740" y="361974"/>
                    </a:cubicBezTo>
                    <a:cubicBezTo>
                      <a:pt x="2141696" y="358545"/>
                      <a:pt x="2170271" y="372070"/>
                      <a:pt x="2198942" y="385119"/>
                    </a:cubicBezTo>
                    <a:cubicBezTo>
                      <a:pt x="2205514" y="391311"/>
                      <a:pt x="2212086" y="397502"/>
                      <a:pt x="2218754" y="403693"/>
                    </a:cubicBezTo>
                    <a:cubicBezTo>
                      <a:pt x="2221230" y="413694"/>
                      <a:pt x="2226564" y="421695"/>
                      <a:pt x="2235327" y="427220"/>
                    </a:cubicBezTo>
                    <a:cubicBezTo>
                      <a:pt x="2237423" y="431982"/>
                      <a:pt x="2239518" y="436745"/>
                      <a:pt x="2241709" y="441507"/>
                    </a:cubicBezTo>
                    <a:cubicBezTo>
                      <a:pt x="2239994" y="449223"/>
                      <a:pt x="2242566" y="455414"/>
                      <a:pt x="2248376" y="460557"/>
                    </a:cubicBezTo>
                    <a:cubicBezTo>
                      <a:pt x="2235899" y="503610"/>
                      <a:pt x="2282666" y="521041"/>
                      <a:pt x="2289620" y="555712"/>
                    </a:cubicBezTo>
                    <a:cubicBezTo>
                      <a:pt x="2279237" y="601908"/>
                      <a:pt x="2298383" y="632865"/>
                      <a:pt x="2339816" y="652105"/>
                    </a:cubicBezTo>
                    <a:cubicBezTo>
                      <a:pt x="2348389" y="668107"/>
                      <a:pt x="2363153" y="677061"/>
                      <a:pt x="2377250" y="687443"/>
                    </a:cubicBezTo>
                    <a:cubicBezTo>
                      <a:pt x="2437257" y="731544"/>
                      <a:pt x="2454307" y="799743"/>
                      <a:pt x="2416778" y="863655"/>
                    </a:cubicBezTo>
                    <a:cubicBezTo>
                      <a:pt x="2393728" y="902898"/>
                      <a:pt x="2397824" y="931950"/>
                      <a:pt x="2418874" y="972621"/>
                    </a:cubicBezTo>
                    <a:cubicBezTo>
                      <a:pt x="2448401" y="1029581"/>
                      <a:pt x="2436495" y="1094351"/>
                      <a:pt x="2420684" y="1155787"/>
                    </a:cubicBezTo>
                    <a:cubicBezTo>
                      <a:pt x="2394299" y="1236369"/>
                      <a:pt x="2380298" y="1310949"/>
                      <a:pt x="2475262" y="1344382"/>
                    </a:cubicBezTo>
                    <a:cubicBezTo>
                      <a:pt x="2467547" y="1359146"/>
                      <a:pt x="2447354" y="1346954"/>
                      <a:pt x="2437829" y="1363527"/>
                    </a:cubicBezTo>
                    <a:cubicBezTo>
                      <a:pt x="2473738" y="1419725"/>
                      <a:pt x="2532888" y="1448871"/>
                      <a:pt x="2586704" y="1483828"/>
                    </a:cubicBezTo>
                    <a:cubicBezTo>
                      <a:pt x="2675573" y="1537644"/>
                      <a:pt x="2644617" y="1612987"/>
                      <a:pt x="2570893" y="1664041"/>
                    </a:cubicBezTo>
                    <a:cubicBezTo>
                      <a:pt x="2519553" y="1698712"/>
                      <a:pt x="2519267" y="1698426"/>
                      <a:pt x="2562416" y="1743670"/>
                    </a:cubicBezTo>
                    <a:cubicBezTo>
                      <a:pt x="2636425" y="1817965"/>
                      <a:pt x="2637473" y="1851588"/>
                      <a:pt x="2540889" y="1904166"/>
                    </a:cubicBezTo>
                    <a:cubicBezTo>
                      <a:pt x="2601659" y="1950744"/>
                      <a:pt x="2602135" y="1957030"/>
                      <a:pt x="2549080" y="2017228"/>
                    </a:cubicBezTo>
                    <a:cubicBezTo>
                      <a:pt x="2504885" y="2045994"/>
                      <a:pt x="2486882" y="2085618"/>
                      <a:pt x="2498788" y="2137815"/>
                    </a:cubicBezTo>
                    <a:cubicBezTo>
                      <a:pt x="2510695" y="2189726"/>
                      <a:pt x="2517743" y="2252210"/>
                      <a:pt x="2472690" y="2290024"/>
                    </a:cubicBezTo>
                    <a:cubicBezTo>
                      <a:pt x="2453830" y="2305836"/>
                      <a:pt x="2431161" y="2316504"/>
                      <a:pt x="2407444" y="2322790"/>
                    </a:cubicBezTo>
                    <a:cubicBezTo>
                      <a:pt x="2382965" y="2329267"/>
                      <a:pt x="2359343" y="2329172"/>
                      <a:pt x="2334482" y="2330220"/>
                    </a:cubicBezTo>
                    <a:cubicBezTo>
                      <a:pt x="2318004" y="2330886"/>
                      <a:pt x="2301526" y="2333172"/>
                      <a:pt x="2285333" y="2336697"/>
                    </a:cubicBezTo>
                    <a:cubicBezTo>
                      <a:pt x="2252948" y="2343745"/>
                      <a:pt x="2221802" y="2356032"/>
                      <a:pt x="2192179" y="2370891"/>
                    </a:cubicBezTo>
                    <a:cubicBezTo>
                      <a:pt x="2165128" y="2384417"/>
                      <a:pt x="2137505" y="2394799"/>
                      <a:pt x="2111597" y="2410896"/>
                    </a:cubicBezTo>
                    <a:cubicBezTo>
                      <a:pt x="2035397" y="2458331"/>
                      <a:pt x="1973771" y="2533102"/>
                      <a:pt x="1940719" y="2616446"/>
                    </a:cubicBezTo>
                    <a:cubicBezTo>
                      <a:pt x="1917954" y="2673882"/>
                      <a:pt x="1923193" y="2784657"/>
                      <a:pt x="1923383" y="2846284"/>
                    </a:cubicBezTo>
                    <a:moveTo>
                      <a:pt x="998125" y="1961221"/>
                    </a:moveTo>
                    <a:cubicBezTo>
                      <a:pt x="997649" y="2145625"/>
                      <a:pt x="1138142" y="2288881"/>
                      <a:pt x="1320260" y="2289548"/>
                    </a:cubicBezTo>
                    <a:cubicBezTo>
                      <a:pt x="1753648" y="2279070"/>
                      <a:pt x="1753172" y="1654897"/>
                      <a:pt x="1326928" y="1639657"/>
                    </a:cubicBezTo>
                    <a:cubicBezTo>
                      <a:pt x="1142429" y="1638228"/>
                      <a:pt x="998601" y="1778913"/>
                      <a:pt x="998125" y="1961221"/>
                    </a:cubicBezTo>
                    <a:close/>
                  </a:path>
                </a:pathLst>
              </a:custGeom>
              <a:solidFill>
                <a:srgbClr val="AD3F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C48C48-FD27-9DF0-A8F3-7C4C8363CC1C}"/>
                  </a:ext>
                </a:extLst>
              </p:cNvPr>
              <p:cNvSpPr/>
              <p:nvPr/>
            </p:nvSpPr>
            <p:spPr>
              <a:xfrm>
                <a:off x="228030" y="6289496"/>
                <a:ext cx="1474396" cy="1276426"/>
              </a:xfrm>
              <a:custGeom>
                <a:avLst/>
                <a:gdLst>
                  <a:gd name="connsiteX0" fmla="*/ 205709 w 881508"/>
                  <a:gd name="connsiteY0" fmla="*/ 0 h 763146"/>
                  <a:gd name="connsiteX1" fmla="*/ 416307 w 881508"/>
                  <a:gd name="connsiteY1" fmla="*/ 230696 h 763146"/>
                  <a:gd name="connsiteX2" fmla="*/ 833883 w 881508"/>
                  <a:gd name="connsiteY2" fmla="*/ 702755 h 763146"/>
                  <a:gd name="connsiteX3" fmla="*/ 881508 w 881508"/>
                  <a:gd name="connsiteY3" fmla="*/ 761619 h 763146"/>
                  <a:gd name="connsiteX4" fmla="*/ 24830 w 881508"/>
                  <a:gd name="connsiteY4" fmla="*/ 763143 h 763146"/>
                  <a:gd name="connsiteX5" fmla="*/ 5399 w 881508"/>
                  <a:gd name="connsiteY5" fmla="*/ 731330 h 763146"/>
                  <a:gd name="connsiteX6" fmla="*/ 66644 w 881508"/>
                  <a:gd name="connsiteY6" fmla="*/ 506921 h 763146"/>
                  <a:gd name="connsiteX7" fmla="*/ 73502 w 881508"/>
                  <a:gd name="connsiteY7" fmla="*/ 479107 h 763146"/>
                  <a:gd name="connsiteX8" fmla="*/ 196184 w 881508"/>
                  <a:gd name="connsiteY8" fmla="*/ 26479 h 763146"/>
                  <a:gd name="connsiteX9" fmla="*/ 205709 w 881508"/>
                  <a:gd name="connsiteY9" fmla="*/ 0 h 76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508" h="763146">
                    <a:moveTo>
                      <a:pt x="205709" y="0"/>
                    </a:moveTo>
                    <a:cubicBezTo>
                      <a:pt x="283814" y="69628"/>
                      <a:pt x="346298" y="153638"/>
                      <a:pt x="416307" y="230696"/>
                    </a:cubicBezTo>
                    <a:cubicBezTo>
                      <a:pt x="557468" y="386239"/>
                      <a:pt x="695009" y="545021"/>
                      <a:pt x="833883" y="702755"/>
                    </a:cubicBezTo>
                    <a:cubicBezTo>
                      <a:pt x="850552" y="721709"/>
                      <a:pt x="865697" y="741997"/>
                      <a:pt x="881508" y="761619"/>
                    </a:cubicBezTo>
                    <a:cubicBezTo>
                      <a:pt x="595949" y="762095"/>
                      <a:pt x="310389" y="762572"/>
                      <a:pt x="24830" y="763143"/>
                    </a:cubicBezTo>
                    <a:cubicBezTo>
                      <a:pt x="-602" y="763238"/>
                      <a:pt x="-5365" y="761714"/>
                      <a:pt x="5399" y="731330"/>
                    </a:cubicBezTo>
                    <a:cubicBezTo>
                      <a:pt x="31116" y="658463"/>
                      <a:pt x="46928" y="581978"/>
                      <a:pt x="66644" y="506921"/>
                    </a:cubicBezTo>
                    <a:cubicBezTo>
                      <a:pt x="73979" y="498920"/>
                      <a:pt x="74360" y="489109"/>
                      <a:pt x="73502" y="479107"/>
                    </a:cubicBezTo>
                    <a:cubicBezTo>
                      <a:pt x="114365" y="328231"/>
                      <a:pt x="155227" y="177355"/>
                      <a:pt x="196184" y="26479"/>
                    </a:cubicBezTo>
                    <a:cubicBezTo>
                      <a:pt x="198566" y="17526"/>
                      <a:pt x="202471" y="8858"/>
                      <a:pt x="205709" y="0"/>
                    </a:cubicBezTo>
                    <a:close/>
                  </a:path>
                </a:pathLst>
              </a:custGeom>
              <a:solidFill>
                <a:srgbClr val="E629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694351-E5A4-D2BA-50FE-0AB899C15B06}"/>
                  </a:ext>
                </a:extLst>
              </p:cNvPr>
              <p:cNvSpPr/>
              <p:nvPr/>
            </p:nvSpPr>
            <p:spPr>
              <a:xfrm>
                <a:off x="4300830" y="5985526"/>
                <a:ext cx="1038086" cy="1575929"/>
              </a:xfrm>
              <a:custGeom>
                <a:avLst/>
                <a:gdLst>
                  <a:gd name="connsiteX0" fmla="*/ 0 w 620648"/>
                  <a:gd name="connsiteY0" fmla="*/ 942213 h 942212"/>
                  <a:gd name="connsiteX1" fmla="*/ 49339 w 620648"/>
                  <a:gd name="connsiteY1" fmla="*/ 22288 h 942212"/>
                  <a:gd name="connsiteX2" fmla="*/ 56007 w 620648"/>
                  <a:gd name="connsiteY2" fmla="*/ 0 h 942212"/>
                  <a:gd name="connsiteX3" fmla="*/ 318135 w 620648"/>
                  <a:gd name="connsiteY3" fmla="*/ 439102 h 942212"/>
                  <a:gd name="connsiteX4" fmla="*/ 578834 w 620648"/>
                  <a:gd name="connsiteY4" fmla="*/ 868775 h 942212"/>
                  <a:gd name="connsiteX5" fmla="*/ 620649 w 620648"/>
                  <a:gd name="connsiteY5" fmla="*/ 942118 h 942212"/>
                  <a:gd name="connsiteX6" fmla="*/ 0 w 620648"/>
                  <a:gd name="connsiteY6" fmla="*/ 942213 h 94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648" h="942212">
                    <a:moveTo>
                      <a:pt x="0" y="942213"/>
                    </a:moveTo>
                    <a:cubicBezTo>
                      <a:pt x="16383" y="635603"/>
                      <a:pt x="32671" y="328898"/>
                      <a:pt x="49339" y="22288"/>
                    </a:cubicBezTo>
                    <a:cubicBezTo>
                      <a:pt x="49721" y="14764"/>
                      <a:pt x="53721" y="7429"/>
                      <a:pt x="56007" y="0"/>
                    </a:cubicBezTo>
                    <a:cubicBezTo>
                      <a:pt x="145637" y="144970"/>
                      <a:pt x="229838" y="293370"/>
                      <a:pt x="318135" y="439102"/>
                    </a:cubicBezTo>
                    <a:cubicBezTo>
                      <a:pt x="404908" y="582358"/>
                      <a:pt x="490538" y="726376"/>
                      <a:pt x="578834" y="868775"/>
                    </a:cubicBezTo>
                    <a:cubicBezTo>
                      <a:pt x="592741" y="891254"/>
                      <a:pt x="605123" y="914781"/>
                      <a:pt x="620649" y="942118"/>
                    </a:cubicBezTo>
                    <a:cubicBezTo>
                      <a:pt x="410337" y="942213"/>
                      <a:pt x="205168" y="942213"/>
                      <a:pt x="0" y="942213"/>
                    </a:cubicBezTo>
                    <a:close/>
                  </a:path>
                </a:pathLst>
              </a:custGeom>
              <a:solidFill>
                <a:srgbClr val="2874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760F6E-BC28-1742-E9FE-FD38F66FF19E}"/>
                  </a:ext>
                </a:extLst>
              </p:cNvPr>
              <p:cNvSpPr/>
              <p:nvPr/>
            </p:nvSpPr>
            <p:spPr>
              <a:xfrm>
                <a:off x="572096" y="5443042"/>
                <a:ext cx="3839446" cy="2120324"/>
              </a:xfrm>
              <a:custGeom>
                <a:avLst/>
                <a:gdLst>
                  <a:gd name="connsiteX0" fmla="*/ 1580007 w 2295518"/>
                  <a:gd name="connsiteY0" fmla="*/ 47732 h 1267694"/>
                  <a:gd name="connsiteX1" fmla="*/ 1381316 w 2295518"/>
                  <a:gd name="connsiteY1" fmla="*/ 399776 h 1267694"/>
                  <a:gd name="connsiteX2" fmla="*/ 600265 w 2295518"/>
                  <a:gd name="connsiteY2" fmla="*/ 18776 h 1267694"/>
                  <a:gd name="connsiteX3" fmla="*/ 0 w 2295518"/>
                  <a:gd name="connsiteY3" fmla="*/ 506075 h 1267694"/>
                  <a:gd name="connsiteX4" fmla="*/ 675703 w 2295518"/>
                  <a:gd name="connsiteY4" fmla="*/ 1267694 h 1267694"/>
                  <a:gd name="connsiteX5" fmla="*/ 2229326 w 2295518"/>
                  <a:gd name="connsiteY5" fmla="*/ 1266551 h 1267694"/>
                  <a:gd name="connsiteX6" fmla="*/ 2292287 w 2295518"/>
                  <a:gd name="connsiteY6" fmla="*/ 335673 h 1267694"/>
                  <a:gd name="connsiteX7" fmla="*/ 2186273 w 2295518"/>
                  <a:gd name="connsiteY7" fmla="*/ 284048 h 1267694"/>
                  <a:gd name="connsiteX8" fmla="*/ 1580007 w 2295518"/>
                  <a:gd name="connsiteY8" fmla="*/ 47732 h 1267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5518" h="1267694">
                    <a:moveTo>
                      <a:pt x="1580007" y="47732"/>
                    </a:moveTo>
                    <a:cubicBezTo>
                      <a:pt x="1580007" y="47732"/>
                      <a:pt x="1686116" y="323576"/>
                      <a:pt x="1381316" y="399776"/>
                    </a:cubicBezTo>
                    <a:cubicBezTo>
                      <a:pt x="1076516" y="475976"/>
                      <a:pt x="657415" y="152126"/>
                      <a:pt x="600265" y="18776"/>
                    </a:cubicBezTo>
                    <a:cubicBezTo>
                      <a:pt x="543115" y="-114574"/>
                      <a:pt x="0" y="506075"/>
                      <a:pt x="0" y="506075"/>
                    </a:cubicBezTo>
                    <a:lnTo>
                      <a:pt x="675703" y="1267694"/>
                    </a:lnTo>
                    <a:lnTo>
                      <a:pt x="2229326" y="1266551"/>
                    </a:lnTo>
                    <a:lnTo>
                      <a:pt x="2292287" y="335673"/>
                    </a:lnTo>
                    <a:cubicBezTo>
                      <a:pt x="2292287" y="335673"/>
                      <a:pt x="2324386" y="330244"/>
                      <a:pt x="2186273" y="284048"/>
                    </a:cubicBezTo>
                    <a:cubicBezTo>
                      <a:pt x="2048161" y="237851"/>
                      <a:pt x="1580007" y="47732"/>
                      <a:pt x="1580007" y="47732"/>
                    </a:cubicBezTo>
                    <a:close/>
                  </a:path>
                </a:pathLst>
              </a:custGeom>
              <a:solidFill>
                <a:srgbClr val="F9A3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" name="Graphic 46">
                <a:extLst>
                  <a:ext uri="{FF2B5EF4-FFF2-40B4-BE49-F238E27FC236}">
                    <a16:creationId xmlns:a16="http://schemas.microsoft.com/office/drawing/2014/main" id="{91C8F405-F89C-7323-0060-57680EC5D038}"/>
                  </a:ext>
                </a:extLst>
              </p:cNvPr>
              <p:cNvGrpSpPr/>
              <p:nvPr/>
            </p:nvGrpSpPr>
            <p:grpSpPr>
              <a:xfrm>
                <a:off x="765742" y="5565954"/>
                <a:ext cx="3597995" cy="2158870"/>
                <a:chOff x="10418309" y="-2362814"/>
                <a:chExt cx="3597995" cy="2158870"/>
              </a:xfrm>
              <a:solidFill>
                <a:schemeClr val="bg1">
                  <a:alpha val="2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0C996B8-1BFA-ABAF-03FF-5ED4AA54F013}"/>
                    </a:ext>
                  </a:extLst>
                </p:cNvPr>
                <p:cNvSpPr/>
                <p:nvPr/>
              </p:nvSpPr>
              <p:spPr>
                <a:xfrm>
                  <a:off x="11182372" y="-2362814"/>
                  <a:ext cx="62723" cy="50977"/>
                </a:xfrm>
                <a:custGeom>
                  <a:avLst/>
                  <a:gdLst>
                    <a:gd name="connsiteX0" fmla="*/ 62723 w 62723"/>
                    <a:gd name="connsiteY0" fmla="*/ 0 h 50977"/>
                    <a:gd name="connsiteX1" fmla="*/ 0 w 62723"/>
                    <a:gd name="connsiteY1" fmla="*/ 26881 h 50977"/>
                    <a:gd name="connsiteX2" fmla="*/ 30514 w 62723"/>
                    <a:gd name="connsiteY2" fmla="*/ 50978 h 50977"/>
                    <a:gd name="connsiteX3" fmla="*/ 62723 w 62723"/>
                    <a:gd name="connsiteY3" fmla="*/ 0 h 50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23" h="50977">
                      <a:moveTo>
                        <a:pt x="62723" y="0"/>
                      </a:moveTo>
                      <a:cubicBezTo>
                        <a:pt x="44197" y="4844"/>
                        <a:pt x="23249" y="14167"/>
                        <a:pt x="0" y="26881"/>
                      </a:cubicBezTo>
                      <a:lnTo>
                        <a:pt x="30514" y="50978"/>
                      </a:lnTo>
                      <a:lnTo>
                        <a:pt x="6272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2FF031B-038D-0C70-3BA0-AD2F36F1429B}"/>
                    </a:ext>
                  </a:extLst>
                </p:cNvPr>
                <p:cNvSpPr/>
                <p:nvPr/>
              </p:nvSpPr>
              <p:spPr>
                <a:xfrm>
                  <a:off x="10938380" y="-1491104"/>
                  <a:ext cx="3052495" cy="730400"/>
                </a:xfrm>
                <a:custGeom>
                  <a:avLst/>
                  <a:gdLst>
                    <a:gd name="connsiteX0" fmla="*/ 2782229 w 3052495"/>
                    <a:gd name="connsiteY0" fmla="*/ 240964 h 730400"/>
                    <a:gd name="connsiteX1" fmla="*/ 2558096 w 3052495"/>
                    <a:gd name="connsiteY1" fmla="*/ 64661 h 730400"/>
                    <a:gd name="connsiteX2" fmla="*/ 2405646 w 3052495"/>
                    <a:gd name="connsiteY2" fmla="*/ 305625 h 730400"/>
                    <a:gd name="connsiteX3" fmla="*/ 2181634 w 3052495"/>
                    <a:gd name="connsiteY3" fmla="*/ 129322 h 730400"/>
                    <a:gd name="connsiteX4" fmla="*/ 2029185 w 3052495"/>
                    <a:gd name="connsiteY4" fmla="*/ 370286 h 730400"/>
                    <a:gd name="connsiteX5" fmla="*/ 1805052 w 3052495"/>
                    <a:gd name="connsiteY5" fmla="*/ 194103 h 730400"/>
                    <a:gd name="connsiteX6" fmla="*/ 1652724 w 3052495"/>
                    <a:gd name="connsiteY6" fmla="*/ 434946 h 730400"/>
                    <a:gd name="connsiteX7" fmla="*/ 1428591 w 3052495"/>
                    <a:gd name="connsiteY7" fmla="*/ 258764 h 730400"/>
                    <a:gd name="connsiteX8" fmla="*/ 1276142 w 3052495"/>
                    <a:gd name="connsiteY8" fmla="*/ 499607 h 730400"/>
                    <a:gd name="connsiteX9" fmla="*/ 1052130 w 3052495"/>
                    <a:gd name="connsiteY9" fmla="*/ 323425 h 730400"/>
                    <a:gd name="connsiteX10" fmla="*/ 899680 w 3052495"/>
                    <a:gd name="connsiteY10" fmla="*/ 564268 h 730400"/>
                    <a:gd name="connsiteX11" fmla="*/ 675547 w 3052495"/>
                    <a:gd name="connsiteY11" fmla="*/ 388086 h 730400"/>
                    <a:gd name="connsiteX12" fmla="*/ 523219 w 3052495"/>
                    <a:gd name="connsiteY12" fmla="*/ 629050 h 730400"/>
                    <a:gd name="connsiteX13" fmla="*/ 299086 w 3052495"/>
                    <a:gd name="connsiteY13" fmla="*/ 452746 h 730400"/>
                    <a:gd name="connsiteX14" fmla="*/ 146637 w 3052495"/>
                    <a:gd name="connsiteY14" fmla="*/ 693711 h 730400"/>
                    <a:gd name="connsiteX15" fmla="*/ 0 w 3052495"/>
                    <a:gd name="connsiteY15" fmla="*/ 578314 h 730400"/>
                    <a:gd name="connsiteX16" fmla="*/ 92511 w 3052495"/>
                    <a:gd name="connsiteY16" fmla="*/ 682450 h 730400"/>
                    <a:gd name="connsiteX17" fmla="*/ 153418 w 3052495"/>
                    <a:gd name="connsiteY17" fmla="*/ 730400 h 730400"/>
                    <a:gd name="connsiteX18" fmla="*/ 305746 w 3052495"/>
                    <a:gd name="connsiteY18" fmla="*/ 489557 h 730400"/>
                    <a:gd name="connsiteX19" fmla="*/ 529879 w 3052495"/>
                    <a:gd name="connsiteY19" fmla="*/ 665739 h 730400"/>
                    <a:gd name="connsiteX20" fmla="*/ 682328 w 3052495"/>
                    <a:gd name="connsiteY20" fmla="*/ 424775 h 730400"/>
                    <a:gd name="connsiteX21" fmla="*/ 906340 w 3052495"/>
                    <a:gd name="connsiteY21" fmla="*/ 601079 h 730400"/>
                    <a:gd name="connsiteX22" fmla="*/ 1058790 w 3052495"/>
                    <a:gd name="connsiteY22" fmla="*/ 360114 h 730400"/>
                    <a:gd name="connsiteX23" fmla="*/ 1282923 w 3052495"/>
                    <a:gd name="connsiteY23" fmla="*/ 536418 h 730400"/>
                    <a:gd name="connsiteX24" fmla="*/ 1435372 w 3052495"/>
                    <a:gd name="connsiteY24" fmla="*/ 295454 h 730400"/>
                    <a:gd name="connsiteX25" fmla="*/ 1659384 w 3052495"/>
                    <a:gd name="connsiteY25" fmla="*/ 471757 h 730400"/>
                    <a:gd name="connsiteX26" fmla="*/ 1811833 w 3052495"/>
                    <a:gd name="connsiteY26" fmla="*/ 230793 h 730400"/>
                    <a:gd name="connsiteX27" fmla="*/ 2035966 w 3052495"/>
                    <a:gd name="connsiteY27" fmla="*/ 407096 h 730400"/>
                    <a:gd name="connsiteX28" fmla="*/ 2188415 w 3052495"/>
                    <a:gd name="connsiteY28" fmla="*/ 166132 h 730400"/>
                    <a:gd name="connsiteX29" fmla="*/ 2412427 w 3052495"/>
                    <a:gd name="connsiteY29" fmla="*/ 342436 h 730400"/>
                    <a:gd name="connsiteX30" fmla="*/ 2564877 w 3052495"/>
                    <a:gd name="connsiteY30" fmla="*/ 101471 h 730400"/>
                    <a:gd name="connsiteX31" fmla="*/ 2788889 w 3052495"/>
                    <a:gd name="connsiteY31" fmla="*/ 277775 h 730400"/>
                    <a:gd name="connsiteX32" fmla="*/ 2941338 w 3052495"/>
                    <a:gd name="connsiteY32" fmla="*/ 36811 h 730400"/>
                    <a:gd name="connsiteX33" fmla="*/ 3050438 w 3052495"/>
                    <a:gd name="connsiteY33" fmla="*/ 122662 h 730400"/>
                    <a:gd name="connsiteX34" fmla="*/ 3052496 w 3052495"/>
                    <a:gd name="connsiteY34" fmla="*/ 92632 h 730400"/>
                    <a:gd name="connsiteX35" fmla="*/ 2934678 w 3052495"/>
                    <a:gd name="connsiteY35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052495" h="730400">
                      <a:moveTo>
                        <a:pt x="2782229" y="240964"/>
                      </a:moveTo>
                      <a:lnTo>
                        <a:pt x="2558096" y="64661"/>
                      </a:lnTo>
                      <a:lnTo>
                        <a:pt x="2405646" y="305625"/>
                      </a:lnTo>
                      <a:lnTo>
                        <a:pt x="2181634" y="129322"/>
                      </a:lnTo>
                      <a:lnTo>
                        <a:pt x="2029185" y="370286"/>
                      </a:lnTo>
                      <a:lnTo>
                        <a:pt x="1805052" y="194103"/>
                      </a:lnTo>
                      <a:lnTo>
                        <a:pt x="1652724" y="434946"/>
                      </a:lnTo>
                      <a:lnTo>
                        <a:pt x="1428591" y="258764"/>
                      </a:lnTo>
                      <a:lnTo>
                        <a:pt x="1276142" y="499607"/>
                      </a:lnTo>
                      <a:lnTo>
                        <a:pt x="1052130" y="323425"/>
                      </a:lnTo>
                      <a:lnTo>
                        <a:pt x="899680" y="564268"/>
                      </a:lnTo>
                      <a:lnTo>
                        <a:pt x="675547" y="388086"/>
                      </a:lnTo>
                      <a:lnTo>
                        <a:pt x="523219" y="629050"/>
                      </a:lnTo>
                      <a:lnTo>
                        <a:pt x="299086" y="452746"/>
                      </a:lnTo>
                      <a:lnTo>
                        <a:pt x="146637" y="693711"/>
                      </a:lnTo>
                      <a:lnTo>
                        <a:pt x="0" y="578314"/>
                      </a:lnTo>
                      <a:lnTo>
                        <a:pt x="92511" y="682450"/>
                      </a:lnTo>
                      <a:lnTo>
                        <a:pt x="153418" y="730400"/>
                      </a:lnTo>
                      <a:lnTo>
                        <a:pt x="305746" y="489557"/>
                      </a:lnTo>
                      <a:lnTo>
                        <a:pt x="529879" y="665739"/>
                      </a:lnTo>
                      <a:lnTo>
                        <a:pt x="682328" y="424775"/>
                      </a:lnTo>
                      <a:lnTo>
                        <a:pt x="906340" y="601079"/>
                      </a:lnTo>
                      <a:lnTo>
                        <a:pt x="1058790" y="360114"/>
                      </a:lnTo>
                      <a:lnTo>
                        <a:pt x="1282923" y="536418"/>
                      </a:lnTo>
                      <a:lnTo>
                        <a:pt x="1435372" y="295454"/>
                      </a:lnTo>
                      <a:lnTo>
                        <a:pt x="1659384" y="471757"/>
                      </a:lnTo>
                      <a:lnTo>
                        <a:pt x="1811833" y="230793"/>
                      </a:lnTo>
                      <a:lnTo>
                        <a:pt x="2035966" y="407096"/>
                      </a:lnTo>
                      <a:lnTo>
                        <a:pt x="2188415" y="166132"/>
                      </a:lnTo>
                      <a:lnTo>
                        <a:pt x="2412427" y="342436"/>
                      </a:lnTo>
                      <a:lnTo>
                        <a:pt x="2564877" y="101471"/>
                      </a:lnTo>
                      <a:lnTo>
                        <a:pt x="2788889" y="277775"/>
                      </a:lnTo>
                      <a:lnTo>
                        <a:pt x="2941338" y="36811"/>
                      </a:lnTo>
                      <a:lnTo>
                        <a:pt x="3050438" y="122662"/>
                      </a:lnTo>
                      <a:lnTo>
                        <a:pt x="3052496" y="92632"/>
                      </a:lnTo>
                      <a:lnTo>
                        <a:pt x="2934678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484BF26-2A12-D59A-FB40-AF0D0E4BA23D}"/>
                    </a:ext>
                  </a:extLst>
                </p:cNvPr>
                <p:cNvSpPr/>
                <p:nvPr/>
              </p:nvSpPr>
              <p:spPr>
                <a:xfrm>
                  <a:off x="10655883" y="-1948452"/>
                  <a:ext cx="3360421" cy="737059"/>
                </a:xfrm>
                <a:custGeom>
                  <a:avLst/>
                  <a:gdLst>
                    <a:gd name="connsiteX0" fmla="*/ 3171767 w 3360421"/>
                    <a:gd name="connsiteY0" fmla="*/ 26034 h 737059"/>
                    <a:gd name="connsiteX1" fmla="*/ 3138589 w 3360421"/>
                    <a:gd name="connsiteY1" fmla="*/ 0 h 737059"/>
                    <a:gd name="connsiteX2" fmla="*/ 3131203 w 3360421"/>
                    <a:gd name="connsiteY2" fmla="*/ 11624 h 737059"/>
                    <a:gd name="connsiteX3" fmla="*/ 2986140 w 3360421"/>
                    <a:gd name="connsiteY3" fmla="*/ 240964 h 737059"/>
                    <a:gd name="connsiteX4" fmla="*/ 2762128 w 3360421"/>
                    <a:gd name="connsiteY4" fmla="*/ 64661 h 737059"/>
                    <a:gd name="connsiteX5" fmla="*/ 2609679 w 3360421"/>
                    <a:gd name="connsiteY5" fmla="*/ 305625 h 737059"/>
                    <a:gd name="connsiteX6" fmla="*/ 2385546 w 3360421"/>
                    <a:gd name="connsiteY6" fmla="*/ 129322 h 737059"/>
                    <a:gd name="connsiteX7" fmla="*/ 2233097 w 3360421"/>
                    <a:gd name="connsiteY7" fmla="*/ 370286 h 737059"/>
                    <a:gd name="connsiteX8" fmla="*/ 2009085 w 3360421"/>
                    <a:gd name="connsiteY8" fmla="*/ 193982 h 737059"/>
                    <a:gd name="connsiteX9" fmla="*/ 1856635 w 3360421"/>
                    <a:gd name="connsiteY9" fmla="*/ 434947 h 737059"/>
                    <a:gd name="connsiteX10" fmla="*/ 1632502 w 3360421"/>
                    <a:gd name="connsiteY10" fmla="*/ 258643 h 737059"/>
                    <a:gd name="connsiteX11" fmla="*/ 1480053 w 3360421"/>
                    <a:gd name="connsiteY11" fmla="*/ 499607 h 737059"/>
                    <a:gd name="connsiteX12" fmla="*/ 1256041 w 3360421"/>
                    <a:gd name="connsiteY12" fmla="*/ 323304 h 737059"/>
                    <a:gd name="connsiteX13" fmla="*/ 1103592 w 3360421"/>
                    <a:gd name="connsiteY13" fmla="*/ 564268 h 737059"/>
                    <a:gd name="connsiteX14" fmla="*/ 879459 w 3360421"/>
                    <a:gd name="connsiteY14" fmla="*/ 388086 h 737059"/>
                    <a:gd name="connsiteX15" fmla="*/ 727131 w 3360421"/>
                    <a:gd name="connsiteY15" fmla="*/ 628929 h 737059"/>
                    <a:gd name="connsiteX16" fmla="*/ 502998 w 3360421"/>
                    <a:gd name="connsiteY16" fmla="*/ 452746 h 737059"/>
                    <a:gd name="connsiteX17" fmla="*/ 350670 w 3360421"/>
                    <a:gd name="connsiteY17" fmla="*/ 693590 h 737059"/>
                    <a:gd name="connsiteX18" fmla="*/ 126537 w 3360421"/>
                    <a:gd name="connsiteY18" fmla="*/ 517407 h 737059"/>
                    <a:gd name="connsiteX19" fmla="*/ 0 w 3360421"/>
                    <a:gd name="connsiteY19" fmla="*/ 717323 h 737059"/>
                    <a:gd name="connsiteX20" fmla="*/ 17437 w 3360421"/>
                    <a:gd name="connsiteY20" fmla="*/ 737060 h 737059"/>
                    <a:gd name="connsiteX21" fmla="*/ 133196 w 3360421"/>
                    <a:gd name="connsiteY21" fmla="*/ 554097 h 737059"/>
                    <a:gd name="connsiteX22" fmla="*/ 357329 w 3360421"/>
                    <a:gd name="connsiteY22" fmla="*/ 730400 h 737059"/>
                    <a:gd name="connsiteX23" fmla="*/ 509779 w 3360421"/>
                    <a:gd name="connsiteY23" fmla="*/ 489436 h 737059"/>
                    <a:gd name="connsiteX24" fmla="*/ 733791 w 3360421"/>
                    <a:gd name="connsiteY24" fmla="*/ 665739 h 737059"/>
                    <a:gd name="connsiteX25" fmla="*/ 886240 w 3360421"/>
                    <a:gd name="connsiteY25" fmla="*/ 424775 h 737059"/>
                    <a:gd name="connsiteX26" fmla="*/ 1110373 w 3360421"/>
                    <a:gd name="connsiteY26" fmla="*/ 601079 h 737059"/>
                    <a:gd name="connsiteX27" fmla="*/ 1262822 w 3360421"/>
                    <a:gd name="connsiteY27" fmla="*/ 360114 h 737059"/>
                    <a:gd name="connsiteX28" fmla="*/ 1486834 w 3360421"/>
                    <a:gd name="connsiteY28" fmla="*/ 536418 h 737059"/>
                    <a:gd name="connsiteX29" fmla="*/ 1639283 w 3360421"/>
                    <a:gd name="connsiteY29" fmla="*/ 295454 h 737059"/>
                    <a:gd name="connsiteX30" fmla="*/ 1863416 w 3360421"/>
                    <a:gd name="connsiteY30" fmla="*/ 471757 h 737059"/>
                    <a:gd name="connsiteX31" fmla="*/ 2015866 w 3360421"/>
                    <a:gd name="connsiteY31" fmla="*/ 230793 h 737059"/>
                    <a:gd name="connsiteX32" fmla="*/ 2239878 w 3360421"/>
                    <a:gd name="connsiteY32" fmla="*/ 406975 h 737059"/>
                    <a:gd name="connsiteX33" fmla="*/ 2392327 w 3360421"/>
                    <a:gd name="connsiteY33" fmla="*/ 166132 h 737059"/>
                    <a:gd name="connsiteX34" fmla="*/ 2616339 w 3360421"/>
                    <a:gd name="connsiteY34" fmla="*/ 342315 h 737059"/>
                    <a:gd name="connsiteX35" fmla="*/ 2768788 w 3360421"/>
                    <a:gd name="connsiteY35" fmla="*/ 101471 h 737059"/>
                    <a:gd name="connsiteX36" fmla="*/ 2992800 w 3360421"/>
                    <a:gd name="connsiteY36" fmla="*/ 277654 h 737059"/>
                    <a:gd name="connsiteX37" fmla="*/ 3145249 w 3360421"/>
                    <a:gd name="connsiteY37" fmla="*/ 36811 h 737059"/>
                    <a:gd name="connsiteX38" fmla="*/ 3358363 w 3360421"/>
                    <a:gd name="connsiteY38" fmla="*/ 204275 h 737059"/>
                    <a:gd name="connsiteX39" fmla="*/ 3360422 w 3360421"/>
                    <a:gd name="connsiteY39" fmla="*/ 174487 h 73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360421" h="737059">
                      <a:moveTo>
                        <a:pt x="3171767" y="26034"/>
                      </a:moveTo>
                      <a:lnTo>
                        <a:pt x="3138589" y="0"/>
                      </a:lnTo>
                      <a:lnTo>
                        <a:pt x="3131203" y="11624"/>
                      </a:lnTo>
                      <a:lnTo>
                        <a:pt x="2986140" y="240964"/>
                      </a:lnTo>
                      <a:lnTo>
                        <a:pt x="2762128" y="64661"/>
                      </a:lnTo>
                      <a:lnTo>
                        <a:pt x="2609679" y="305625"/>
                      </a:lnTo>
                      <a:lnTo>
                        <a:pt x="2385546" y="129322"/>
                      </a:lnTo>
                      <a:lnTo>
                        <a:pt x="2233097" y="370286"/>
                      </a:lnTo>
                      <a:lnTo>
                        <a:pt x="2009085" y="193982"/>
                      </a:lnTo>
                      <a:lnTo>
                        <a:pt x="1856635" y="434947"/>
                      </a:lnTo>
                      <a:lnTo>
                        <a:pt x="1632502" y="258643"/>
                      </a:lnTo>
                      <a:lnTo>
                        <a:pt x="1480053" y="499607"/>
                      </a:lnTo>
                      <a:lnTo>
                        <a:pt x="1256041" y="323304"/>
                      </a:lnTo>
                      <a:lnTo>
                        <a:pt x="1103592" y="564268"/>
                      </a:lnTo>
                      <a:lnTo>
                        <a:pt x="879459" y="388086"/>
                      </a:lnTo>
                      <a:lnTo>
                        <a:pt x="727131" y="628929"/>
                      </a:lnTo>
                      <a:lnTo>
                        <a:pt x="502998" y="452746"/>
                      </a:lnTo>
                      <a:lnTo>
                        <a:pt x="350670" y="693590"/>
                      </a:lnTo>
                      <a:lnTo>
                        <a:pt x="126537" y="517407"/>
                      </a:lnTo>
                      <a:lnTo>
                        <a:pt x="0" y="717323"/>
                      </a:lnTo>
                      <a:lnTo>
                        <a:pt x="17437" y="737060"/>
                      </a:lnTo>
                      <a:lnTo>
                        <a:pt x="133196" y="554097"/>
                      </a:lnTo>
                      <a:lnTo>
                        <a:pt x="357329" y="730400"/>
                      </a:lnTo>
                      <a:lnTo>
                        <a:pt x="509779" y="489436"/>
                      </a:lnTo>
                      <a:lnTo>
                        <a:pt x="733791" y="665739"/>
                      </a:lnTo>
                      <a:lnTo>
                        <a:pt x="886240" y="424775"/>
                      </a:lnTo>
                      <a:lnTo>
                        <a:pt x="1110373" y="601079"/>
                      </a:lnTo>
                      <a:lnTo>
                        <a:pt x="1262822" y="360114"/>
                      </a:lnTo>
                      <a:lnTo>
                        <a:pt x="1486834" y="536418"/>
                      </a:lnTo>
                      <a:lnTo>
                        <a:pt x="1639283" y="295454"/>
                      </a:lnTo>
                      <a:lnTo>
                        <a:pt x="1863416" y="471757"/>
                      </a:lnTo>
                      <a:lnTo>
                        <a:pt x="2015866" y="230793"/>
                      </a:lnTo>
                      <a:lnTo>
                        <a:pt x="2239878" y="406975"/>
                      </a:lnTo>
                      <a:lnTo>
                        <a:pt x="2392327" y="166132"/>
                      </a:lnTo>
                      <a:lnTo>
                        <a:pt x="2616339" y="342315"/>
                      </a:lnTo>
                      <a:lnTo>
                        <a:pt x="2768788" y="101471"/>
                      </a:lnTo>
                      <a:lnTo>
                        <a:pt x="2992800" y="277654"/>
                      </a:lnTo>
                      <a:lnTo>
                        <a:pt x="3145249" y="36811"/>
                      </a:lnTo>
                      <a:lnTo>
                        <a:pt x="3358363" y="204275"/>
                      </a:lnTo>
                      <a:lnTo>
                        <a:pt x="3360422" y="17448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A3061B-D028-231C-D6E5-86B7054F2D1E}"/>
                    </a:ext>
                  </a:extLst>
                </p:cNvPr>
                <p:cNvSpPr/>
                <p:nvPr/>
              </p:nvSpPr>
              <p:spPr>
                <a:xfrm>
                  <a:off x="10709646" y="-1834145"/>
                  <a:ext cx="3300241" cy="730400"/>
                </a:xfrm>
                <a:custGeom>
                  <a:avLst/>
                  <a:gdLst>
                    <a:gd name="connsiteX0" fmla="*/ 2952115 w 3300241"/>
                    <a:gd name="connsiteY0" fmla="*/ 240964 h 730400"/>
                    <a:gd name="connsiteX1" fmla="*/ 2727981 w 3300241"/>
                    <a:gd name="connsiteY1" fmla="*/ 64661 h 730400"/>
                    <a:gd name="connsiteX2" fmla="*/ 2575532 w 3300241"/>
                    <a:gd name="connsiteY2" fmla="*/ 305625 h 730400"/>
                    <a:gd name="connsiteX3" fmla="*/ 2351520 w 3300241"/>
                    <a:gd name="connsiteY3" fmla="*/ 129322 h 730400"/>
                    <a:gd name="connsiteX4" fmla="*/ 2199071 w 3300241"/>
                    <a:gd name="connsiteY4" fmla="*/ 370286 h 730400"/>
                    <a:gd name="connsiteX5" fmla="*/ 1974938 w 3300241"/>
                    <a:gd name="connsiteY5" fmla="*/ 194103 h 730400"/>
                    <a:gd name="connsiteX6" fmla="*/ 1822489 w 3300241"/>
                    <a:gd name="connsiteY6" fmla="*/ 434946 h 730400"/>
                    <a:gd name="connsiteX7" fmla="*/ 1598477 w 3300241"/>
                    <a:gd name="connsiteY7" fmla="*/ 258764 h 730400"/>
                    <a:gd name="connsiteX8" fmla="*/ 1446028 w 3300241"/>
                    <a:gd name="connsiteY8" fmla="*/ 499607 h 730400"/>
                    <a:gd name="connsiteX9" fmla="*/ 1221895 w 3300241"/>
                    <a:gd name="connsiteY9" fmla="*/ 323425 h 730400"/>
                    <a:gd name="connsiteX10" fmla="*/ 1069445 w 3300241"/>
                    <a:gd name="connsiteY10" fmla="*/ 564389 h 730400"/>
                    <a:gd name="connsiteX11" fmla="*/ 845433 w 3300241"/>
                    <a:gd name="connsiteY11" fmla="*/ 388086 h 730400"/>
                    <a:gd name="connsiteX12" fmla="*/ 692984 w 3300241"/>
                    <a:gd name="connsiteY12" fmla="*/ 629050 h 730400"/>
                    <a:gd name="connsiteX13" fmla="*/ 468851 w 3300241"/>
                    <a:gd name="connsiteY13" fmla="*/ 452746 h 730400"/>
                    <a:gd name="connsiteX14" fmla="*/ 316523 w 3300241"/>
                    <a:gd name="connsiteY14" fmla="*/ 693711 h 730400"/>
                    <a:gd name="connsiteX15" fmla="*/ 92390 w 3300241"/>
                    <a:gd name="connsiteY15" fmla="*/ 517407 h 730400"/>
                    <a:gd name="connsiteX16" fmla="*/ 0 w 3300241"/>
                    <a:gd name="connsiteY16" fmla="*/ 663560 h 730400"/>
                    <a:gd name="connsiteX17" fmla="*/ 17437 w 3300241"/>
                    <a:gd name="connsiteY17" fmla="*/ 683297 h 730400"/>
                    <a:gd name="connsiteX18" fmla="*/ 99050 w 3300241"/>
                    <a:gd name="connsiteY18" fmla="*/ 554218 h 730400"/>
                    <a:gd name="connsiteX19" fmla="*/ 323183 w 3300241"/>
                    <a:gd name="connsiteY19" fmla="*/ 730400 h 730400"/>
                    <a:gd name="connsiteX20" fmla="*/ 475632 w 3300241"/>
                    <a:gd name="connsiteY20" fmla="*/ 489557 h 730400"/>
                    <a:gd name="connsiteX21" fmla="*/ 699765 w 3300241"/>
                    <a:gd name="connsiteY21" fmla="*/ 665739 h 730400"/>
                    <a:gd name="connsiteX22" fmla="*/ 852093 w 3300241"/>
                    <a:gd name="connsiteY22" fmla="*/ 424775 h 730400"/>
                    <a:gd name="connsiteX23" fmla="*/ 1076226 w 3300241"/>
                    <a:gd name="connsiteY23" fmla="*/ 601079 h 730400"/>
                    <a:gd name="connsiteX24" fmla="*/ 1228675 w 3300241"/>
                    <a:gd name="connsiteY24" fmla="*/ 360114 h 730400"/>
                    <a:gd name="connsiteX25" fmla="*/ 1452808 w 3300241"/>
                    <a:gd name="connsiteY25" fmla="*/ 536418 h 730400"/>
                    <a:gd name="connsiteX26" fmla="*/ 1605137 w 3300241"/>
                    <a:gd name="connsiteY26" fmla="*/ 295454 h 730400"/>
                    <a:gd name="connsiteX27" fmla="*/ 1829270 w 3300241"/>
                    <a:gd name="connsiteY27" fmla="*/ 471757 h 730400"/>
                    <a:gd name="connsiteX28" fmla="*/ 1981719 w 3300241"/>
                    <a:gd name="connsiteY28" fmla="*/ 230793 h 730400"/>
                    <a:gd name="connsiteX29" fmla="*/ 2205731 w 3300241"/>
                    <a:gd name="connsiteY29" fmla="*/ 407096 h 730400"/>
                    <a:gd name="connsiteX30" fmla="*/ 2358180 w 3300241"/>
                    <a:gd name="connsiteY30" fmla="*/ 166132 h 730400"/>
                    <a:gd name="connsiteX31" fmla="*/ 2582192 w 3300241"/>
                    <a:gd name="connsiteY31" fmla="*/ 342436 h 730400"/>
                    <a:gd name="connsiteX32" fmla="*/ 2734641 w 3300241"/>
                    <a:gd name="connsiteY32" fmla="*/ 101471 h 730400"/>
                    <a:gd name="connsiteX33" fmla="*/ 2958774 w 3300241"/>
                    <a:gd name="connsiteY33" fmla="*/ 277775 h 730400"/>
                    <a:gd name="connsiteX34" fmla="*/ 3111223 w 3300241"/>
                    <a:gd name="connsiteY34" fmla="*/ 36811 h 730400"/>
                    <a:gd name="connsiteX35" fmla="*/ 3298183 w 3300241"/>
                    <a:gd name="connsiteY35" fmla="*/ 183932 h 730400"/>
                    <a:gd name="connsiteX36" fmla="*/ 3300241 w 3300241"/>
                    <a:gd name="connsiteY36" fmla="*/ 154023 h 730400"/>
                    <a:gd name="connsiteX37" fmla="*/ 3104564 w 3300241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300241" h="730400">
                      <a:moveTo>
                        <a:pt x="2952115" y="240964"/>
                      </a:moveTo>
                      <a:lnTo>
                        <a:pt x="2727981" y="64661"/>
                      </a:lnTo>
                      <a:lnTo>
                        <a:pt x="2575532" y="305625"/>
                      </a:lnTo>
                      <a:lnTo>
                        <a:pt x="2351520" y="129322"/>
                      </a:lnTo>
                      <a:lnTo>
                        <a:pt x="2199071" y="370286"/>
                      </a:lnTo>
                      <a:lnTo>
                        <a:pt x="1974938" y="194103"/>
                      </a:lnTo>
                      <a:lnTo>
                        <a:pt x="1822489" y="434946"/>
                      </a:lnTo>
                      <a:lnTo>
                        <a:pt x="1598477" y="258764"/>
                      </a:lnTo>
                      <a:lnTo>
                        <a:pt x="1446028" y="499607"/>
                      </a:lnTo>
                      <a:lnTo>
                        <a:pt x="1221895" y="323425"/>
                      </a:lnTo>
                      <a:lnTo>
                        <a:pt x="1069445" y="564389"/>
                      </a:lnTo>
                      <a:lnTo>
                        <a:pt x="845433" y="388086"/>
                      </a:lnTo>
                      <a:lnTo>
                        <a:pt x="692984" y="629050"/>
                      </a:lnTo>
                      <a:lnTo>
                        <a:pt x="468851" y="452746"/>
                      </a:lnTo>
                      <a:lnTo>
                        <a:pt x="316523" y="693711"/>
                      </a:lnTo>
                      <a:lnTo>
                        <a:pt x="92390" y="517407"/>
                      </a:lnTo>
                      <a:lnTo>
                        <a:pt x="0" y="663560"/>
                      </a:lnTo>
                      <a:lnTo>
                        <a:pt x="17437" y="683297"/>
                      </a:lnTo>
                      <a:lnTo>
                        <a:pt x="99050" y="554218"/>
                      </a:lnTo>
                      <a:lnTo>
                        <a:pt x="323183" y="730400"/>
                      </a:lnTo>
                      <a:lnTo>
                        <a:pt x="475632" y="489557"/>
                      </a:lnTo>
                      <a:lnTo>
                        <a:pt x="699765" y="665739"/>
                      </a:lnTo>
                      <a:lnTo>
                        <a:pt x="852093" y="424775"/>
                      </a:lnTo>
                      <a:lnTo>
                        <a:pt x="1076226" y="601079"/>
                      </a:lnTo>
                      <a:lnTo>
                        <a:pt x="1228675" y="360114"/>
                      </a:lnTo>
                      <a:lnTo>
                        <a:pt x="1452808" y="536418"/>
                      </a:lnTo>
                      <a:lnTo>
                        <a:pt x="1605137" y="295454"/>
                      </a:lnTo>
                      <a:lnTo>
                        <a:pt x="1829270" y="471757"/>
                      </a:lnTo>
                      <a:lnTo>
                        <a:pt x="1981719" y="230793"/>
                      </a:lnTo>
                      <a:lnTo>
                        <a:pt x="2205731" y="407096"/>
                      </a:lnTo>
                      <a:lnTo>
                        <a:pt x="2358180" y="166132"/>
                      </a:lnTo>
                      <a:lnTo>
                        <a:pt x="2582192" y="342436"/>
                      </a:lnTo>
                      <a:lnTo>
                        <a:pt x="2734641" y="101471"/>
                      </a:lnTo>
                      <a:lnTo>
                        <a:pt x="2958774" y="277775"/>
                      </a:lnTo>
                      <a:lnTo>
                        <a:pt x="3111223" y="36811"/>
                      </a:lnTo>
                      <a:lnTo>
                        <a:pt x="3298183" y="183932"/>
                      </a:lnTo>
                      <a:lnTo>
                        <a:pt x="3300241" y="154023"/>
                      </a:lnTo>
                      <a:lnTo>
                        <a:pt x="3104564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73049C7-461E-FECB-50CF-743C694EB3B2}"/>
                    </a:ext>
                  </a:extLst>
                </p:cNvPr>
                <p:cNvSpPr/>
                <p:nvPr/>
              </p:nvSpPr>
              <p:spPr>
                <a:xfrm>
                  <a:off x="10523655" y="-1809201"/>
                  <a:ext cx="67930" cy="84034"/>
                </a:xfrm>
                <a:custGeom>
                  <a:avLst/>
                  <a:gdLst>
                    <a:gd name="connsiteX0" fmla="*/ 67930 w 67930"/>
                    <a:gd name="connsiteY0" fmla="*/ 0 h 84034"/>
                    <a:gd name="connsiteX1" fmla="*/ 0 w 67930"/>
                    <a:gd name="connsiteY1" fmla="*/ 72410 h 84034"/>
                    <a:gd name="connsiteX2" fmla="*/ 14773 w 67930"/>
                    <a:gd name="connsiteY2" fmla="*/ 84035 h 84034"/>
                    <a:gd name="connsiteX3" fmla="*/ 67930 w 67930"/>
                    <a:gd name="connsiteY3" fmla="*/ 0 h 8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930" h="84034">
                      <a:moveTo>
                        <a:pt x="67930" y="0"/>
                      </a:moveTo>
                      <a:cubicBezTo>
                        <a:pt x="43955" y="25307"/>
                        <a:pt x="21190" y="49525"/>
                        <a:pt x="0" y="72410"/>
                      </a:cubicBezTo>
                      <a:lnTo>
                        <a:pt x="14773" y="84035"/>
                      </a:lnTo>
                      <a:lnTo>
                        <a:pt x="6793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CCFA25C-69BC-3C4E-2B00-09349C7A2A2E}"/>
                    </a:ext>
                  </a:extLst>
                </p:cNvPr>
                <p:cNvSpPr/>
                <p:nvPr/>
              </p:nvSpPr>
              <p:spPr>
                <a:xfrm>
                  <a:off x="10720907" y="-2132142"/>
                  <a:ext cx="978629" cy="342314"/>
                </a:xfrm>
                <a:custGeom>
                  <a:avLst/>
                  <a:gdLst>
                    <a:gd name="connsiteX0" fmla="*/ 346553 w 978629"/>
                    <a:gd name="connsiteY0" fmla="*/ 101471 h 342314"/>
                    <a:gd name="connsiteX1" fmla="*/ 570565 w 978629"/>
                    <a:gd name="connsiteY1" fmla="*/ 277654 h 342314"/>
                    <a:gd name="connsiteX2" fmla="*/ 723014 w 978629"/>
                    <a:gd name="connsiteY2" fmla="*/ 36811 h 342314"/>
                    <a:gd name="connsiteX3" fmla="*/ 947147 w 978629"/>
                    <a:gd name="connsiteY3" fmla="*/ 212993 h 342314"/>
                    <a:gd name="connsiteX4" fmla="*/ 978630 w 978629"/>
                    <a:gd name="connsiteY4" fmla="*/ 163226 h 342314"/>
                    <a:gd name="connsiteX5" fmla="*/ 957681 w 978629"/>
                    <a:gd name="connsiteY5" fmla="*/ 148938 h 342314"/>
                    <a:gd name="connsiteX6" fmla="*/ 940366 w 978629"/>
                    <a:gd name="connsiteY6" fmla="*/ 176303 h 342314"/>
                    <a:gd name="connsiteX7" fmla="*/ 716233 w 978629"/>
                    <a:gd name="connsiteY7" fmla="*/ 0 h 342314"/>
                    <a:gd name="connsiteX8" fmla="*/ 563905 w 978629"/>
                    <a:gd name="connsiteY8" fmla="*/ 240964 h 342314"/>
                    <a:gd name="connsiteX9" fmla="*/ 339772 w 978629"/>
                    <a:gd name="connsiteY9" fmla="*/ 64661 h 342314"/>
                    <a:gd name="connsiteX10" fmla="*/ 187444 w 978629"/>
                    <a:gd name="connsiteY10" fmla="*/ 305625 h 342314"/>
                    <a:gd name="connsiteX11" fmla="*/ 17679 w 978629"/>
                    <a:gd name="connsiteY11" fmla="*/ 172065 h 342314"/>
                    <a:gd name="connsiteX12" fmla="*/ 0 w 978629"/>
                    <a:gd name="connsiteY12" fmla="*/ 189744 h 342314"/>
                    <a:gd name="connsiteX13" fmla="*/ 194103 w 978629"/>
                    <a:gd name="connsiteY13" fmla="*/ 342315 h 342314"/>
                    <a:gd name="connsiteX14" fmla="*/ 346553 w 978629"/>
                    <a:gd name="connsiteY14" fmla="*/ 101471 h 342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8629" h="342314">
                      <a:moveTo>
                        <a:pt x="346553" y="101471"/>
                      </a:moveTo>
                      <a:lnTo>
                        <a:pt x="570565" y="277654"/>
                      </a:lnTo>
                      <a:lnTo>
                        <a:pt x="723014" y="36811"/>
                      </a:lnTo>
                      <a:lnTo>
                        <a:pt x="947147" y="212993"/>
                      </a:lnTo>
                      <a:lnTo>
                        <a:pt x="978630" y="163226"/>
                      </a:lnTo>
                      <a:cubicBezTo>
                        <a:pt x="971485" y="158504"/>
                        <a:pt x="964583" y="153781"/>
                        <a:pt x="957681" y="148938"/>
                      </a:cubicBezTo>
                      <a:lnTo>
                        <a:pt x="940366" y="176303"/>
                      </a:lnTo>
                      <a:lnTo>
                        <a:pt x="716233" y="0"/>
                      </a:lnTo>
                      <a:lnTo>
                        <a:pt x="563905" y="240964"/>
                      </a:lnTo>
                      <a:lnTo>
                        <a:pt x="339772" y="64661"/>
                      </a:lnTo>
                      <a:lnTo>
                        <a:pt x="187444" y="305625"/>
                      </a:lnTo>
                      <a:lnTo>
                        <a:pt x="17679" y="172065"/>
                      </a:lnTo>
                      <a:cubicBezTo>
                        <a:pt x="11745" y="177999"/>
                        <a:pt x="5933" y="183811"/>
                        <a:pt x="0" y="189744"/>
                      </a:cubicBezTo>
                      <a:lnTo>
                        <a:pt x="194103" y="342315"/>
                      </a:lnTo>
                      <a:lnTo>
                        <a:pt x="346553" y="10147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E2301C8-9969-D178-DDD1-127A5AF810FB}"/>
                    </a:ext>
                  </a:extLst>
                </p:cNvPr>
                <p:cNvSpPr/>
                <p:nvPr/>
              </p:nvSpPr>
              <p:spPr>
                <a:xfrm>
                  <a:off x="12884015" y="-2291130"/>
                  <a:ext cx="20827" cy="27607"/>
                </a:xfrm>
                <a:custGeom>
                  <a:avLst/>
                  <a:gdLst>
                    <a:gd name="connsiteX0" fmla="*/ 20827 w 20827"/>
                    <a:gd name="connsiteY0" fmla="*/ 8355 h 27607"/>
                    <a:gd name="connsiteX1" fmla="*/ 0 w 20827"/>
                    <a:gd name="connsiteY1" fmla="*/ 0 h 27607"/>
                    <a:gd name="connsiteX2" fmla="*/ 8718 w 20827"/>
                    <a:gd name="connsiteY2" fmla="*/ 27608 h 27607"/>
                    <a:gd name="connsiteX3" fmla="*/ 20827 w 20827"/>
                    <a:gd name="connsiteY3" fmla="*/ 8355 h 2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7" h="27607">
                      <a:moveTo>
                        <a:pt x="20827" y="8355"/>
                      </a:moveTo>
                      <a:cubicBezTo>
                        <a:pt x="8355" y="3269"/>
                        <a:pt x="1090" y="363"/>
                        <a:pt x="0" y="0"/>
                      </a:cubicBezTo>
                      <a:cubicBezTo>
                        <a:pt x="363" y="1332"/>
                        <a:pt x="4117" y="11261"/>
                        <a:pt x="8718" y="27608"/>
                      </a:cubicBezTo>
                      <a:lnTo>
                        <a:pt x="20827" y="83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4986E9D-0723-CD65-053D-E98F51C5FE0B}"/>
                    </a:ext>
                  </a:extLst>
                </p:cNvPr>
                <p:cNvSpPr/>
                <p:nvPr/>
              </p:nvSpPr>
              <p:spPr>
                <a:xfrm>
                  <a:off x="11112867" y="-2358697"/>
                  <a:ext cx="208270" cy="161167"/>
                </a:xfrm>
                <a:custGeom>
                  <a:avLst/>
                  <a:gdLst>
                    <a:gd name="connsiteX0" fmla="*/ 208271 w 208270"/>
                    <a:gd name="connsiteY0" fmla="*/ 21311 h 161167"/>
                    <a:gd name="connsiteX1" fmla="*/ 191682 w 208270"/>
                    <a:gd name="connsiteY1" fmla="*/ 0 h 161167"/>
                    <a:gd name="connsiteX2" fmla="*/ 112975 w 208270"/>
                    <a:gd name="connsiteY2" fmla="*/ 124478 h 161167"/>
                    <a:gd name="connsiteX3" fmla="*/ 21311 w 208270"/>
                    <a:gd name="connsiteY3" fmla="*/ 52310 h 161167"/>
                    <a:gd name="connsiteX4" fmla="*/ 0 w 208270"/>
                    <a:gd name="connsiteY4" fmla="*/ 66961 h 161167"/>
                    <a:gd name="connsiteX5" fmla="*/ 119756 w 208270"/>
                    <a:gd name="connsiteY5" fmla="*/ 161168 h 161167"/>
                    <a:gd name="connsiteX6" fmla="*/ 208271 w 208270"/>
                    <a:gd name="connsiteY6" fmla="*/ 21311 h 161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8270" h="161167">
                      <a:moveTo>
                        <a:pt x="208271" y="21311"/>
                      </a:moveTo>
                      <a:cubicBezTo>
                        <a:pt x="204275" y="11867"/>
                        <a:pt x="198584" y="4844"/>
                        <a:pt x="191682" y="0"/>
                      </a:cubicBezTo>
                      <a:lnTo>
                        <a:pt x="112975" y="124478"/>
                      </a:lnTo>
                      <a:lnTo>
                        <a:pt x="21311" y="52310"/>
                      </a:lnTo>
                      <a:cubicBezTo>
                        <a:pt x="14409" y="56911"/>
                        <a:pt x="7265" y="61876"/>
                        <a:pt x="0" y="66961"/>
                      </a:cubicBezTo>
                      <a:lnTo>
                        <a:pt x="119756" y="161168"/>
                      </a:lnTo>
                      <a:lnTo>
                        <a:pt x="208271" y="213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47CA3CF-E341-75A9-D94A-7DAA090FC3CC}"/>
                    </a:ext>
                  </a:extLst>
                </p:cNvPr>
                <p:cNvSpPr/>
                <p:nvPr/>
              </p:nvSpPr>
              <p:spPr>
                <a:xfrm>
                  <a:off x="10817050" y="-1605411"/>
                  <a:ext cx="3180122" cy="730400"/>
                </a:xfrm>
                <a:custGeom>
                  <a:avLst/>
                  <a:gdLst>
                    <a:gd name="connsiteX0" fmla="*/ 2883942 w 3180122"/>
                    <a:gd name="connsiteY0" fmla="*/ 240964 h 730400"/>
                    <a:gd name="connsiteX1" fmla="*/ 2659809 w 3180122"/>
                    <a:gd name="connsiteY1" fmla="*/ 64661 h 730400"/>
                    <a:gd name="connsiteX2" fmla="*/ 2507360 w 3180122"/>
                    <a:gd name="connsiteY2" fmla="*/ 305625 h 730400"/>
                    <a:gd name="connsiteX3" fmla="*/ 2283348 w 3180122"/>
                    <a:gd name="connsiteY3" fmla="*/ 129322 h 730400"/>
                    <a:gd name="connsiteX4" fmla="*/ 2130899 w 3180122"/>
                    <a:gd name="connsiteY4" fmla="*/ 370286 h 730400"/>
                    <a:gd name="connsiteX5" fmla="*/ 1906766 w 3180122"/>
                    <a:gd name="connsiteY5" fmla="*/ 193982 h 730400"/>
                    <a:gd name="connsiteX6" fmla="*/ 1754438 w 3180122"/>
                    <a:gd name="connsiteY6" fmla="*/ 434946 h 730400"/>
                    <a:gd name="connsiteX7" fmla="*/ 1530305 w 3180122"/>
                    <a:gd name="connsiteY7" fmla="*/ 258643 h 730400"/>
                    <a:gd name="connsiteX8" fmla="*/ 1377855 w 3180122"/>
                    <a:gd name="connsiteY8" fmla="*/ 499607 h 730400"/>
                    <a:gd name="connsiteX9" fmla="*/ 1153843 w 3180122"/>
                    <a:gd name="connsiteY9" fmla="*/ 323304 h 730400"/>
                    <a:gd name="connsiteX10" fmla="*/ 1001394 w 3180122"/>
                    <a:gd name="connsiteY10" fmla="*/ 564268 h 730400"/>
                    <a:gd name="connsiteX11" fmla="*/ 777261 w 3180122"/>
                    <a:gd name="connsiteY11" fmla="*/ 388086 h 730400"/>
                    <a:gd name="connsiteX12" fmla="*/ 624812 w 3180122"/>
                    <a:gd name="connsiteY12" fmla="*/ 628929 h 730400"/>
                    <a:gd name="connsiteX13" fmla="*/ 400800 w 3180122"/>
                    <a:gd name="connsiteY13" fmla="*/ 452746 h 730400"/>
                    <a:gd name="connsiteX14" fmla="*/ 248351 w 3180122"/>
                    <a:gd name="connsiteY14" fmla="*/ 693590 h 730400"/>
                    <a:gd name="connsiteX15" fmla="*/ 24339 w 3180122"/>
                    <a:gd name="connsiteY15" fmla="*/ 517407 h 730400"/>
                    <a:gd name="connsiteX16" fmla="*/ 0 w 3180122"/>
                    <a:gd name="connsiteY16" fmla="*/ 555913 h 730400"/>
                    <a:gd name="connsiteX17" fmla="*/ 17437 w 3180122"/>
                    <a:gd name="connsiteY17" fmla="*/ 575529 h 730400"/>
                    <a:gd name="connsiteX18" fmla="*/ 30998 w 3180122"/>
                    <a:gd name="connsiteY18" fmla="*/ 554097 h 730400"/>
                    <a:gd name="connsiteX19" fmla="*/ 255131 w 3180122"/>
                    <a:gd name="connsiteY19" fmla="*/ 730400 h 730400"/>
                    <a:gd name="connsiteX20" fmla="*/ 407460 w 3180122"/>
                    <a:gd name="connsiteY20" fmla="*/ 489436 h 730400"/>
                    <a:gd name="connsiteX21" fmla="*/ 631593 w 3180122"/>
                    <a:gd name="connsiteY21" fmla="*/ 665739 h 730400"/>
                    <a:gd name="connsiteX22" fmla="*/ 784042 w 3180122"/>
                    <a:gd name="connsiteY22" fmla="*/ 424775 h 730400"/>
                    <a:gd name="connsiteX23" fmla="*/ 1008054 w 3180122"/>
                    <a:gd name="connsiteY23" fmla="*/ 601079 h 730400"/>
                    <a:gd name="connsiteX24" fmla="*/ 1160503 w 3180122"/>
                    <a:gd name="connsiteY24" fmla="*/ 360114 h 730400"/>
                    <a:gd name="connsiteX25" fmla="*/ 1384636 w 3180122"/>
                    <a:gd name="connsiteY25" fmla="*/ 536418 h 730400"/>
                    <a:gd name="connsiteX26" fmla="*/ 1537085 w 3180122"/>
                    <a:gd name="connsiteY26" fmla="*/ 295454 h 730400"/>
                    <a:gd name="connsiteX27" fmla="*/ 1761097 w 3180122"/>
                    <a:gd name="connsiteY27" fmla="*/ 471757 h 730400"/>
                    <a:gd name="connsiteX28" fmla="*/ 1913547 w 3180122"/>
                    <a:gd name="connsiteY28" fmla="*/ 230793 h 730400"/>
                    <a:gd name="connsiteX29" fmla="*/ 2137680 w 3180122"/>
                    <a:gd name="connsiteY29" fmla="*/ 406975 h 730400"/>
                    <a:gd name="connsiteX30" fmla="*/ 2290008 w 3180122"/>
                    <a:gd name="connsiteY30" fmla="*/ 166132 h 730400"/>
                    <a:gd name="connsiteX31" fmla="*/ 2514141 w 3180122"/>
                    <a:gd name="connsiteY31" fmla="*/ 342315 h 730400"/>
                    <a:gd name="connsiteX32" fmla="*/ 2666590 w 3180122"/>
                    <a:gd name="connsiteY32" fmla="*/ 101471 h 730400"/>
                    <a:gd name="connsiteX33" fmla="*/ 2890602 w 3180122"/>
                    <a:gd name="connsiteY33" fmla="*/ 277654 h 730400"/>
                    <a:gd name="connsiteX34" fmla="*/ 3043051 w 3180122"/>
                    <a:gd name="connsiteY34" fmla="*/ 36811 h 730400"/>
                    <a:gd name="connsiteX35" fmla="*/ 3178064 w 3180122"/>
                    <a:gd name="connsiteY35" fmla="*/ 143004 h 730400"/>
                    <a:gd name="connsiteX36" fmla="*/ 3180122 w 3180122"/>
                    <a:gd name="connsiteY36" fmla="*/ 112975 h 730400"/>
                    <a:gd name="connsiteX37" fmla="*/ 3036391 w 3180122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180122" h="730400">
                      <a:moveTo>
                        <a:pt x="2883942" y="240964"/>
                      </a:moveTo>
                      <a:lnTo>
                        <a:pt x="2659809" y="64661"/>
                      </a:lnTo>
                      <a:lnTo>
                        <a:pt x="2507360" y="305625"/>
                      </a:lnTo>
                      <a:lnTo>
                        <a:pt x="2283348" y="129322"/>
                      </a:lnTo>
                      <a:lnTo>
                        <a:pt x="2130899" y="370286"/>
                      </a:lnTo>
                      <a:lnTo>
                        <a:pt x="1906766" y="193982"/>
                      </a:lnTo>
                      <a:lnTo>
                        <a:pt x="1754438" y="434946"/>
                      </a:lnTo>
                      <a:lnTo>
                        <a:pt x="1530305" y="258643"/>
                      </a:lnTo>
                      <a:lnTo>
                        <a:pt x="1377855" y="499607"/>
                      </a:lnTo>
                      <a:lnTo>
                        <a:pt x="1153843" y="323304"/>
                      </a:lnTo>
                      <a:lnTo>
                        <a:pt x="1001394" y="564268"/>
                      </a:lnTo>
                      <a:lnTo>
                        <a:pt x="777261" y="388086"/>
                      </a:lnTo>
                      <a:lnTo>
                        <a:pt x="624812" y="628929"/>
                      </a:lnTo>
                      <a:lnTo>
                        <a:pt x="400800" y="452746"/>
                      </a:lnTo>
                      <a:lnTo>
                        <a:pt x="248351" y="693590"/>
                      </a:lnTo>
                      <a:lnTo>
                        <a:pt x="24339" y="517407"/>
                      </a:lnTo>
                      <a:lnTo>
                        <a:pt x="0" y="555913"/>
                      </a:lnTo>
                      <a:lnTo>
                        <a:pt x="17437" y="575529"/>
                      </a:lnTo>
                      <a:lnTo>
                        <a:pt x="30998" y="554097"/>
                      </a:lnTo>
                      <a:lnTo>
                        <a:pt x="255131" y="730400"/>
                      </a:lnTo>
                      <a:lnTo>
                        <a:pt x="407460" y="489436"/>
                      </a:lnTo>
                      <a:lnTo>
                        <a:pt x="631593" y="665739"/>
                      </a:lnTo>
                      <a:lnTo>
                        <a:pt x="784042" y="424775"/>
                      </a:lnTo>
                      <a:lnTo>
                        <a:pt x="1008054" y="601079"/>
                      </a:lnTo>
                      <a:lnTo>
                        <a:pt x="1160503" y="360114"/>
                      </a:lnTo>
                      <a:lnTo>
                        <a:pt x="1384636" y="536418"/>
                      </a:lnTo>
                      <a:lnTo>
                        <a:pt x="1537085" y="295454"/>
                      </a:lnTo>
                      <a:lnTo>
                        <a:pt x="1761097" y="471757"/>
                      </a:lnTo>
                      <a:lnTo>
                        <a:pt x="1913547" y="230793"/>
                      </a:lnTo>
                      <a:lnTo>
                        <a:pt x="2137680" y="406975"/>
                      </a:lnTo>
                      <a:lnTo>
                        <a:pt x="2290008" y="166132"/>
                      </a:lnTo>
                      <a:lnTo>
                        <a:pt x="2514141" y="342315"/>
                      </a:lnTo>
                      <a:lnTo>
                        <a:pt x="2666590" y="101471"/>
                      </a:lnTo>
                      <a:lnTo>
                        <a:pt x="2890602" y="277654"/>
                      </a:lnTo>
                      <a:lnTo>
                        <a:pt x="3043051" y="36811"/>
                      </a:lnTo>
                      <a:lnTo>
                        <a:pt x="3178064" y="143004"/>
                      </a:lnTo>
                      <a:lnTo>
                        <a:pt x="3180122" y="112975"/>
                      </a:lnTo>
                      <a:lnTo>
                        <a:pt x="3036391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1849F79-3EAB-328A-9556-AF62D917F425}"/>
                    </a:ext>
                  </a:extLst>
                </p:cNvPr>
                <p:cNvSpPr/>
                <p:nvPr/>
              </p:nvSpPr>
              <p:spPr>
                <a:xfrm>
                  <a:off x="10776486" y="-2221141"/>
                  <a:ext cx="642611" cy="317007"/>
                </a:xfrm>
                <a:custGeom>
                  <a:avLst/>
                  <a:gdLst>
                    <a:gd name="connsiteX0" fmla="*/ 271236 w 642611"/>
                    <a:gd name="connsiteY0" fmla="*/ 76043 h 317007"/>
                    <a:gd name="connsiteX1" fmla="*/ 495369 w 642611"/>
                    <a:gd name="connsiteY1" fmla="*/ 252346 h 317007"/>
                    <a:gd name="connsiteX2" fmla="*/ 642612 w 642611"/>
                    <a:gd name="connsiteY2" fmla="*/ 19495 h 317007"/>
                    <a:gd name="connsiteX3" fmla="*/ 625054 w 642611"/>
                    <a:gd name="connsiteY3" fmla="*/ 0 h 317007"/>
                    <a:gd name="connsiteX4" fmla="*/ 488709 w 642611"/>
                    <a:gd name="connsiteY4" fmla="*/ 215536 h 317007"/>
                    <a:gd name="connsiteX5" fmla="*/ 264576 w 642611"/>
                    <a:gd name="connsiteY5" fmla="*/ 39353 h 317007"/>
                    <a:gd name="connsiteX6" fmla="*/ 112127 w 642611"/>
                    <a:gd name="connsiteY6" fmla="*/ 280197 h 317007"/>
                    <a:gd name="connsiteX7" fmla="*/ 17800 w 642611"/>
                    <a:gd name="connsiteY7" fmla="*/ 205970 h 317007"/>
                    <a:gd name="connsiteX8" fmla="*/ 0 w 642611"/>
                    <a:gd name="connsiteY8" fmla="*/ 223528 h 317007"/>
                    <a:gd name="connsiteX9" fmla="*/ 118908 w 642611"/>
                    <a:gd name="connsiteY9" fmla="*/ 317007 h 317007"/>
                    <a:gd name="connsiteX10" fmla="*/ 271236 w 642611"/>
                    <a:gd name="connsiteY10" fmla="*/ 76043 h 31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2611" h="317007">
                      <a:moveTo>
                        <a:pt x="271236" y="76043"/>
                      </a:moveTo>
                      <a:lnTo>
                        <a:pt x="495369" y="252346"/>
                      </a:lnTo>
                      <a:lnTo>
                        <a:pt x="642612" y="19495"/>
                      </a:lnTo>
                      <a:cubicBezTo>
                        <a:pt x="636557" y="12956"/>
                        <a:pt x="630624" y="6418"/>
                        <a:pt x="625054" y="0"/>
                      </a:cubicBezTo>
                      <a:lnTo>
                        <a:pt x="488709" y="215536"/>
                      </a:lnTo>
                      <a:lnTo>
                        <a:pt x="264576" y="39353"/>
                      </a:lnTo>
                      <a:lnTo>
                        <a:pt x="112127" y="280197"/>
                      </a:lnTo>
                      <a:lnTo>
                        <a:pt x="17800" y="205970"/>
                      </a:lnTo>
                      <a:cubicBezTo>
                        <a:pt x="11867" y="211782"/>
                        <a:pt x="5933" y="217594"/>
                        <a:pt x="0" y="223528"/>
                      </a:cubicBezTo>
                      <a:lnTo>
                        <a:pt x="118908" y="317007"/>
                      </a:lnTo>
                      <a:lnTo>
                        <a:pt x="271236" y="7604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11EBC3D-268F-BD15-937F-EC12DD73FE19}"/>
                    </a:ext>
                  </a:extLst>
                </p:cNvPr>
                <p:cNvSpPr/>
                <p:nvPr/>
              </p:nvSpPr>
              <p:spPr>
                <a:xfrm>
                  <a:off x="10418309" y="-1903407"/>
                  <a:ext cx="1413818" cy="406975"/>
                </a:xfrm>
                <a:custGeom>
                  <a:avLst/>
                  <a:gdLst>
                    <a:gd name="connsiteX0" fmla="*/ 311922 w 1413818"/>
                    <a:gd name="connsiteY0" fmla="*/ 166011 h 406975"/>
                    <a:gd name="connsiteX1" fmla="*/ 535934 w 1413818"/>
                    <a:gd name="connsiteY1" fmla="*/ 342315 h 406975"/>
                    <a:gd name="connsiteX2" fmla="*/ 688383 w 1413818"/>
                    <a:gd name="connsiteY2" fmla="*/ 101350 h 406975"/>
                    <a:gd name="connsiteX3" fmla="*/ 912516 w 1413818"/>
                    <a:gd name="connsiteY3" fmla="*/ 277654 h 406975"/>
                    <a:gd name="connsiteX4" fmla="*/ 1064965 w 1413818"/>
                    <a:gd name="connsiteY4" fmla="*/ 36690 h 406975"/>
                    <a:gd name="connsiteX5" fmla="*/ 1288977 w 1413818"/>
                    <a:gd name="connsiteY5" fmla="*/ 212993 h 406975"/>
                    <a:gd name="connsiteX6" fmla="*/ 1413818 w 1413818"/>
                    <a:gd name="connsiteY6" fmla="*/ 15741 h 406975"/>
                    <a:gd name="connsiteX7" fmla="*/ 1391659 w 1413818"/>
                    <a:gd name="connsiteY7" fmla="*/ 3269 h 406975"/>
                    <a:gd name="connsiteX8" fmla="*/ 1282317 w 1413818"/>
                    <a:gd name="connsiteY8" fmla="*/ 176182 h 406975"/>
                    <a:gd name="connsiteX9" fmla="*/ 1058184 w 1413818"/>
                    <a:gd name="connsiteY9" fmla="*/ 0 h 406975"/>
                    <a:gd name="connsiteX10" fmla="*/ 905735 w 1413818"/>
                    <a:gd name="connsiteY10" fmla="*/ 240843 h 406975"/>
                    <a:gd name="connsiteX11" fmla="*/ 681723 w 1413818"/>
                    <a:gd name="connsiteY11" fmla="*/ 64661 h 406975"/>
                    <a:gd name="connsiteX12" fmla="*/ 529274 w 1413818"/>
                    <a:gd name="connsiteY12" fmla="*/ 305504 h 406975"/>
                    <a:gd name="connsiteX13" fmla="*/ 305262 w 1413818"/>
                    <a:gd name="connsiteY13" fmla="*/ 129322 h 406975"/>
                    <a:gd name="connsiteX14" fmla="*/ 152812 w 1413818"/>
                    <a:gd name="connsiteY14" fmla="*/ 370165 h 406975"/>
                    <a:gd name="connsiteX15" fmla="*/ 16710 w 1413818"/>
                    <a:gd name="connsiteY15" fmla="*/ 263123 h 406975"/>
                    <a:gd name="connsiteX16" fmla="*/ 0 w 1413818"/>
                    <a:gd name="connsiteY16" fmla="*/ 281650 h 406975"/>
                    <a:gd name="connsiteX17" fmla="*/ 159472 w 1413818"/>
                    <a:gd name="connsiteY17" fmla="*/ 406975 h 406975"/>
                    <a:gd name="connsiteX18" fmla="*/ 311922 w 1413818"/>
                    <a:gd name="connsiteY18" fmla="*/ 166011 h 406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13818" h="406975">
                      <a:moveTo>
                        <a:pt x="311922" y="166011"/>
                      </a:moveTo>
                      <a:lnTo>
                        <a:pt x="535934" y="342315"/>
                      </a:lnTo>
                      <a:lnTo>
                        <a:pt x="688383" y="101350"/>
                      </a:lnTo>
                      <a:lnTo>
                        <a:pt x="912516" y="277654"/>
                      </a:lnTo>
                      <a:lnTo>
                        <a:pt x="1064965" y="36690"/>
                      </a:lnTo>
                      <a:lnTo>
                        <a:pt x="1288977" y="212993"/>
                      </a:lnTo>
                      <a:lnTo>
                        <a:pt x="1413818" y="15741"/>
                      </a:lnTo>
                      <a:cubicBezTo>
                        <a:pt x="1406432" y="11624"/>
                        <a:pt x="1399046" y="7386"/>
                        <a:pt x="1391659" y="3269"/>
                      </a:cubicBezTo>
                      <a:lnTo>
                        <a:pt x="1282317" y="176182"/>
                      </a:lnTo>
                      <a:lnTo>
                        <a:pt x="1058184" y="0"/>
                      </a:lnTo>
                      <a:lnTo>
                        <a:pt x="905735" y="240843"/>
                      </a:lnTo>
                      <a:lnTo>
                        <a:pt x="681723" y="64661"/>
                      </a:lnTo>
                      <a:lnTo>
                        <a:pt x="529274" y="305504"/>
                      </a:lnTo>
                      <a:lnTo>
                        <a:pt x="305262" y="129322"/>
                      </a:lnTo>
                      <a:lnTo>
                        <a:pt x="152812" y="370165"/>
                      </a:lnTo>
                      <a:lnTo>
                        <a:pt x="16710" y="263123"/>
                      </a:lnTo>
                      <a:cubicBezTo>
                        <a:pt x="10898" y="269662"/>
                        <a:pt x="5207" y="275837"/>
                        <a:pt x="0" y="281650"/>
                      </a:cubicBezTo>
                      <a:lnTo>
                        <a:pt x="159472" y="406975"/>
                      </a:lnTo>
                      <a:lnTo>
                        <a:pt x="311922" y="166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E73C1C8-A5D7-0717-9E38-0CCC1E210485}"/>
                    </a:ext>
                  </a:extLst>
                </p:cNvPr>
                <p:cNvSpPr/>
                <p:nvPr/>
              </p:nvSpPr>
              <p:spPr>
                <a:xfrm>
                  <a:off x="12040761" y="-1788980"/>
                  <a:ext cx="52552" cy="33904"/>
                </a:xfrm>
                <a:custGeom>
                  <a:avLst/>
                  <a:gdLst>
                    <a:gd name="connsiteX0" fmla="*/ 52552 w 52552"/>
                    <a:gd name="connsiteY0" fmla="*/ 19011 h 33904"/>
                    <a:gd name="connsiteX1" fmla="*/ 0 w 52552"/>
                    <a:gd name="connsiteY1" fmla="*/ 0 h 33904"/>
                    <a:gd name="connsiteX2" fmla="*/ 43107 w 52552"/>
                    <a:gd name="connsiteY2" fmla="*/ 33905 h 33904"/>
                    <a:gd name="connsiteX3" fmla="*/ 52552 w 52552"/>
                    <a:gd name="connsiteY3" fmla="*/ 19011 h 3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552" h="33904">
                      <a:moveTo>
                        <a:pt x="52552" y="19011"/>
                      </a:moveTo>
                      <a:cubicBezTo>
                        <a:pt x="34994" y="13077"/>
                        <a:pt x="17437" y="6781"/>
                        <a:pt x="0" y="0"/>
                      </a:cubicBezTo>
                      <a:lnTo>
                        <a:pt x="43107" y="33905"/>
                      </a:lnTo>
                      <a:lnTo>
                        <a:pt x="52552" y="19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CE081B-1E51-9781-82E9-42817AA619D1}"/>
                    </a:ext>
                  </a:extLst>
                </p:cNvPr>
                <p:cNvSpPr/>
                <p:nvPr/>
              </p:nvSpPr>
              <p:spPr>
                <a:xfrm>
                  <a:off x="12835701" y="-1900864"/>
                  <a:ext cx="11503" cy="16346"/>
                </a:xfrm>
                <a:custGeom>
                  <a:avLst/>
                  <a:gdLst>
                    <a:gd name="connsiteX0" fmla="*/ 11503 w 11503"/>
                    <a:gd name="connsiteY0" fmla="*/ 0 h 16346"/>
                    <a:gd name="connsiteX1" fmla="*/ 0 w 11503"/>
                    <a:gd name="connsiteY1" fmla="*/ 15378 h 16346"/>
                    <a:gd name="connsiteX2" fmla="*/ 1211 w 11503"/>
                    <a:gd name="connsiteY2" fmla="*/ 16347 h 16346"/>
                    <a:gd name="connsiteX3" fmla="*/ 11503 w 11503"/>
                    <a:gd name="connsiteY3" fmla="*/ 0 h 1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03" h="16346">
                      <a:moveTo>
                        <a:pt x="11503" y="0"/>
                      </a:moveTo>
                      <a:cubicBezTo>
                        <a:pt x="7871" y="5207"/>
                        <a:pt x="3996" y="10292"/>
                        <a:pt x="0" y="15378"/>
                      </a:cubicBezTo>
                      <a:lnTo>
                        <a:pt x="1211" y="16347"/>
                      </a:lnTo>
                      <a:lnTo>
                        <a:pt x="1150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C2E3379-5BE4-840C-4F59-ED69DF8DA758}"/>
                    </a:ext>
                  </a:extLst>
                </p:cNvPr>
                <p:cNvSpPr/>
                <p:nvPr/>
              </p:nvSpPr>
              <p:spPr>
                <a:xfrm>
                  <a:off x="12864762" y="-2162171"/>
                  <a:ext cx="454562" cy="233577"/>
                </a:xfrm>
                <a:custGeom>
                  <a:avLst/>
                  <a:gdLst>
                    <a:gd name="connsiteX0" fmla="*/ 348611 w 454562"/>
                    <a:gd name="connsiteY0" fmla="*/ 212993 h 233577"/>
                    <a:gd name="connsiteX1" fmla="*/ 454563 w 454562"/>
                    <a:gd name="connsiteY1" fmla="*/ 45408 h 233577"/>
                    <a:gd name="connsiteX2" fmla="*/ 430709 w 454562"/>
                    <a:gd name="connsiteY2" fmla="*/ 35963 h 233577"/>
                    <a:gd name="connsiteX3" fmla="*/ 341830 w 454562"/>
                    <a:gd name="connsiteY3" fmla="*/ 176303 h 233577"/>
                    <a:gd name="connsiteX4" fmla="*/ 117818 w 454562"/>
                    <a:gd name="connsiteY4" fmla="*/ 0 h 233577"/>
                    <a:gd name="connsiteX5" fmla="*/ 40322 w 454562"/>
                    <a:gd name="connsiteY5" fmla="*/ 122420 h 233577"/>
                    <a:gd name="connsiteX6" fmla="*/ 0 w 454562"/>
                    <a:gd name="connsiteY6" fmla="*/ 233578 h 233577"/>
                    <a:gd name="connsiteX7" fmla="*/ 124478 w 454562"/>
                    <a:gd name="connsiteY7" fmla="*/ 36811 h 233577"/>
                    <a:gd name="connsiteX8" fmla="*/ 348611 w 454562"/>
                    <a:gd name="connsiteY8" fmla="*/ 212993 h 233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4562" h="233577">
                      <a:moveTo>
                        <a:pt x="348611" y="212993"/>
                      </a:moveTo>
                      <a:lnTo>
                        <a:pt x="454563" y="45408"/>
                      </a:lnTo>
                      <a:cubicBezTo>
                        <a:pt x="446571" y="42260"/>
                        <a:pt x="438579" y="39111"/>
                        <a:pt x="430709" y="35963"/>
                      </a:cubicBezTo>
                      <a:lnTo>
                        <a:pt x="341830" y="176303"/>
                      </a:lnTo>
                      <a:lnTo>
                        <a:pt x="117818" y="0"/>
                      </a:lnTo>
                      <a:lnTo>
                        <a:pt x="40322" y="122420"/>
                      </a:lnTo>
                      <a:cubicBezTo>
                        <a:pt x="33299" y="159351"/>
                        <a:pt x="20706" y="197131"/>
                        <a:pt x="0" y="233578"/>
                      </a:cubicBezTo>
                      <a:lnTo>
                        <a:pt x="124478" y="36811"/>
                      </a:lnTo>
                      <a:lnTo>
                        <a:pt x="348611" y="21299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29B9ADE-503C-6460-580B-1536E852C636}"/>
                    </a:ext>
                  </a:extLst>
                </p:cNvPr>
                <p:cNvSpPr/>
                <p:nvPr/>
              </p:nvSpPr>
              <p:spPr>
                <a:xfrm>
                  <a:off x="12878324" y="-382306"/>
                  <a:ext cx="66961" cy="35115"/>
                </a:xfrm>
                <a:custGeom>
                  <a:avLst/>
                  <a:gdLst>
                    <a:gd name="connsiteX0" fmla="*/ 0 w 66961"/>
                    <a:gd name="connsiteY0" fmla="*/ 35116 h 35115"/>
                    <a:gd name="connsiteX1" fmla="*/ 66962 w 66961"/>
                    <a:gd name="connsiteY1" fmla="*/ 35116 h 35115"/>
                    <a:gd name="connsiteX2" fmla="*/ 22280 w 66961"/>
                    <a:gd name="connsiteY2" fmla="*/ 0 h 35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961" h="35115">
                      <a:moveTo>
                        <a:pt x="0" y="35116"/>
                      </a:moveTo>
                      <a:lnTo>
                        <a:pt x="66962" y="35116"/>
                      </a:lnTo>
                      <a:lnTo>
                        <a:pt x="2228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6BE50F-B0F8-C805-18FE-A758A6714B42}"/>
                    </a:ext>
                  </a:extLst>
                </p:cNvPr>
                <p:cNvSpPr/>
                <p:nvPr/>
              </p:nvSpPr>
              <p:spPr>
                <a:xfrm>
                  <a:off x="13214221" y="-511627"/>
                  <a:ext cx="709572" cy="277653"/>
                </a:xfrm>
                <a:custGeom>
                  <a:avLst/>
                  <a:gdLst>
                    <a:gd name="connsiteX0" fmla="*/ 663560 w 709572"/>
                    <a:gd name="connsiteY0" fmla="*/ 176303 h 277653"/>
                    <a:gd name="connsiteX1" fmla="*/ 647576 w 709572"/>
                    <a:gd name="connsiteY1" fmla="*/ 163710 h 277653"/>
                    <a:gd name="connsiteX2" fmla="*/ 439427 w 709572"/>
                    <a:gd name="connsiteY2" fmla="*/ 0 h 277653"/>
                    <a:gd name="connsiteX3" fmla="*/ 335655 w 709572"/>
                    <a:gd name="connsiteY3" fmla="*/ 163952 h 277653"/>
                    <a:gd name="connsiteX4" fmla="*/ 286977 w 709572"/>
                    <a:gd name="connsiteY4" fmla="*/ 240964 h 277653"/>
                    <a:gd name="connsiteX5" fmla="*/ 189260 w 709572"/>
                    <a:gd name="connsiteY5" fmla="*/ 164074 h 277653"/>
                    <a:gd name="connsiteX6" fmla="*/ 62965 w 709572"/>
                    <a:gd name="connsiteY6" fmla="*/ 64661 h 277653"/>
                    <a:gd name="connsiteX7" fmla="*/ 0 w 709572"/>
                    <a:gd name="connsiteY7" fmla="*/ 164195 h 277653"/>
                    <a:gd name="connsiteX8" fmla="*/ 29909 w 709572"/>
                    <a:gd name="connsiteY8" fmla="*/ 164195 h 277653"/>
                    <a:gd name="connsiteX9" fmla="*/ 69625 w 709572"/>
                    <a:gd name="connsiteY9" fmla="*/ 101471 h 277653"/>
                    <a:gd name="connsiteX10" fmla="*/ 149301 w 709572"/>
                    <a:gd name="connsiteY10" fmla="*/ 164074 h 277653"/>
                    <a:gd name="connsiteX11" fmla="*/ 293758 w 709572"/>
                    <a:gd name="connsiteY11" fmla="*/ 277654 h 277653"/>
                    <a:gd name="connsiteX12" fmla="*/ 365684 w 709572"/>
                    <a:gd name="connsiteY12" fmla="*/ 163952 h 277653"/>
                    <a:gd name="connsiteX13" fmla="*/ 446208 w 709572"/>
                    <a:gd name="connsiteY13" fmla="*/ 36811 h 277653"/>
                    <a:gd name="connsiteX14" fmla="*/ 607617 w 709572"/>
                    <a:gd name="connsiteY14" fmla="*/ 163831 h 277653"/>
                    <a:gd name="connsiteX15" fmla="*/ 670220 w 709572"/>
                    <a:gd name="connsiteY15" fmla="*/ 212993 h 277653"/>
                    <a:gd name="connsiteX16" fmla="*/ 701339 w 709572"/>
                    <a:gd name="connsiteY16" fmla="*/ 163710 h 277653"/>
                    <a:gd name="connsiteX17" fmla="*/ 705940 w 709572"/>
                    <a:gd name="connsiteY17" fmla="*/ 156566 h 277653"/>
                    <a:gd name="connsiteX18" fmla="*/ 709573 w 709572"/>
                    <a:gd name="connsiteY18" fmla="*/ 103651 h 277653"/>
                    <a:gd name="connsiteX19" fmla="*/ 671552 w 709572"/>
                    <a:gd name="connsiteY19" fmla="*/ 163710 h 277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09572" h="277653">
                      <a:moveTo>
                        <a:pt x="663560" y="176303"/>
                      </a:moveTo>
                      <a:lnTo>
                        <a:pt x="647576" y="163710"/>
                      </a:lnTo>
                      <a:lnTo>
                        <a:pt x="439427" y="0"/>
                      </a:lnTo>
                      <a:lnTo>
                        <a:pt x="335655" y="163952"/>
                      </a:lnTo>
                      <a:lnTo>
                        <a:pt x="286977" y="240964"/>
                      </a:lnTo>
                      <a:lnTo>
                        <a:pt x="189260" y="164074"/>
                      </a:lnTo>
                      <a:lnTo>
                        <a:pt x="62965" y="64661"/>
                      </a:lnTo>
                      <a:lnTo>
                        <a:pt x="0" y="164195"/>
                      </a:lnTo>
                      <a:lnTo>
                        <a:pt x="29909" y="164195"/>
                      </a:lnTo>
                      <a:lnTo>
                        <a:pt x="69625" y="101471"/>
                      </a:lnTo>
                      <a:lnTo>
                        <a:pt x="149301" y="164074"/>
                      </a:lnTo>
                      <a:lnTo>
                        <a:pt x="293758" y="277654"/>
                      </a:lnTo>
                      <a:lnTo>
                        <a:pt x="365684" y="163952"/>
                      </a:lnTo>
                      <a:lnTo>
                        <a:pt x="446208" y="36811"/>
                      </a:lnTo>
                      <a:lnTo>
                        <a:pt x="607617" y="163831"/>
                      </a:lnTo>
                      <a:lnTo>
                        <a:pt x="670220" y="212993"/>
                      </a:lnTo>
                      <a:lnTo>
                        <a:pt x="701339" y="163710"/>
                      </a:lnTo>
                      <a:lnTo>
                        <a:pt x="705940" y="156566"/>
                      </a:lnTo>
                      <a:lnTo>
                        <a:pt x="709573" y="103651"/>
                      </a:lnTo>
                      <a:lnTo>
                        <a:pt x="671552" y="16371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5D737FB-02B9-FDBE-C1BD-8DB2A91D9F6D}"/>
                    </a:ext>
                  </a:extLst>
                </p:cNvPr>
                <p:cNvSpPr/>
                <p:nvPr/>
              </p:nvSpPr>
              <p:spPr>
                <a:xfrm>
                  <a:off x="13641902" y="-397320"/>
                  <a:ext cx="94327" cy="49645"/>
                </a:xfrm>
                <a:custGeom>
                  <a:avLst/>
                  <a:gdLst>
                    <a:gd name="connsiteX0" fmla="*/ 0 w 94327"/>
                    <a:gd name="connsiteY0" fmla="*/ 49646 h 49645"/>
                    <a:gd name="connsiteX1" fmla="*/ 30030 w 94327"/>
                    <a:gd name="connsiteY1" fmla="*/ 49525 h 49645"/>
                    <a:gd name="connsiteX2" fmla="*/ 38143 w 94327"/>
                    <a:gd name="connsiteY2" fmla="*/ 36811 h 49645"/>
                    <a:gd name="connsiteX3" fmla="*/ 54369 w 94327"/>
                    <a:gd name="connsiteY3" fmla="*/ 49525 h 49645"/>
                    <a:gd name="connsiteX4" fmla="*/ 94327 w 94327"/>
                    <a:gd name="connsiteY4" fmla="*/ 49525 h 49645"/>
                    <a:gd name="connsiteX5" fmla="*/ 31362 w 94327"/>
                    <a:gd name="connsiteY5" fmla="*/ 0 h 49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327" h="49645">
                      <a:moveTo>
                        <a:pt x="0" y="49646"/>
                      </a:moveTo>
                      <a:lnTo>
                        <a:pt x="30030" y="49525"/>
                      </a:lnTo>
                      <a:lnTo>
                        <a:pt x="38143" y="36811"/>
                      </a:lnTo>
                      <a:lnTo>
                        <a:pt x="54369" y="49525"/>
                      </a:lnTo>
                      <a:lnTo>
                        <a:pt x="94327" y="49525"/>
                      </a:lnTo>
                      <a:lnTo>
                        <a:pt x="31362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E603C42-42EC-977C-2D4B-5B55630A7A09}"/>
                    </a:ext>
                  </a:extLst>
                </p:cNvPr>
                <p:cNvSpPr/>
                <p:nvPr/>
              </p:nvSpPr>
              <p:spPr>
                <a:xfrm>
                  <a:off x="11227779" y="-1148063"/>
                  <a:ext cx="2743965" cy="665739"/>
                </a:xfrm>
                <a:custGeom>
                  <a:avLst/>
                  <a:gdLst>
                    <a:gd name="connsiteX0" fmla="*/ 299449 w 2743965"/>
                    <a:gd name="connsiteY0" fmla="*/ 665739 h 665739"/>
                    <a:gd name="connsiteX1" fmla="*/ 451899 w 2743965"/>
                    <a:gd name="connsiteY1" fmla="*/ 424775 h 665739"/>
                    <a:gd name="connsiteX2" fmla="*/ 675911 w 2743965"/>
                    <a:gd name="connsiteY2" fmla="*/ 601079 h 665739"/>
                    <a:gd name="connsiteX3" fmla="*/ 828360 w 2743965"/>
                    <a:gd name="connsiteY3" fmla="*/ 360114 h 665739"/>
                    <a:gd name="connsiteX4" fmla="*/ 1052493 w 2743965"/>
                    <a:gd name="connsiteY4" fmla="*/ 536418 h 665739"/>
                    <a:gd name="connsiteX5" fmla="*/ 1204942 w 2743965"/>
                    <a:gd name="connsiteY5" fmla="*/ 295454 h 665739"/>
                    <a:gd name="connsiteX6" fmla="*/ 1428954 w 2743965"/>
                    <a:gd name="connsiteY6" fmla="*/ 471757 h 665739"/>
                    <a:gd name="connsiteX7" fmla="*/ 1581403 w 2743965"/>
                    <a:gd name="connsiteY7" fmla="*/ 230793 h 665739"/>
                    <a:gd name="connsiteX8" fmla="*/ 1805536 w 2743965"/>
                    <a:gd name="connsiteY8" fmla="*/ 407096 h 665739"/>
                    <a:gd name="connsiteX9" fmla="*/ 1957865 w 2743965"/>
                    <a:gd name="connsiteY9" fmla="*/ 166132 h 665739"/>
                    <a:gd name="connsiteX10" fmla="*/ 2181998 w 2743965"/>
                    <a:gd name="connsiteY10" fmla="*/ 342436 h 665739"/>
                    <a:gd name="connsiteX11" fmla="*/ 2334326 w 2743965"/>
                    <a:gd name="connsiteY11" fmla="*/ 101471 h 665739"/>
                    <a:gd name="connsiteX12" fmla="*/ 2558459 w 2743965"/>
                    <a:gd name="connsiteY12" fmla="*/ 277775 h 665739"/>
                    <a:gd name="connsiteX13" fmla="*/ 2710908 w 2743965"/>
                    <a:gd name="connsiteY13" fmla="*/ 36811 h 665739"/>
                    <a:gd name="connsiteX14" fmla="*/ 2741907 w 2743965"/>
                    <a:gd name="connsiteY14" fmla="*/ 61270 h 665739"/>
                    <a:gd name="connsiteX15" fmla="*/ 2743965 w 2743965"/>
                    <a:gd name="connsiteY15" fmla="*/ 31241 h 665739"/>
                    <a:gd name="connsiteX16" fmla="*/ 2704248 w 2743965"/>
                    <a:gd name="connsiteY16" fmla="*/ 0 h 665739"/>
                    <a:gd name="connsiteX17" fmla="*/ 2551799 w 2743965"/>
                    <a:gd name="connsiteY17" fmla="*/ 240964 h 665739"/>
                    <a:gd name="connsiteX18" fmla="*/ 2327666 w 2743965"/>
                    <a:gd name="connsiteY18" fmla="*/ 64661 h 665739"/>
                    <a:gd name="connsiteX19" fmla="*/ 2175217 w 2743965"/>
                    <a:gd name="connsiteY19" fmla="*/ 305625 h 665739"/>
                    <a:gd name="connsiteX20" fmla="*/ 1951205 w 2743965"/>
                    <a:gd name="connsiteY20" fmla="*/ 129322 h 665739"/>
                    <a:gd name="connsiteX21" fmla="*/ 1798756 w 2743965"/>
                    <a:gd name="connsiteY21" fmla="*/ 370286 h 665739"/>
                    <a:gd name="connsiteX22" fmla="*/ 1574623 w 2743965"/>
                    <a:gd name="connsiteY22" fmla="*/ 194103 h 665739"/>
                    <a:gd name="connsiteX23" fmla="*/ 1422294 w 2743965"/>
                    <a:gd name="connsiteY23" fmla="*/ 434946 h 665739"/>
                    <a:gd name="connsiteX24" fmla="*/ 1198161 w 2743965"/>
                    <a:gd name="connsiteY24" fmla="*/ 258764 h 665739"/>
                    <a:gd name="connsiteX25" fmla="*/ 1045712 w 2743965"/>
                    <a:gd name="connsiteY25" fmla="*/ 499607 h 665739"/>
                    <a:gd name="connsiteX26" fmla="*/ 821700 w 2743965"/>
                    <a:gd name="connsiteY26" fmla="*/ 323425 h 665739"/>
                    <a:gd name="connsiteX27" fmla="*/ 669251 w 2743965"/>
                    <a:gd name="connsiteY27" fmla="*/ 564268 h 665739"/>
                    <a:gd name="connsiteX28" fmla="*/ 445118 w 2743965"/>
                    <a:gd name="connsiteY28" fmla="*/ 388086 h 665739"/>
                    <a:gd name="connsiteX29" fmla="*/ 292669 w 2743965"/>
                    <a:gd name="connsiteY29" fmla="*/ 628929 h 665739"/>
                    <a:gd name="connsiteX30" fmla="*/ 68657 w 2743965"/>
                    <a:gd name="connsiteY30" fmla="*/ 452746 h 665739"/>
                    <a:gd name="connsiteX31" fmla="*/ 0 w 2743965"/>
                    <a:gd name="connsiteY31" fmla="*/ 561241 h 665739"/>
                    <a:gd name="connsiteX32" fmla="*/ 17437 w 2743965"/>
                    <a:gd name="connsiteY32" fmla="*/ 580978 h 665739"/>
                    <a:gd name="connsiteX33" fmla="*/ 75316 w 274396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743965" h="665739">
                      <a:moveTo>
                        <a:pt x="299449" y="665739"/>
                      </a:moveTo>
                      <a:lnTo>
                        <a:pt x="451899" y="424775"/>
                      </a:lnTo>
                      <a:lnTo>
                        <a:pt x="675911" y="601079"/>
                      </a:lnTo>
                      <a:lnTo>
                        <a:pt x="828360" y="360114"/>
                      </a:lnTo>
                      <a:lnTo>
                        <a:pt x="1052493" y="536418"/>
                      </a:lnTo>
                      <a:lnTo>
                        <a:pt x="1204942" y="295454"/>
                      </a:lnTo>
                      <a:lnTo>
                        <a:pt x="1428954" y="471757"/>
                      </a:lnTo>
                      <a:lnTo>
                        <a:pt x="1581403" y="230793"/>
                      </a:lnTo>
                      <a:lnTo>
                        <a:pt x="1805536" y="407096"/>
                      </a:lnTo>
                      <a:lnTo>
                        <a:pt x="1957865" y="166132"/>
                      </a:lnTo>
                      <a:lnTo>
                        <a:pt x="2181998" y="342436"/>
                      </a:lnTo>
                      <a:lnTo>
                        <a:pt x="2334326" y="101471"/>
                      </a:lnTo>
                      <a:lnTo>
                        <a:pt x="2558459" y="277775"/>
                      </a:lnTo>
                      <a:lnTo>
                        <a:pt x="2710908" y="36811"/>
                      </a:lnTo>
                      <a:lnTo>
                        <a:pt x="2741907" y="61270"/>
                      </a:lnTo>
                      <a:lnTo>
                        <a:pt x="2743965" y="31241"/>
                      </a:lnTo>
                      <a:lnTo>
                        <a:pt x="2704248" y="0"/>
                      </a:lnTo>
                      <a:lnTo>
                        <a:pt x="2551799" y="240964"/>
                      </a:lnTo>
                      <a:lnTo>
                        <a:pt x="2327666" y="64661"/>
                      </a:lnTo>
                      <a:lnTo>
                        <a:pt x="2175217" y="305625"/>
                      </a:lnTo>
                      <a:lnTo>
                        <a:pt x="1951205" y="129322"/>
                      </a:lnTo>
                      <a:lnTo>
                        <a:pt x="1798756" y="370286"/>
                      </a:lnTo>
                      <a:lnTo>
                        <a:pt x="1574623" y="194103"/>
                      </a:lnTo>
                      <a:lnTo>
                        <a:pt x="1422294" y="434946"/>
                      </a:lnTo>
                      <a:lnTo>
                        <a:pt x="1198161" y="258764"/>
                      </a:lnTo>
                      <a:lnTo>
                        <a:pt x="1045712" y="499607"/>
                      </a:lnTo>
                      <a:lnTo>
                        <a:pt x="821700" y="323425"/>
                      </a:lnTo>
                      <a:lnTo>
                        <a:pt x="669251" y="564268"/>
                      </a:lnTo>
                      <a:lnTo>
                        <a:pt x="445118" y="388086"/>
                      </a:lnTo>
                      <a:lnTo>
                        <a:pt x="292669" y="628929"/>
                      </a:lnTo>
                      <a:lnTo>
                        <a:pt x="68657" y="452746"/>
                      </a:lnTo>
                      <a:lnTo>
                        <a:pt x="0" y="561241"/>
                      </a:lnTo>
                      <a:lnTo>
                        <a:pt x="17437" y="580978"/>
                      </a:lnTo>
                      <a:lnTo>
                        <a:pt x="75316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D7304D2-D78A-C049-5493-268A3FAEC929}"/>
                    </a:ext>
                  </a:extLst>
                </p:cNvPr>
                <p:cNvSpPr/>
                <p:nvPr/>
              </p:nvSpPr>
              <p:spPr>
                <a:xfrm>
                  <a:off x="11174016" y="-1262370"/>
                  <a:ext cx="2804145" cy="665739"/>
                </a:xfrm>
                <a:custGeom>
                  <a:avLst/>
                  <a:gdLst>
                    <a:gd name="connsiteX0" fmla="*/ 333596 w 2804145"/>
                    <a:gd name="connsiteY0" fmla="*/ 665739 h 665739"/>
                    <a:gd name="connsiteX1" fmla="*/ 485924 w 2804145"/>
                    <a:gd name="connsiteY1" fmla="*/ 424775 h 665739"/>
                    <a:gd name="connsiteX2" fmla="*/ 710057 w 2804145"/>
                    <a:gd name="connsiteY2" fmla="*/ 601079 h 665739"/>
                    <a:gd name="connsiteX3" fmla="*/ 862507 w 2804145"/>
                    <a:gd name="connsiteY3" fmla="*/ 360114 h 665739"/>
                    <a:gd name="connsiteX4" fmla="*/ 1086640 w 2804145"/>
                    <a:gd name="connsiteY4" fmla="*/ 536418 h 665739"/>
                    <a:gd name="connsiteX5" fmla="*/ 1238968 w 2804145"/>
                    <a:gd name="connsiteY5" fmla="*/ 295454 h 665739"/>
                    <a:gd name="connsiteX6" fmla="*/ 1463101 w 2804145"/>
                    <a:gd name="connsiteY6" fmla="*/ 471636 h 665739"/>
                    <a:gd name="connsiteX7" fmla="*/ 1615550 w 2804145"/>
                    <a:gd name="connsiteY7" fmla="*/ 230793 h 665739"/>
                    <a:gd name="connsiteX8" fmla="*/ 1839683 w 2804145"/>
                    <a:gd name="connsiteY8" fmla="*/ 406975 h 665739"/>
                    <a:gd name="connsiteX9" fmla="*/ 1992011 w 2804145"/>
                    <a:gd name="connsiteY9" fmla="*/ 166132 h 665739"/>
                    <a:gd name="connsiteX10" fmla="*/ 2216023 w 2804145"/>
                    <a:gd name="connsiteY10" fmla="*/ 342314 h 665739"/>
                    <a:gd name="connsiteX11" fmla="*/ 2368473 w 2804145"/>
                    <a:gd name="connsiteY11" fmla="*/ 101471 h 665739"/>
                    <a:gd name="connsiteX12" fmla="*/ 2592606 w 2804145"/>
                    <a:gd name="connsiteY12" fmla="*/ 277654 h 665739"/>
                    <a:gd name="connsiteX13" fmla="*/ 2745055 w 2804145"/>
                    <a:gd name="connsiteY13" fmla="*/ 36811 h 665739"/>
                    <a:gd name="connsiteX14" fmla="*/ 2802087 w 2804145"/>
                    <a:gd name="connsiteY14" fmla="*/ 81613 h 665739"/>
                    <a:gd name="connsiteX15" fmla="*/ 2804146 w 2804145"/>
                    <a:gd name="connsiteY15" fmla="*/ 51704 h 665739"/>
                    <a:gd name="connsiteX16" fmla="*/ 2738395 w 2804145"/>
                    <a:gd name="connsiteY16" fmla="*/ 0 h 665739"/>
                    <a:gd name="connsiteX17" fmla="*/ 2585946 w 2804145"/>
                    <a:gd name="connsiteY17" fmla="*/ 240964 h 665739"/>
                    <a:gd name="connsiteX18" fmla="*/ 2361813 w 2804145"/>
                    <a:gd name="connsiteY18" fmla="*/ 64661 h 665739"/>
                    <a:gd name="connsiteX19" fmla="*/ 2209364 w 2804145"/>
                    <a:gd name="connsiteY19" fmla="*/ 305625 h 665739"/>
                    <a:gd name="connsiteX20" fmla="*/ 1985352 w 2804145"/>
                    <a:gd name="connsiteY20" fmla="*/ 129322 h 665739"/>
                    <a:gd name="connsiteX21" fmla="*/ 1832902 w 2804145"/>
                    <a:gd name="connsiteY21" fmla="*/ 370286 h 665739"/>
                    <a:gd name="connsiteX22" fmla="*/ 1608769 w 2804145"/>
                    <a:gd name="connsiteY22" fmla="*/ 193982 h 665739"/>
                    <a:gd name="connsiteX23" fmla="*/ 1456320 w 2804145"/>
                    <a:gd name="connsiteY23" fmla="*/ 434946 h 665739"/>
                    <a:gd name="connsiteX24" fmla="*/ 1232308 w 2804145"/>
                    <a:gd name="connsiteY24" fmla="*/ 258643 h 665739"/>
                    <a:gd name="connsiteX25" fmla="*/ 1079859 w 2804145"/>
                    <a:gd name="connsiteY25" fmla="*/ 499607 h 665739"/>
                    <a:gd name="connsiteX26" fmla="*/ 855726 w 2804145"/>
                    <a:gd name="connsiteY26" fmla="*/ 323304 h 665739"/>
                    <a:gd name="connsiteX27" fmla="*/ 703277 w 2804145"/>
                    <a:gd name="connsiteY27" fmla="*/ 564268 h 665739"/>
                    <a:gd name="connsiteX28" fmla="*/ 479265 w 2804145"/>
                    <a:gd name="connsiteY28" fmla="*/ 388086 h 665739"/>
                    <a:gd name="connsiteX29" fmla="*/ 326815 w 2804145"/>
                    <a:gd name="connsiteY29" fmla="*/ 628929 h 665739"/>
                    <a:gd name="connsiteX30" fmla="*/ 102682 w 2804145"/>
                    <a:gd name="connsiteY30" fmla="*/ 452746 h 665739"/>
                    <a:gd name="connsiteX31" fmla="*/ 0 w 2804145"/>
                    <a:gd name="connsiteY31" fmla="*/ 615125 h 665739"/>
                    <a:gd name="connsiteX32" fmla="*/ 17558 w 2804145"/>
                    <a:gd name="connsiteY32" fmla="*/ 634741 h 665739"/>
                    <a:gd name="connsiteX33" fmla="*/ 109463 w 280414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804145" h="665739">
                      <a:moveTo>
                        <a:pt x="333596" y="665739"/>
                      </a:moveTo>
                      <a:lnTo>
                        <a:pt x="485924" y="424775"/>
                      </a:lnTo>
                      <a:lnTo>
                        <a:pt x="710057" y="601079"/>
                      </a:lnTo>
                      <a:lnTo>
                        <a:pt x="862507" y="360114"/>
                      </a:lnTo>
                      <a:lnTo>
                        <a:pt x="1086640" y="536418"/>
                      </a:lnTo>
                      <a:lnTo>
                        <a:pt x="1238968" y="295454"/>
                      </a:lnTo>
                      <a:lnTo>
                        <a:pt x="1463101" y="471636"/>
                      </a:lnTo>
                      <a:lnTo>
                        <a:pt x="1615550" y="230793"/>
                      </a:lnTo>
                      <a:lnTo>
                        <a:pt x="1839683" y="406975"/>
                      </a:lnTo>
                      <a:lnTo>
                        <a:pt x="1992011" y="166132"/>
                      </a:lnTo>
                      <a:lnTo>
                        <a:pt x="2216023" y="342314"/>
                      </a:lnTo>
                      <a:lnTo>
                        <a:pt x="2368473" y="101471"/>
                      </a:lnTo>
                      <a:lnTo>
                        <a:pt x="2592606" y="277654"/>
                      </a:lnTo>
                      <a:lnTo>
                        <a:pt x="2745055" y="36811"/>
                      </a:lnTo>
                      <a:lnTo>
                        <a:pt x="2802087" y="81613"/>
                      </a:lnTo>
                      <a:lnTo>
                        <a:pt x="2804146" y="51704"/>
                      </a:lnTo>
                      <a:lnTo>
                        <a:pt x="2738395" y="0"/>
                      </a:lnTo>
                      <a:lnTo>
                        <a:pt x="2585946" y="240964"/>
                      </a:lnTo>
                      <a:lnTo>
                        <a:pt x="2361813" y="64661"/>
                      </a:lnTo>
                      <a:lnTo>
                        <a:pt x="2209364" y="305625"/>
                      </a:lnTo>
                      <a:lnTo>
                        <a:pt x="1985352" y="129322"/>
                      </a:lnTo>
                      <a:lnTo>
                        <a:pt x="1832902" y="370286"/>
                      </a:lnTo>
                      <a:lnTo>
                        <a:pt x="1608769" y="193982"/>
                      </a:lnTo>
                      <a:lnTo>
                        <a:pt x="1456320" y="434946"/>
                      </a:lnTo>
                      <a:lnTo>
                        <a:pt x="1232308" y="258643"/>
                      </a:lnTo>
                      <a:lnTo>
                        <a:pt x="1079859" y="499607"/>
                      </a:lnTo>
                      <a:lnTo>
                        <a:pt x="855726" y="323304"/>
                      </a:lnTo>
                      <a:lnTo>
                        <a:pt x="703277" y="564268"/>
                      </a:lnTo>
                      <a:lnTo>
                        <a:pt x="479265" y="388086"/>
                      </a:lnTo>
                      <a:lnTo>
                        <a:pt x="326815" y="628929"/>
                      </a:lnTo>
                      <a:lnTo>
                        <a:pt x="102682" y="452746"/>
                      </a:lnTo>
                      <a:lnTo>
                        <a:pt x="0" y="615125"/>
                      </a:lnTo>
                      <a:lnTo>
                        <a:pt x="17558" y="634741"/>
                      </a:lnTo>
                      <a:lnTo>
                        <a:pt x="109463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15A7715-1ABE-7CF6-835C-A283751689FC}"/>
                    </a:ext>
                  </a:extLst>
                </p:cNvPr>
                <p:cNvSpPr/>
                <p:nvPr/>
              </p:nvSpPr>
              <p:spPr>
                <a:xfrm>
                  <a:off x="11687064" y="-740361"/>
                  <a:ext cx="2258767" cy="536417"/>
                </a:xfrm>
                <a:custGeom>
                  <a:avLst/>
                  <a:gdLst>
                    <a:gd name="connsiteX0" fmla="*/ 1927351 w 2258767"/>
                    <a:gd name="connsiteY0" fmla="*/ 0 h 536417"/>
                    <a:gd name="connsiteX1" fmla="*/ 1774901 w 2258767"/>
                    <a:gd name="connsiteY1" fmla="*/ 240964 h 536417"/>
                    <a:gd name="connsiteX2" fmla="*/ 1550768 w 2258767"/>
                    <a:gd name="connsiteY2" fmla="*/ 64661 h 536417"/>
                    <a:gd name="connsiteX3" fmla="*/ 1398319 w 2258767"/>
                    <a:gd name="connsiteY3" fmla="*/ 305625 h 536417"/>
                    <a:gd name="connsiteX4" fmla="*/ 1174307 w 2258767"/>
                    <a:gd name="connsiteY4" fmla="*/ 129443 h 536417"/>
                    <a:gd name="connsiteX5" fmla="*/ 1021858 w 2258767"/>
                    <a:gd name="connsiteY5" fmla="*/ 370286 h 536417"/>
                    <a:gd name="connsiteX6" fmla="*/ 797725 w 2258767"/>
                    <a:gd name="connsiteY6" fmla="*/ 194103 h 536417"/>
                    <a:gd name="connsiteX7" fmla="*/ 671430 w 2258767"/>
                    <a:gd name="connsiteY7" fmla="*/ 393535 h 536417"/>
                    <a:gd name="connsiteX8" fmla="*/ 645276 w 2258767"/>
                    <a:gd name="connsiteY8" fmla="*/ 434946 h 536417"/>
                    <a:gd name="connsiteX9" fmla="*/ 592724 w 2258767"/>
                    <a:gd name="connsiteY9" fmla="*/ 393656 h 536417"/>
                    <a:gd name="connsiteX10" fmla="*/ 421264 w 2258767"/>
                    <a:gd name="connsiteY10" fmla="*/ 258764 h 536417"/>
                    <a:gd name="connsiteX11" fmla="*/ 335776 w 2258767"/>
                    <a:gd name="connsiteY11" fmla="*/ 393777 h 536417"/>
                    <a:gd name="connsiteX12" fmla="*/ 268814 w 2258767"/>
                    <a:gd name="connsiteY12" fmla="*/ 499607 h 536417"/>
                    <a:gd name="connsiteX13" fmla="*/ 134407 w 2258767"/>
                    <a:gd name="connsiteY13" fmla="*/ 394019 h 536417"/>
                    <a:gd name="connsiteX14" fmla="*/ 44681 w 2258767"/>
                    <a:gd name="connsiteY14" fmla="*/ 323425 h 536417"/>
                    <a:gd name="connsiteX15" fmla="*/ 0 w 2258767"/>
                    <a:gd name="connsiteY15" fmla="*/ 394140 h 536417"/>
                    <a:gd name="connsiteX16" fmla="*/ 30030 w 2258767"/>
                    <a:gd name="connsiteY16" fmla="*/ 394019 h 536417"/>
                    <a:gd name="connsiteX17" fmla="*/ 51462 w 2258767"/>
                    <a:gd name="connsiteY17" fmla="*/ 360114 h 536417"/>
                    <a:gd name="connsiteX18" fmla="*/ 94569 w 2258767"/>
                    <a:gd name="connsiteY18" fmla="*/ 394019 h 536417"/>
                    <a:gd name="connsiteX19" fmla="*/ 275595 w 2258767"/>
                    <a:gd name="connsiteY19" fmla="*/ 536418 h 536417"/>
                    <a:gd name="connsiteX20" fmla="*/ 365805 w 2258767"/>
                    <a:gd name="connsiteY20" fmla="*/ 393777 h 536417"/>
                    <a:gd name="connsiteX21" fmla="*/ 428044 w 2258767"/>
                    <a:gd name="connsiteY21" fmla="*/ 295454 h 536417"/>
                    <a:gd name="connsiteX22" fmla="*/ 552886 w 2258767"/>
                    <a:gd name="connsiteY22" fmla="*/ 393656 h 536417"/>
                    <a:gd name="connsiteX23" fmla="*/ 652056 w 2258767"/>
                    <a:gd name="connsiteY23" fmla="*/ 471757 h 536417"/>
                    <a:gd name="connsiteX24" fmla="*/ 701581 w 2258767"/>
                    <a:gd name="connsiteY24" fmla="*/ 393535 h 536417"/>
                    <a:gd name="connsiteX25" fmla="*/ 804506 w 2258767"/>
                    <a:gd name="connsiteY25" fmla="*/ 230793 h 536417"/>
                    <a:gd name="connsiteX26" fmla="*/ 1011202 w 2258767"/>
                    <a:gd name="connsiteY26" fmla="*/ 393292 h 536417"/>
                    <a:gd name="connsiteX27" fmla="*/ 1028639 w 2258767"/>
                    <a:gd name="connsiteY27" fmla="*/ 407096 h 536417"/>
                    <a:gd name="connsiteX28" fmla="*/ 1037357 w 2258767"/>
                    <a:gd name="connsiteY28" fmla="*/ 393292 h 536417"/>
                    <a:gd name="connsiteX29" fmla="*/ 1181088 w 2258767"/>
                    <a:gd name="connsiteY29" fmla="*/ 166132 h 536417"/>
                    <a:gd name="connsiteX30" fmla="*/ 1405100 w 2258767"/>
                    <a:gd name="connsiteY30" fmla="*/ 342436 h 536417"/>
                    <a:gd name="connsiteX31" fmla="*/ 1557549 w 2258767"/>
                    <a:gd name="connsiteY31" fmla="*/ 101471 h 536417"/>
                    <a:gd name="connsiteX32" fmla="*/ 1781561 w 2258767"/>
                    <a:gd name="connsiteY32" fmla="*/ 277775 h 536417"/>
                    <a:gd name="connsiteX33" fmla="*/ 1934010 w 2258767"/>
                    <a:gd name="connsiteY33" fmla="*/ 36811 h 536417"/>
                    <a:gd name="connsiteX34" fmla="*/ 2158022 w 2258767"/>
                    <a:gd name="connsiteY34" fmla="*/ 213114 h 536417"/>
                    <a:gd name="connsiteX35" fmla="*/ 2255135 w 2258767"/>
                    <a:gd name="connsiteY35" fmla="*/ 59575 h 536417"/>
                    <a:gd name="connsiteX36" fmla="*/ 2258767 w 2258767"/>
                    <a:gd name="connsiteY36" fmla="*/ 6539 h 536417"/>
                    <a:gd name="connsiteX37" fmla="*/ 2151363 w 2258767"/>
                    <a:gd name="connsiteY37" fmla="*/ 176303 h 536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58767" h="536417">
                      <a:moveTo>
                        <a:pt x="1927351" y="0"/>
                      </a:moveTo>
                      <a:lnTo>
                        <a:pt x="1774901" y="240964"/>
                      </a:lnTo>
                      <a:lnTo>
                        <a:pt x="1550768" y="64661"/>
                      </a:lnTo>
                      <a:lnTo>
                        <a:pt x="1398319" y="305625"/>
                      </a:lnTo>
                      <a:lnTo>
                        <a:pt x="1174307" y="129443"/>
                      </a:lnTo>
                      <a:lnTo>
                        <a:pt x="1021858" y="370286"/>
                      </a:lnTo>
                      <a:lnTo>
                        <a:pt x="797725" y="194103"/>
                      </a:lnTo>
                      <a:lnTo>
                        <a:pt x="671430" y="393535"/>
                      </a:lnTo>
                      <a:lnTo>
                        <a:pt x="645276" y="434946"/>
                      </a:lnTo>
                      <a:lnTo>
                        <a:pt x="592724" y="393656"/>
                      </a:lnTo>
                      <a:lnTo>
                        <a:pt x="421264" y="258764"/>
                      </a:lnTo>
                      <a:lnTo>
                        <a:pt x="335776" y="393777"/>
                      </a:lnTo>
                      <a:lnTo>
                        <a:pt x="268814" y="499607"/>
                      </a:lnTo>
                      <a:lnTo>
                        <a:pt x="134407" y="394019"/>
                      </a:lnTo>
                      <a:lnTo>
                        <a:pt x="44681" y="323425"/>
                      </a:lnTo>
                      <a:lnTo>
                        <a:pt x="0" y="394140"/>
                      </a:lnTo>
                      <a:lnTo>
                        <a:pt x="30030" y="394019"/>
                      </a:lnTo>
                      <a:lnTo>
                        <a:pt x="51462" y="360114"/>
                      </a:lnTo>
                      <a:lnTo>
                        <a:pt x="94569" y="394019"/>
                      </a:lnTo>
                      <a:lnTo>
                        <a:pt x="275595" y="536418"/>
                      </a:lnTo>
                      <a:lnTo>
                        <a:pt x="365805" y="393777"/>
                      </a:lnTo>
                      <a:lnTo>
                        <a:pt x="428044" y="295454"/>
                      </a:lnTo>
                      <a:lnTo>
                        <a:pt x="552886" y="393656"/>
                      </a:lnTo>
                      <a:lnTo>
                        <a:pt x="652056" y="471757"/>
                      </a:lnTo>
                      <a:lnTo>
                        <a:pt x="701581" y="393535"/>
                      </a:lnTo>
                      <a:lnTo>
                        <a:pt x="804506" y="230793"/>
                      </a:lnTo>
                      <a:lnTo>
                        <a:pt x="1011202" y="393292"/>
                      </a:lnTo>
                      <a:lnTo>
                        <a:pt x="1028639" y="407096"/>
                      </a:lnTo>
                      <a:lnTo>
                        <a:pt x="1037357" y="393292"/>
                      </a:lnTo>
                      <a:lnTo>
                        <a:pt x="1181088" y="166132"/>
                      </a:lnTo>
                      <a:lnTo>
                        <a:pt x="1405100" y="342436"/>
                      </a:lnTo>
                      <a:lnTo>
                        <a:pt x="1557549" y="101471"/>
                      </a:lnTo>
                      <a:lnTo>
                        <a:pt x="1781561" y="277775"/>
                      </a:lnTo>
                      <a:lnTo>
                        <a:pt x="1934010" y="36811"/>
                      </a:lnTo>
                      <a:lnTo>
                        <a:pt x="2158022" y="213114"/>
                      </a:lnTo>
                      <a:lnTo>
                        <a:pt x="2255135" y="59575"/>
                      </a:lnTo>
                      <a:lnTo>
                        <a:pt x="2258767" y="6539"/>
                      </a:lnTo>
                      <a:lnTo>
                        <a:pt x="2151363" y="17630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09151F3-EA8B-A7BB-BE6B-EC396879D141}"/>
                    </a:ext>
                  </a:extLst>
                </p:cNvPr>
                <p:cNvSpPr/>
                <p:nvPr/>
              </p:nvSpPr>
              <p:spPr>
                <a:xfrm>
                  <a:off x="11335184" y="-896564"/>
                  <a:ext cx="2621666" cy="642974"/>
                </a:xfrm>
                <a:custGeom>
                  <a:avLst/>
                  <a:gdLst>
                    <a:gd name="connsiteX0" fmla="*/ 2259494 w 2621666"/>
                    <a:gd name="connsiteY0" fmla="*/ 41896 h 642974"/>
                    <a:gd name="connsiteX1" fmla="*/ 2107045 w 2621666"/>
                    <a:gd name="connsiteY1" fmla="*/ 282861 h 642974"/>
                    <a:gd name="connsiteX2" fmla="*/ 1883033 w 2621666"/>
                    <a:gd name="connsiteY2" fmla="*/ 106557 h 642974"/>
                    <a:gd name="connsiteX3" fmla="*/ 1730583 w 2621666"/>
                    <a:gd name="connsiteY3" fmla="*/ 347521 h 642974"/>
                    <a:gd name="connsiteX4" fmla="*/ 1506450 w 2621666"/>
                    <a:gd name="connsiteY4" fmla="*/ 171218 h 642974"/>
                    <a:gd name="connsiteX5" fmla="*/ 1354122 w 2621666"/>
                    <a:gd name="connsiteY5" fmla="*/ 412182 h 642974"/>
                    <a:gd name="connsiteX6" fmla="*/ 1129989 w 2621666"/>
                    <a:gd name="connsiteY6" fmla="*/ 235879 h 642974"/>
                    <a:gd name="connsiteX7" fmla="*/ 977540 w 2621666"/>
                    <a:gd name="connsiteY7" fmla="*/ 476843 h 642974"/>
                    <a:gd name="connsiteX8" fmla="*/ 753528 w 2621666"/>
                    <a:gd name="connsiteY8" fmla="*/ 300539 h 642974"/>
                    <a:gd name="connsiteX9" fmla="*/ 601079 w 2621666"/>
                    <a:gd name="connsiteY9" fmla="*/ 541504 h 642974"/>
                    <a:gd name="connsiteX10" fmla="*/ 376946 w 2621666"/>
                    <a:gd name="connsiteY10" fmla="*/ 365200 h 642974"/>
                    <a:gd name="connsiteX11" fmla="*/ 259854 w 2621666"/>
                    <a:gd name="connsiteY11" fmla="*/ 550343 h 642974"/>
                    <a:gd name="connsiteX12" fmla="*/ 224617 w 2621666"/>
                    <a:gd name="connsiteY12" fmla="*/ 606164 h 642974"/>
                    <a:gd name="connsiteX13" fmla="*/ 153660 w 2621666"/>
                    <a:gd name="connsiteY13" fmla="*/ 550464 h 642974"/>
                    <a:gd name="connsiteX14" fmla="*/ 484 w 2621666"/>
                    <a:gd name="connsiteY14" fmla="*/ 429982 h 642974"/>
                    <a:gd name="connsiteX15" fmla="*/ 0 w 2621666"/>
                    <a:gd name="connsiteY15" fmla="*/ 430829 h 642974"/>
                    <a:gd name="connsiteX16" fmla="*/ 88878 w 2621666"/>
                    <a:gd name="connsiteY16" fmla="*/ 530969 h 642974"/>
                    <a:gd name="connsiteX17" fmla="*/ 113701 w 2621666"/>
                    <a:gd name="connsiteY17" fmla="*/ 550464 h 642974"/>
                    <a:gd name="connsiteX18" fmla="*/ 231277 w 2621666"/>
                    <a:gd name="connsiteY18" fmla="*/ 642975 h 642974"/>
                    <a:gd name="connsiteX19" fmla="*/ 289884 w 2621666"/>
                    <a:gd name="connsiteY19" fmla="*/ 550343 h 642974"/>
                    <a:gd name="connsiteX20" fmla="*/ 383726 w 2621666"/>
                    <a:gd name="connsiteY20" fmla="*/ 402011 h 642974"/>
                    <a:gd name="connsiteX21" fmla="*/ 571897 w 2621666"/>
                    <a:gd name="connsiteY21" fmla="*/ 550101 h 642974"/>
                    <a:gd name="connsiteX22" fmla="*/ 607738 w 2621666"/>
                    <a:gd name="connsiteY22" fmla="*/ 578314 h 642974"/>
                    <a:gd name="connsiteX23" fmla="*/ 625659 w 2621666"/>
                    <a:gd name="connsiteY23" fmla="*/ 550101 h 642974"/>
                    <a:gd name="connsiteX24" fmla="*/ 760188 w 2621666"/>
                    <a:gd name="connsiteY24" fmla="*/ 337350 h 642974"/>
                    <a:gd name="connsiteX25" fmla="*/ 984321 w 2621666"/>
                    <a:gd name="connsiteY25" fmla="*/ 513532 h 642974"/>
                    <a:gd name="connsiteX26" fmla="*/ 1136770 w 2621666"/>
                    <a:gd name="connsiteY26" fmla="*/ 272689 h 642974"/>
                    <a:gd name="connsiteX27" fmla="*/ 1360782 w 2621666"/>
                    <a:gd name="connsiteY27" fmla="*/ 448872 h 642974"/>
                    <a:gd name="connsiteX28" fmla="*/ 1513231 w 2621666"/>
                    <a:gd name="connsiteY28" fmla="*/ 208028 h 642974"/>
                    <a:gd name="connsiteX29" fmla="*/ 1737364 w 2621666"/>
                    <a:gd name="connsiteY29" fmla="*/ 384211 h 642974"/>
                    <a:gd name="connsiteX30" fmla="*/ 1889813 w 2621666"/>
                    <a:gd name="connsiteY30" fmla="*/ 143368 h 642974"/>
                    <a:gd name="connsiteX31" fmla="*/ 2113825 w 2621666"/>
                    <a:gd name="connsiteY31" fmla="*/ 319550 h 642974"/>
                    <a:gd name="connsiteX32" fmla="*/ 2266275 w 2621666"/>
                    <a:gd name="connsiteY32" fmla="*/ 78707 h 642974"/>
                    <a:gd name="connsiteX33" fmla="*/ 2490287 w 2621666"/>
                    <a:gd name="connsiteY33" fmla="*/ 254889 h 642974"/>
                    <a:gd name="connsiteX34" fmla="*/ 2618034 w 2621666"/>
                    <a:gd name="connsiteY34" fmla="*/ 52915 h 642974"/>
                    <a:gd name="connsiteX35" fmla="*/ 2621667 w 2621666"/>
                    <a:gd name="connsiteY35" fmla="*/ 0 h 642974"/>
                    <a:gd name="connsiteX36" fmla="*/ 2483627 w 2621666"/>
                    <a:gd name="connsiteY36" fmla="*/ 218200 h 64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621666" h="642974">
                      <a:moveTo>
                        <a:pt x="2259494" y="41896"/>
                      </a:moveTo>
                      <a:lnTo>
                        <a:pt x="2107045" y="282861"/>
                      </a:lnTo>
                      <a:lnTo>
                        <a:pt x="1883033" y="106557"/>
                      </a:lnTo>
                      <a:lnTo>
                        <a:pt x="1730583" y="347521"/>
                      </a:lnTo>
                      <a:lnTo>
                        <a:pt x="1506450" y="171218"/>
                      </a:lnTo>
                      <a:lnTo>
                        <a:pt x="1354122" y="412182"/>
                      </a:lnTo>
                      <a:lnTo>
                        <a:pt x="1129989" y="235879"/>
                      </a:lnTo>
                      <a:lnTo>
                        <a:pt x="977540" y="476843"/>
                      </a:lnTo>
                      <a:lnTo>
                        <a:pt x="753528" y="300539"/>
                      </a:lnTo>
                      <a:lnTo>
                        <a:pt x="601079" y="541504"/>
                      </a:lnTo>
                      <a:lnTo>
                        <a:pt x="376946" y="365200"/>
                      </a:lnTo>
                      <a:lnTo>
                        <a:pt x="259854" y="550343"/>
                      </a:lnTo>
                      <a:lnTo>
                        <a:pt x="224617" y="606164"/>
                      </a:lnTo>
                      <a:lnTo>
                        <a:pt x="153660" y="550464"/>
                      </a:lnTo>
                      <a:lnTo>
                        <a:pt x="484" y="429982"/>
                      </a:lnTo>
                      <a:lnTo>
                        <a:pt x="0" y="430829"/>
                      </a:lnTo>
                      <a:lnTo>
                        <a:pt x="88878" y="530969"/>
                      </a:lnTo>
                      <a:lnTo>
                        <a:pt x="113701" y="550464"/>
                      </a:lnTo>
                      <a:lnTo>
                        <a:pt x="231277" y="642975"/>
                      </a:lnTo>
                      <a:lnTo>
                        <a:pt x="289884" y="550343"/>
                      </a:lnTo>
                      <a:lnTo>
                        <a:pt x="383726" y="402011"/>
                      </a:lnTo>
                      <a:lnTo>
                        <a:pt x="571897" y="550101"/>
                      </a:lnTo>
                      <a:lnTo>
                        <a:pt x="607738" y="578314"/>
                      </a:lnTo>
                      <a:lnTo>
                        <a:pt x="625659" y="550101"/>
                      </a:lnTo>
                      <a:lnTo>
                        <a:pt x="760188" y="337350"/>
                      </a:lnTo>
                      <a:lnTo>
                        <a:pt x="984321" y="513532"/>
                      </a:lnTo>
                      <a:lnTo>
                        <a:pt x="1136770" y="272689"/>
                      </a:lnTo>
                      <a:lnTo>
                        <a:pt x="1360782" y="448872"/>
                      </a:lnTo>
                      <a:lnTo>
                        <a:pt x="1513231" y="208028"/>
                      </a:lnTo>
                      <a:lnTo>
                        <a:pt x="1737364" y="384211"/>
                      </a:lnTo>
                      <a:lnTo>
                        <a:pt x="1889813" y="143368"/>
                      </a:lnTo>
                      <a:lnTo>
                        <a:pt x="2113825" y="319550"/>
                      </a:lnTo>
                      <a:lnTo>
                        <a:pt x="2266275" y="78707"/>
                      </a:lnTo>
                      <a:lnTo>
                        <a:pt x="2490287" y="254889"/>
                      </a:lnTo>
                      <a:lnTo>
                        <a:pt x="2618034" y="52915"/>
                      </a:lnTo>
                      <a:lnTo>
                        <a:pt x="2621667" y="0"/>
                      </a:lnTo>
                      <a:lnTo>
                        <a:pt x="2483627" y="21820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7D442DA-2912-3FAA-BDFD-FEAA129F841B}"/>
                    </a:ext>
                  </a:extLst>
                </p:cNvPr>
                <p:cNvSpPr/>
                <p:nvPr/>
              </p:nvSpPr>
              <p:spPr>
                <a:xfrm>
                  <a:off x="10691285" y="-1870548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99F5C3-789D-FE1C-EC69-988C632313A4}"/>
                    </a:ext>
                  </a:extLst>
                </p:cNvPr>
                <p:cNvSpPr/>
                <p:nvPr/>
              </p:nvSpPr>
              <p:spPr>
                <a:xfrm>
                  <a:off x="11068230" y="-1935330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DC46A6E-6D08-143B-E087-B0B6C27E9A43}"/>
                    </a:ext>
                  </a:extLst>
                </p:cNvPr>
                <p:cNvSpPr/>
                <p:nvPr/>
              </p:nvSpPr>
              <p:spPr>
                <a:xfrm>
                  <a:off x="11445055" y="-2000022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8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458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EDC5665-002C-6634-600E-DA01360E4869}"/>
                    </a:ext>
                  </a:extLst>
                </p:cNvPr>
                <p:cNvSpPr/>
                <p:nvPr/>
              </p:nvSpPr>
              <p:spPr>
                <a:xfrm>
                  <a:off x="12952231" y="-2258997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228617C-F168-2052-4691-C98BF3F5D69D}"/>
                    </a:ext>
                  </a:extLst>
                </p:cNvPr>
                <p:cNvSpPr/>
                <p:nvPr/>
              </p:nvSpPr>
              <p:spPr>
                <a:xfrm>
                  <a:off x="10750012" y="-152956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8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7353DEC-930A-8983-F628-B03F24B1EF11}"/>
                    </a:ext>
                  </a:extLst>
                </p:cNvPr>
                <p:cNvSpPr/>
                <p:nvPr/>
              </p:nvSpPr>
              <p:spPr>
                <a:xfrm>
                  <a:off x="11126837" y="-1594227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712" y="-1740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2129BC-1E99-0F6A-ABD6-BC07D383EED5}"/>
                    </a:ext>
                  </a:extLst>
                </p:cNvPr>
                <p:cNvSpPr/>
                <p:nvPr/>
              </p:nvSpPr>
              <p:spPr>
                <a:xfrm>
                  <a:off x="11503661" y="-1659008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3EA0177-C9B9-6144-27A5-FD25BA74EA11}"/>
                    </a:ext>
                  </a:extLst>
                </p:cNvPr>
                <p:cNvSpPr/>
                <p:nvPr/>
              </p:nvSpPr>
              <p:spPr>
                <a:xfrm>
                  <a:off x="11880364" y="-1723669"/>
                  <a:ext cx="44835" cy="44831"/>
                </a:xfrm>
                <a:custGeom>
                  <a:avLst/>
                  <a:gdLst>
                    <a:gd name="connsiteX0" fmla="*/ 26232 w 44835"/>
                    <a:gd name="connsiteY0" fmla="*/ 44516 h 44831"/>
                    <a:gd name="connsiteX1" fmla="*/ 44516 w 44835"/>
                    <a:gd name="connsiteY1" fmla="*/ 18603 h 44831"/>
                    <a:gd name="connsiteX2" fmla="*/ 18603 w 44835"/>
                    <a:gd name="connsiteY2" fmla="*/ 319 h 44831"/>
                    <a:gd name="connsiteX3" fmla="*/ 319 w 44835"/>
                    <a:gd name="connsiteY3" fmla="*/ 26232 h 44831"/>
                    <a:gd name="connsiteX4" fmla="*/ 26232 w 44835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341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1392B180-4B64-7C90-2787-946EC29877B7}"/>
                    </a:ext>
                  </a:extLst>
                </p:cNvPr>
                <p:cNvSpPr/>
                <p:nvPr/>
              </p:nvSpPr>
              <p:spPr>
                <a:xfrm>
                  <a:off x="13010959" y="-1917890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3B7F171-9375-3830-2668-D3F48BD51DC9}"/>
                    </a:ext>
                  </a:extLst>
                </p:cNvPr>
                <p:cNvSpPr/>
                <p:nvPr/>
              </p:nvSpPr>
              <p:spPr>
                <a:xfrm>
                  <a:off x="13387662" y="-1982675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47174CCA-3E39-ED9B-12E4-FBC63EB3D952}"/>
                    </a:ext>
                  </a:extLst>
                </p:cNvPr>
                <p:cNvSpPr/>
                <p:nvPr/>
              </p:nvSpPr>
              <p:spPr>
                <a:xfrm>
                  <a:off x="10808497" y="-1188462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A4082B5-1595-4A32-B00F-1328BFB0C02B}"/>
                    </a:ext>
                  </a:extLst>
                </p:cNvPr>
                <p:cNvSpPr/>
                <p:nvPr/>
              </p:nvSpPr>
              <p:spPr>
                <a:xfrm>
                  <a:off x="11185322" y="-1253244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1083F6F-DA63-AE0E-676C-54F5969C3239}"/>
                    </a:ext>
                  </a:extLst>
                </p:cNvPr>
                <p:cNvSpPr/>
                <p:nvPr/>
              </p:nvSpPr>
              <p:spPr>
                <a:xfrm>
                  <a:off x="11562146" y="-131790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EE74F11-3B7D-BF39-A6AD-6A02924A02AE}"/>
                    </a:ext>
                  </a:extLst>
                </p:cNvPr>
                <p:cNvSpPr/>
                <p:nvPr/>
              </p:nvSpPr>
              <p:spPr>
                <a:xfrm>
                  <a:off x="11938971" y="-138268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B8B0122-0A32-07CA-DFFB-4CAF909505DC}"/>
                    </a:ext>
                  </a:extLst>
                </p:cNvPr>
                <p:cNvSpPr/>
                <p:nvPr/>
              </p:nvSpPr>
              <p:spPr>
                <a:xfrm>
                  <a:off x="12315795" y="-144734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0C7022-760E-A1EC-3838-C80576E22EC4}"/>
                    </a:ext>
                  </a:extLst>
                </p:cNvPr>
                <p:cNvSpPr/>
                <p:nvPr/>
              </p:nvSpPr>
              <p:spPr>
                <a:xfrm>
                  <a:off x="12692620" y="-1512129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2F28D74-CF43-223C-AD31-385C5555C4D1}"/>
                    </a:ext>
                  </a:extLst>
                </p:cNvPr>
                <p:cNvSpPr/>
                <p:nvPr/>
              </p:nvSpPr>
              <p:spPr>
                <a:xfrm>
                  <a:off x="13069444" y="-157691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FB72DEF-E549-D1A7-56E2-E87C8394997F}"/>
                    </a:ext>
                  </a:extLst>
                </p:cNvPr>
                <p:cNvSpPr/>
                <p:nvPr/>
              </p:nvSpPr>
              <p:spPr>
                <a:xfrm>
                  <a:off x="13446269" y="-1641572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E4BDBE1-3A9B-5D00-0B3A-CE2EBA2B4EBF}"/>
                    </a:ext>
                  </a:extLst>
                </p:cNvPr>
                <p:cNvSpPr/>
                <p:nvPr/>
              </p:nvSpPr>
              <p:spPr>
                <a:xfrm>
                  <a:off x="13823093" y="-1706354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499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6811CD-4DD8-85BA-9DB3-1E742E11B891}"/>
                    </a:ext>
                  </a:extLst>
                </p:cNvPr>
                <p:cNvSpPr/>
                <p:nvPr/>
              </p:nvSpPr>
              <p:spPr>
                <a:xfrm>
                  <a:off x="11243928" y="-912140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ABACE3B-01D7-D0D1-AA97-ABBCFEE51D47}"/>
                    </a:ext>
                  </a:extLst>
                </p:cNvPr>
                <p:cNvSpPr/>
                <p:nvPr/>
              </p:nvSpPr>
              <p:spPr>
                <a:xfrm>
                  <a:off x="11620753" y="-976922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024814-C3AD-3DAF-F6FD-1088987C26B3}"/>
                    </a:ext>
                  </a:extLst>
                </p:cNvPr>
                <p:cNvSpPr/>
                <p:nvPr/>
              </p:nvSpPr>
              <p:spPr>
                <a:xfrm>
                  <a:off x="11997577" y="-1041583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84D83F0-5558-8D75-9DA3-2EB69D0B54A9}"/>
                    </a:ext>
                  </a:extLst>
                </p:cNvPr>
                <p:cNvSpPr/>
                <p:nvPr/>
              </p:nvSpPr>
              <p:spPr>
                <a:xfrm>
                  <a:off x="12374402" y="-110636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59ACB33-A798-EEE7-0439-4257DABEA4F1}"/>
                    </a:ext>
                  </a:extLst>
                </p:cNvPr>
                <p:cNvSpPr/>
                <p:nvPr/>
              </p:nvSpPr>
              <p:spPr>
                <a:xfrm>
                  <a:off x="12751226" y="-1171026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F54C291-752B-8D31-DC42-A56809DF35AD}"/>
                    </a:ext>
                  </a:extLst>
                </p:cNvPr>
                <p:cNvSpPr/>
                <p:nvPr/>
              </p:nvSpPr>
              <p:spPr>
                <a:xfrm>
                  <a:off x="13128051" y="-123580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ECC6B28-4647-1D8F-4CAB-554E481DFA37}"/>
                    </a:ext>
                  </a:extLst>
                </p:cNvPr>
                <p:cNvSpPr/>
                <p:nvPr/>
              </p:nvSpPr>
              <p:spPr>
                <a:xfrm>
                  <a:off x="13504875" y="-1300468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3A266F8-917E-D9CE-80E5-120A9AE67D5B}"/>
                    </a:ext>
                  </a:extLst>
                </p:cNvPr>
                <p:cNvSpPr/>
                <p:nvPr/>
              </p:nvSpPr>
              <p:spPr>
                <a:xfrm>
                  <a:off x="13881699" y="-1365250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3BD1FDE-9378-347C-164C-0C45E6919A68}"/>
                    </a:ext>
                  </a:extLst>
                </p:cNvPr>
                <p:cNvSpPr/>
                <p:nvPr/>
              </p:nvSpPr>
              <p:spPr>
                <a:xfrm>
                  <a:off x="11302535" y="-571037"/>
                  <a:ext cx="44831" cy="44835"/>
                </a:xfrm>
                <a:custGeom>
                  <a:avLst/>
                  <a:gdLst>
                    <a:gd name="connsiteX0" fmla="*/ 44516 w 44831"/>
                    <a:gd name="connsiteY0" fmla="*/ 18603 h 44835"/>
                    <a:gd name="connsiteX1" fmla="*/ 18603 w 44831"/>
                    <a:gd name="connsiteY1" fmla="*/ 319 h 44835"/>
                    <a:gd name="connsiteX2" fmla="*/ 319 w 44831"/>
                    <a:gd name="connsiteY2" fmla="*/ 26232 h 44835"/>
                    <a:gd name="connsiteX3" fmla="*/ 26232 w 44831"/>
                    <a:gd name="connsiteY3" fmla="*/ 44516 h 44835"/>
                    <a:gd name="connsiteX4" fmla="*/ 44516 w 44831"/>
                    <a:gd name="connsiteY4" fmla="*/ 18603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1" h="44835">
                      <a:moveTo>
                        <a:pt x="44516" y="18603"/>
                      </a:move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ubicBezTo>
                        <a:pt x="38341" y="42336"/>
                        <a:pt x="46574" y="30712"/>
                        <a:pt x="44516" y="18603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2AFA9CDD-60CA-39DC-49A4-545A7B79E4A5}"/>
                    </a:ext>
                  </a:extLst>
                </p:cNvPr>
                <p:cNvSpPr/>
                <p:nvPr/>
              </p:nvSpPr>
              <p:spPr>
                <a:xfrm>
                  <a:off x="11679359" y="-635818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02E5BB-7777-5F83-56F1-D403C7788B84}"/>
                    </a:ext>
                  </a:extLst>
                </p:cNvPr>
                <p:cNvSpPr/>
                <p:nvPr/>
              </p:nvSpPr>
              <p:spPr>
                <a:xfrm>
                  <a:off x="12056183" y="-700510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9"/>
                        <a:pt x="-1739" y="14033"/>
                        <a:pt x="319" y="26263"/>
                      </a:cubicBezTo>
                      <a:cubicBezTo>
                        <a:pt x="2377" y="38493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336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B6B276F-9BDA-F73F-9250-3EA18B4C1929}"/>
                    </a:ext>
                  </a:extLst>
                </p:cNvPr>
                <p:cNvSpPr/>
                <p:nvPr/>
              </p:nvSpPr>
              <p:spPr>
                <a:xfrm>
                  <a:off x="12433008" y="-765261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3B59C17-9CB6-75D1-BBD0-13EC23648471}"/>
                    </a:ext>
                  </a:extLst>
                </p:cNvPr>
                <p:cNvSpPr/>
                <p:nvPr/>
              </p:nvSpPr>
              <p:spPr>
                <a:xfrm>
                  <a:off x="12809832" y="-829953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457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036693CE-AAFD-6F38-39F5-DC805657735B}"/>
                    </a:ext>
                  </a:extLst>
                </p:cNvPr>
                <p:cNvSpPr/>
                <p:nvPr/>
              </p:nvSpPr>
              <p:spPr>
                <a:xfrm>
                  <a:off x="13186657" y="-894704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139C2E4A-6E90-6366-6EA5-220A522EB199}"/>
                    </a:ext>
                  </a:extLst>
                </p:cNvPr>
                <p:cNvSpPr/>
                <p:nvPr/>
              </p:nvSpPr>
              <p:spPr>
                <a:xfrm>
                  <a:off x="13563481" y="-95948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40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833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3F044A-18A1-546F-21C8-4D0DBD7A49BD}"/>
                    </a:ext>
                  </a:extLst>
                </p:cNvPr>
                <p:cNvSpPr/>
                <p:nvPr/>
              </p:nvSpPr>
              <p:spPr>
                <a:xfrm>
                  <a:off x="13940306" y="-1024146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3EB4785B-F769-F1CB-9DFC-913CCEC9FFBA}"/>
                    </a:ext>
                  </a:extLst>
                </p:cNvPr>
                <p:cNvSpPr/>
                <p:nvPr/>
              </p:nvSpPr>
              <p:spPr>
                <a:xfrm>
                  <a:off x="12114790" y="-359497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5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D74FEBF-5D7D-1D05-16B6-77572B240DE6}"/>
                    </a:ext>
                  </a:extLst>
                </p:cNvPr>
                <p:cNvSpPr/>
                <p:nvPr/>
              </p:nvSpPr>
              <p:spPr>
                <a:xfrm>
                  <a:off x="12491614" y="-424188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336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CBB3E-7AB7-F313-5632-330CF0002237}"/>
                    </a:ext>
                  </a:extLst>
                </p:cNvPr>
                <p:cNvSpPr/>
                <p:nvPr/>
              </p:nvSpPr>
              <p:spPr>
                <a:xfrm>
                  <a:off x="12868318" y="-488939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123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279438D-4FDD-3B06-A5DF-B1C1579D57C1}"/>
                    </a:ext>
                  </a:extLst>
                </p:cNvPr>
                <p:cNvSpPr/>
                <p:nvPr/>
              </p:nvSpPr>
              <p:spPr>
                <a:xfrm>
                  <a:off x="13245142" y="-55372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D9B6970-4635-1504-DFEB-F61DDC5E5BFC}"/>
                    </a:ext>
                  </a:extLst>
                </p:cNvPr>
                <p:cNvSpPr/>
                <p:nvPr/>
              </p:nvSpPr>
              <p:spPr>
                <a:xfrm>
                  <a:off x="13621967" y="-618382"/>
                  <a:ext cx="44834" cy="44834"/>
                </a:xfrm>
                <a:custGeom>
                  <a:avLst/>
                  <a:gdLst>
                    <a:gd name="connsiteX0" fmla="*/ 26232 w 44834"/>
                    <a:gd name="connsiteY0" fmla="*/ 44516 h 44834"/>
                    <a:gd name="connsiteX1" fmla="*/ 44516 w 44834"/>
                    <a:gd name="connsiteY1" fmla="*/ 18603 h 44834"/>
                    <a:gd name="connsiteX2" fmla="*/ 18603 w 44834"/>
                    <a:gd name="connsiteY2" fmla="*/ 319 h 44834"/>
                    <a:gd name="connsiteX3" fmla="*/ 319 w 44834"/>
                    <a:gd name="connsiteY3" fmla="*/ 26232 h 44834"/>
                    <a:gd name="connsiteX4" fmla="*/ 26232 w 44834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26232" y="44516"/>
                      </a:moveTo>
                      <a:cubicBezTo>
                        <a:pt x="38461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BAF3F9D-7C98-2056-A4B4-F243E36D0D7A}"/>
                    </a:ext>
                  </a:extLst>
                </p:cNvPr>
                <p:cNvSpPr/>
                <p:nvPr/>
              </p:nvSpPr>
              <p:spPr>
                <a:xfrm>
                  <a:off x="11175106" y="-21733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E8C41D2-8D68-C07A-FF81-790922F30875}"/>
                    </a:ext>
                  </a:extLst>
                </p:cNvPr>
                <p:cNvSpPr/>
                <p:nvPr/>
              </p:nvSpPr>
              <p:spPr>
                <a:xfrm>
                  <a:off x="10480306" y="-1700828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C21911D-3311-0E78-00B3-7021C84E9640}"/>
                    </a:ext>
                  </a:extLst>
                </p:cNvPr>
                <p:cNvSpPr/>
                <p:nvPr/>
              </p:nvSpPr>
              <p:spPr>
                <a:xfrm>
                  <a:off x="10857130" y="-1765610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F8911FF-7F6C-D78A-1EA0-DAB31044C5DD}"/>
                    </a:ext>
                  </a:extLst>
                </p:cNvPr>
                <p:cNvSpPr/>
                <p:nvPr/>
              </p:nvSpPr>
              <p:spPr>
                <a:xfrm>
                  <a:off x="11234076" y="-1830270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3A713125-A24C-AFEE-BB4C-E249A5D8F670}"/>
                    </a:ext>
                  </a:extLst>
                </p:cNvPr>
                <p:cNvSpPr/>
                <p:nvPr/>
              </p:nvSpPr>
              <p:spPr>
                <a:xfrm>
                  <a:off x="11610900" y="-1895052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2321E80D-69D8-D2BC-8BC1-337B12BC9551}"/>
                    </a:ext>
                  </a:extLst>
                </p:cNvPr>
                <p:cNvSpPr/>
                <p:nvPr/>
              </p:nvSpPr>
              <p:spPr>
                <a:xfrm>
                  <a:off x="13118319" y="-2153937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F5227D5-53B5-36BB-6242-B068CE04A363}"/>
                    </a:ext>
                  </a:extLst>
                </p:cNvPr>
                <p:cNvSpPr/>
                <p:nvPr/>
              </p:nvSpPr>
              <p:spPr>
                <a:xfrm>
                  <a:off x="10539276" y="-135778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B111C40-30B4-7CCB-DAAB-DD540E764E1E}"/>
                    </a:ext>
                  </a:extLst>
                </p:cNvPr>
                <p:cNvSpPr/>
                <p:nvPr/>
              </p:nvSpPr>
              <p:spPr>
                <a:xfrm>
                  <a:off x="10916100" y="-1422569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7860CD8-3136-DAF2-418C-6BC241B06DEB}"/>
                    </a:ext>
                  </a:extLst>
                </p:cNvPr>
                <p:cNvSpPr/>
                <p:nvPr/>
              </p:nvSpPr>
              <p:spPr>
                <a:xfrm>
                  <a:off x="11292924" y="-148722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3CDAB84-38D1-2EF8-D263-FF582A2081F3}"/>
                    </a:ext>
                  </a:extLst>
                </p:cNvPr>
                <p:cNvSpPr/>
                <p:nvPr/>
              </p:nvSpPr>
              <p:spPr>
                <a:xfrm>
                  <a:off x="11669749" y="-15520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8A93DEF-3E47-6A07-1032-316D810B76D3}"/>
                    </a:ext>
                  </a:extLst>
                </p:cNvPr>
                <p:cNvSpPr/>
                <p:nvPr/>
              </p:nvSpPr>
              <p:spPr>
                <a:xfrm>
                  <a:off x="12046694" y="-1616672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99459121-C085-C4B6-5D7E-94506C54C37C}"/>
                    </a:ext>
                  </a:extLst>
                </p:cNvPr>
                <p:cNvSpPr/>
                <p:nvPr/>
              </p:nvSpPr>
              <p:spPr>
                <a:xfrm>
                  <a:off x="12423519" y="-168145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E64AD2C5-45EF-ECF6-6DC5-82E1CC5CEB6A}"/>
                    </a:ext>
                  </a:extLst>
                </p:cNvPr>
                <p:cNvSpPr/>
                <p:nvPr/>
              </p:nvSpPr>
              <p:spPr>
                <a:xfrm>
                  <a:off x="12800343" y="-1746115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2B0FDEB-63CD-3BDE-0A7F-3BCA5F44A5DE}"/>
                    </a:ext>
                  </a:extLst>
                </p:cNvPr>
                <p:cNvSpPr/>
                <p:nvPr/>
              </p:nvSpPr>
              <p:spPr>
                <a:xfrm>
                  <a:off x="13177168" y="-181089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27BDC63-2A95-CB2C-74F8-E7BB22421DFD}"/>
                    </a:ext>
                  </a:extLst>
                </p:cNvPr>
                <p:cNvSpPr/>
                <p:nvPr/>
              </p:nvSpPr>
              <p:spPr>
                <a:xfrm>
                  <a:off x="13554113" y="-1875678"/>
                  <a:ext cx="127747" cy="81855"/>
                </a:xfrm>
                <a:custGeom>
                  <a:avLst/>
                  <a:gdLst>
                    <a:gd name="connsiteX0" fmla="*/ 127748 w 127747"/>
                    <a:gd name="connsiteY0" fmla="*/ 0 h 81855"/>
                    <a:gd name="connsiteX1" fmla="*/ 0 w 127747"/>
                    <a:gd name="connsiteY1" fmla="*/ 22038 h 81855"/>
                    <a:gd name="connsiteX2" fmla="*/ 75922 w 127747"/>
                    <a:gd name="connsiteY2" fmla="*/ 81855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127748" y="0"/>
                      </a:moveTo>
                      <a:lnTo>
                        <a:pt x="0" y="22038"/>
                      </a:lnTo>
                      <a:lnTo>
                        <a:pt x="75922" y="818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DC1A1F7-C2EC-BE72-FA3A-424FC8C0634A}"/>
                    </a:ext>
                  </a:extLst>
                </p:cNvPr>
                <p:cNvSpPr/>
                <p:nvPr/>
              </p:nvSpPr>
              <p:spPr>
                <a:xfrm>
                  <a:off x="10975070" y="-1079528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5922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5922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32C86EB4-122D-8122-3B5E-F1CAAE2076FE}"/>
                    </a:ext>
                  </a:extLst>
                </p:cNvPr>
                <p:cNvSpPr/>
                <p:nvPr/>
              </p:nvSpPr>
              <p:spPr>
                <a:xfrm>
                  <a:off x="11351894" y="-1144188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1DD99D8C-606E-B265-680D-533F12944A79}"/>
                    </a:ext>
                  </a:extLst>
                </p:cNvPr>
                <p:cNvSpPr/>
                <p:nvPr/>
              </p:nvSpPr>
              <p:spPr>
                <a:xfrm>
                  <a:off x="11728719" y="-120897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0A7ABF66-A39A-4F07-86D7-135FBDEAEDC0}"/>
                    </a:ext>
                  </a:extLst>
                </p:cNvPr>
                <p:cNvSpPr/>
                <p:nvPr/>
              </p:nvSpPr>
              <p:spPr>
                <a:xfrm>
                  <a:off x="12105543" y="-1273631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D90AD14-3B75-1AE9-206F-5C538C45FA62}"/>
                    </a:ext>
                  </a:extLst>
                </p:cNvPr>
                <p:cNvSpPr/>
                <p:nvPr/>
              </p:nvSpPr>
              <p:spPr>
                <a:xfrm>
                  <a:off x="12482367" y="-1338413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574DAD9-A48B-0C7E-2E93-9843D8D464D9}"/>
                    </a:ext>
                  </a:extLst>
                </p:cNvPr>
                <p:cNvSpPr/>
                <p:nvPr/>
              </p:nvSpPr>
              <p:spPr>
                <a:xfrm>
                  <a:off x="12859313" y="-1403195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FF2450E9-E3F2-0252-DB40-6624B02829F8}"/>
                    </a:ext>
                  </a:extLst>
                </p:cNvPr>
                <p:cNvSpPr/>
                <p:nvPr/>
              </p:nvSpPr>
              <p:spPr>
                <a:xfrm>
                  <a:off x="13236137" y="-1467855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54CEE255-F26F-4940-8F00-7B5C7C4F26AE}"/>
                    </a:ext>
                  </a:extLst>
                </p:cNvPr>
                <p:cNvSpPr/>
                <p:nvPr/>
              </p:nvSpPr>
              <p:spPr>
                <a:xfrm>
                  <a:off x="13612962" y="-153263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2038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2038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FA0A251-6819-D0A5-A9E7-33ACF1C8A35F}"/>
                    </a:ext>
                  </a:extLst>
                </p:cNvPr>
                <p:cNvSpPr/>
                <p:nvPr/>
              </p:nvSpPr>
              <p:spPr>
                <a:xfrm>
                  <a:off x="11033918" y="-736487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914296A-AE03-6A44-52E2-57097EC830AE}"/>
                    </a:ext>
                  </a:extLst>
                </p:cNvPr>
                <p:cNvSpPr/>
                <p:nvPr/>
              </p:nvSpPr>
              <p:spPr>
                <a:xfrm>
                  <a:off x="11410743" y="-80114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843A60D5-1F46-5906-9F28-F814B20309F4}"/>
                    </a:ext>
                  </a:extLst>
                </p:cNvPr>
                <p:cNvSpPr/>
                <p:nvPr/>
              </p:nvSpPr>
              <p:spPr>
                <a:xfrm>
                  <a:off x="11787688" y="-865929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8EEBD79-CAAE-9B6E-39CE-CA8E82AE219F}"/>
                    </a:ext>
                  </a:extLst>
                </p:cNvPr>
                <p:cNvSpPr/>
                <p:nvPr/>
              </p:nvSpPr>
              <p:spPr>
                <a:xfrm>
                  <a:off x="12164513" y="-93059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C5D79FC-65DE-18E0-C129-88512DF00B32}"/>
                    </a:ext>
                  </a:extLst>
                </p:cNvPr>
                <p:cNvSpPr/>
                <p:nvPr/>
              </p:nvSpPr>
              <p:spPr>
                <a:xfrm>
                  <a:off x="12541337" y="-99537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21119C0-F08E-1C4C-BD3B-ED7CFEFF6CEB}"/>
                    </a:ext>
                  </a:extLst>
                </p:cNvPr>
                <p:cNvSpPr/>
                <p:nvPr/>
              </p:nvSpPr>
              <p:spPr>
                <a:xfrm>
                  <a:off x="12918162" y="-1060154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5942C83-31B4-F28A-0382-0B083B3CF759}"/>
                    </a:ext>
                  </a:extLst>
                </p:cNvPr>
                <p:cNvSpPr/>
                <p:nvPr/>
              </p:nvSpPr>
              <p:spPr>
                <a:xfrm>
                  <a:off x="13295107" y="-1124814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F9C9C49-7A93-8E36-2C74-4808BDC8BFF8}"/>
                    </a:ext>
                  </a:extLst>
                </p:cNvPr>
                <p:cNvSpPr/>
                <p:nvPr/>
              </p:nvSpPr>
              <p:spPr>
                <a:xfrm>
                  <a:off x="13671932" y="-1189596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A352F9B-8CAA-0AD8-FA0E-63B06AC2E6F4}"/>
                    </a:ext>
                  </a:extLst>
                </p:cNvPr>
                <p:cNvSpPr/>
                <p:nvPr/>
              </p:nvSpPr>
              <p:spPr>
                <a:xfrm>
                  <a:off x="11469712" y="-45810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7AA95A-580B-86B9-A516-CCBFD8320647}"/>
                    </a:ext>
                  </a:extLst>
                </p:cNvPr>
                <p:cNvSpPr/>
                <p:nvPr/>
              </p:nvSpPr>
              <p:spPr>
                <a:xfrm>
                  <a:off x="11846537" y="-522888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6451646-DE8A-DE51-C9D4-97D814DCB002}"/>
                    </a:ext>
                  </a:extLst>
                </p:cNvPr>
                <p:cNvSpPr/>
                <p:nvPr/>
              </p:nvSpPr>
              <p:spPr>
                <a:xfrm>
                  <a:off x="12223361" y="-58754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D5BA873-BB4D-991B-710C-B05C7C08C306}"/>
                    </a:ext>
                  </a:extLst>
                </p:cNvPr>
                <p:cNvSpPr/>
                <p:nvPr/>
              </p:nvSpPr>
              <p:spPr>
                <a:xfrm>
                  <a:off x="12600307" y="-65233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ADF08604-0CA2-C602-7A6A-77A4752BB244}"/>
                    </a:ext>
                  </a:extLst>
                </p:cNvPr>
                <p:cNvSpPr/>
                <p:nvPr/>
              </p:nvSpPr>
              <p:spPr>
                <a:xfrm>
                  <a:off x="12977131" y="-717113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91F1F6A-1CAA-31A5-E34D-B4792C71AF42}"/>
                    </a:ext>
                  </a:extLst>
                </p:cNvPr>
                <p:cNvSpPr/>
                <p:nvPr/>
              </p:nvSpPr>
              <p:spPr>
                <a:xfrm>
                  <a:off x="13353956" y="-781773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944ED09-57CF-0409-EB64-A75C7803F461}"/>
                    </a:ext>
                  </a:extLst>
                </p:cNvPr>
                <p:cNvSpPr/>
                <p:nvPr/>
              </p:nvSpPr>
              <p:spPr>
                <a:xfrm>
                  <a:off x="13730780" y="-846555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8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8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359DBAC-E55D-0496-3DAB-E8E8954B7F2D}"/>
                    </a:ext>
                  </a:extLst>
                </p:cNvPr>
                <p:cNvSpPr/>
                <p:nvPr/>
              </p:nvSpPr>
              <p:spPr>
                <a:xfrm>
                  <a:off x="13036101" y="-374071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87F6C8E3-8643-99F8-1D32-B3AA416DABB9}"/>
                    </a:ext>
                  </a:extLst>
                </p:cNvPr>
                <p:cNvSpPr/>
                <p:nvPr/>
              </p:nvSpPr>
              <p:spPr>
                <a:xfrm>
                  <a:off x="13412925" y="-43873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5A06975-02FA-063A-1CF5-F5F90EC43EBB}"/>
                    </a:ext>
                  </a:extLst>
                </p:cNvPr>
                <p:cNvSpPr/>
                <p:nvPr/>
              </p:nvSpPr>
              <p:spPr>
                <a:xfrm>
                  <a:off x="13789750" y="-50351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6" name="Graphic 115">
                <a:extLst>
                  <a:ext uri="{FF2B5EF4-FFF2-40B4-BE49-F238E27FC236}">
                    <a16:creationId xmlns:a16="http://schemas.microsoft.com/office/drawing/2014/main" id="{80BD36A0-6634-620E-74B7-6A356246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31328" y="735607"/>
                <a:ext cx="4120384" cy="4377908"/>
              </a:xfrm>
              <a:prstGeom prst="rect">
                <a:avLst/>
              </a:prstGeom>
            </p:spPr>
          </p:pic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F6859-E173-E54A-DDD2-881F23048358}"/>
                </a:ext>
              </a:extLst>
            </p:cNvPr>
            <p:cNvSpPr/>
            <p:nvPr/>
          </p:nvSpPr>
          <p:spPr>
            <a:xfrm>
              <a:off x="1279306" y="3181350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5A1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63DE72-BD24-DBBA-EF52-05D072F593E0}"/>
              </a:ext>
            </a:extLst>
          </p:cNvPr>
          <p:cNvGrpSpPr/>
          <p:nvPr/>
        </p:nvGrpSpPr>
        <p:grpSpPr>
          <a:xfrm>
            <a:off x="798275" y="4991393"/>
            <a:ext cx="743748" cy="727138"/>
            <a:chOff x="1669444" y="3504517"/>
            <a:chExt cx="1086050" cy="1087017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EFBE13-5600-0586-58F9-4A1042B9F696}"/>
                </a:ext>
              </a:extLst>
            </p:cNvPr>
            <p:cNvSpPr/>
            <p:nvPr/>
          </p:nvSpPr>
          <p:spPr>
            <a:xfrm>
              <a:off x="1669444" y="3504517"/>
              <a:ext cx="1086050" cy="1087017"/>
            </a:xfrm>
            <a:custGeom>
              <a:avLst/>
              <a:gdLst>
                <a:gd name="connsiteX0" fmla="*/ 2 w 649325"/>
                <a:gd name="connsiteY0" fmla="*/ 321575 h 649903"/>
                <a:gd name="connsiteX1" fmla="*/ 328805 w 649325"/>
                <a:gd name="connsiteY1" fmla="*/ 11 h 649903"/>
                <a:gd name="connsiteX2" fmla="*/ 649321 w 649325"/>
                <a:gd name="connsiteY2" fmla="*/ 330528 h 649903"/>
                <a:gd name="connsiteX3" fmla="*/ 322137 w 649325"/>
                <a:gd name="connsiteY3" fmla="*/ 649902 h 649903"/>
                <a:gd name="connsiteX4" fmla="*/ 2 w 649325"/>
                <a:gd name="connsiteY4" fmla="*/ 321575 h 649903"/>
                <a:gd name="connsiteX5" fmla="*/ 325566 w 649325"/>
                <a:gd name="connsiteY5" fmla="*/ 554271 h 649903"/>
                <a:gd name="connsiteX6" fmla="*/ 554262 w 649325"/>
                <a:gd name="connsiteY6" fmla="*/ 325289 h 649903"/>
                <a:gd name="connsiteX7" fmla="*/ 325757 w 649325"/>
                <a:gd name="connsiteY7" fmla="*/ 96213 h 649903"/>
                <a:gd name="connsiteX8" fmla="*/ 95823 w 649325"/>
                <a:gd name="connsiteY8" fmla="*/ 327480 h 649903"/>
                <a:gd name="connsiteX9" fmla="*/ 325566 w 649325"/>
                <a:gd name="connsiteY9" fmla="*/ 554271 h 64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325" h="649903">
                  <a:moveTo>
                    <a:pt x="2" y="321575"/>
                  </a:moveTo>
                  <a:cubicBezTo>
                    <a:pt x="478" y="139266"/>
                    <a:pt x="144401" y="-1418"/>
                    <a:pt x="328805" y="11"/>
                  </a:cubicBezTo>
                  <a:cubicBezTo>
                    <a:pt x="510732" y="1344"/>
                    <a:pt x="650274" y="145267"/>
                    <a:pt x="649321" y="330528"/>
                  </a:cubicBezTo>
                  <a:cubicBezTo>
                    <a:pt x="648369" y="509027"/>
                    <a:pt x="503493" y="650473"/>
                    <a:pt x="322137" y="649902"/>
                  </a:cubicBezTo>
                  <a:cubicBezTo>
                    <a:pt x="140019" y="649235"/>
                    <a:pt x="-570" y="505979"/>
                    <a:pt x="2" y="321575"/>
                  </a:cubicBezTo>
                  <a:close/>
                  <a:moveTo>
                    <a:pt x="325566" y="554271"/>
                  </a:moveTo>
                  <a:cubicBezTo>
                    <a:pt x="453678" y="554080"/>
                    <a:pt x="554357" y="453306"/>
                    <a:pt x="554262" y="325289"/>
                  </a:cubicBezTo>
                  <a:cubicBezTo>
                    <a:pt x="554166" y="196416"/>
                    <a:pt x="454440" y="96404"/>
                    <a:pt x="325757" y="96213"/>
                  </a:cubicBezTo>
                  <a:cubicBezTo>
                    <a:pt x="193264" y="96023"/>
                    <a:pt x="95537" y="194321"/>
                    <a:pt x="95823" y="327480"/>
                  </a:cubicBezTo>
                  <a:cubicBezTo>
                    <a:pt x="96204" y="456639"/>
                    <a:pt x="195264" y="554461"/>
                    <a:pt x="325566" y="554271"/>
                  </a:cubicBezTo>
                  <a:close/>
                </a:path>
              </a:pathLst>
            </a:custGeom>
            <a:solidFill>
              <a:srgbClr val="E6292B"/>
            </a:solidFill>
            <a:ln w="9525" cap="flat">
              <a:solidFill>
                <a:srgbClr val="E6292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3EE8C3-4493-AE0B-4150-68FAF3F85F1E}"/>
                </a:ext>
              </a:extLst>
            </p:cNvPr>
            <p:cNvSpPr/>
            <p:nvPr/>
          </p:nvSpPr>
          <p:spPr>
            <a:xfrm>
              <a:off x="1829715" y="3665442"/>
              <a:ext cx="766778" cy="766139"/>
            </a:xfrm>
            <a:custGeom>
              <a:avLst/>
              <a:gdLst>
                <a:gd name="connsiteX0" fmla="*/ 229744 w 458439"/>
                <a:gd name="connsiteY0" fmla="*/ 458058 h 458057"/>
                <a:gd name="connsiteX1" fmla="*/ 1 w 458439"/>
                <a:gd name="connsiteY1" fmla="*/ 231267 h 458057"/>
                <a:gd name="connsiteX2" fmla="*/ 229935 w 458439"/>
                <a:gd name="connsiteY2" fmla="*/ 0 h 458057"/>
                <a:gd name="connsiteX3" fmla="*/ 458439 w 458439"/>
                <a:gd name="connsiteY3" fmla="*/ 229077 h 458057"/>
                <a:gd name="connsiteX4" fmla="*/ 229744 w 458439"/>
                <a:gd name="connsiteY4" fmla="*/ 458058 h 458057"/>
                <a:gd name="connsiteX5" fmla="*/ 226982 w 458439"/>
                <a:gd name="connsiteY5" fmla="*/ 371952 h 458057"/>
                <a:gd name="connsiteX6" fmla="*/ 371476 w 458439"/>
                <a:gd name="connsiteY6" fmla="*/ 231934 h 458057"/>
                <a:gd name="connsiteX7" fmla="*/ 232983 w 458439"/>
                <a:gd name="connsiteY7" fmla="*/ 86297 h 458057"/>
                <a:gd name="connsiteX8" fmla="*/ 86298 w 458439"/>
                <a:gd name="connsiteY8" fmla="*/ 228505 h 458057"/>
                <a:gd name="connsiteX9" fmla="*/ 226982 w 458439"/>
                <a:gd name="connsiteY9" fmla="*/ 371952 h 45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439" h="458057">
                  <a:moveTo>
                    <a:pt x="229744" y="458058"/>
                  </a:moveTo>
                  <a:cubicBezTo>
                    <a:pt x="99442" y="458248"/>
                    <a:pt x="382" y="360426"/>
                    <a:pt x="1" y="231267"/>
                  </a:cubicBezTo>
                  <a:cubicBezTo>
                    <a:pt x="-380" y="98108"/>
                    <a:pt x="97347" y="-190"/>
                    <a:pt x="229935" y="0"/>
                  </a:cubicBezTo>
                  <a:cubicBezTo>
                    <a:pt x="358617" y="191"/>
                    <a:pt x="458344" y="100203"/>
                    <a:pt x="458439" y="229077"/>
                  </a:cubicBezTo>
                  <a:cubicBezTo>
                    <a:pt x="458630" y="356997"/>
                    <a:pt x="357951" y="457772"/>
                    <a:pt x="229744" y="458058"/>
                  </a:cubicBezTo>
                  <a:close/>
                  <a:moveTo>
                    <a:pt x="226982" y="371952"/>
                  </a:moveTo>
                  <a:cubicBezTo>
                    <a:pt x="305754" y="372809"/>
                    <a:pt x="369285" y="311277"/>
                    <a:pt x="371476" y="231934"/>
                  </a:cubicBezTo>
                  <a:cubicBezTo>
                    <a:pt x="373572" y="153258"/>
                    <a:pt x="311850" y="88297"/>
                    <a:pt x="232983" y="86297"/>
                  </a:cubicBezTo>
                  <a:cubicBezTo>
                    <a:pt x="151734" y="84201"/>
                    <a:pt x="86774" y="147162"/>
                    <a:pt x="86298" y="228505"/>
                  </a:cubicBezTo>
                  <a:cubicBezTo>
                    <a:pt x="85917" y="307563"/>
                    <a:pt x="148115" y="370999"/>
                    <a:pt x="226982" y="371952"/>
                  </a:cubicBezTo>
                  <a:close/>
                </a:path>
              </a:pathLst>
            </a:custGeom>
            <a:solidFill>
              <a:srgbClr val="F9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37C7D48-FC79-5BCD-BAAC-128E5EF87BB2}"/>
                </a:ext>
              </a:extLst>
            </p:cNvPr>
            <p:cNvSpPr/>
            <p:nvPr/>
          </p:nvSpPr>
          <p:spPr>
            <a:xfrm>
              <a:off x="1974052" y="3809695"/>
              <a:ext cx="477074" cy="477881"/>
            </a:xfrm>
            <a:custGeom>
              <a:avLst/>
              <a:gdLst>
                <a:gd name="connsiteX0" fmla="*/ 140686 w 285232"/>
                <a:gd name="connsiteY0" fmla="*/ 285705 h 285714"/>
                <a:gd name="connsiteX1" fmla="*/ 2 w 285232"/>
                <a:gd name="connsiteY1" fmla="*/ 142259 h 285714"/>
                <a:gd name="connsiteX2" fmla="*/ 146687 w 285232"/>
                <a:gd name="connsiteY2" fmla="*/ 51 h 285714"/>
                <a:gd name="connsiteX3" fmla="*/ 285180 w 285232"/>
                <a:gd name="connsiteY3" fmla="*/ 145688 h 285714"/>
                <a:gd name="connsiteX4" fmla="*/ 140686 w 285232"/>
                <a:gd name="connsiteY4" fmla="*/ 285705 h 28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32" h="285714">
                  <a:moveTo>
                    <a:pt x="140686" y="285705"/>
                  </a:moveTo>
                  <a:cubicBezTo>
                    <a:pt x="61819" y="284848"/>
                    <a:pt x="-379" y="221317"/>
                    <a:pt x="2" y="142259"/>
                  </a:cubicBezTo>
                  <a:cubicBezTo>
                    <a:pt x="383" y="60916"/>
                    <a:pt x="65343" y="-2045"/>
                    <a:pt x="146687" y="51"/>
                  </a:cubicBezTo>
                  <a:cubicBezTo>
                    <a:pt x="225554" y="2146"/>
                    <a:pt x="287276" y="67012"/>
                    <a:pt x="285180" y="145688"/>
                  </a:cubicBezTo>
                  <a:cubicBezTo>
                    <a:pt x="282989" y="225031"/>
                    <a:pt x="219458" y="286563"/>
                    <a:pt x="140686" y="285705"/>
                  </a:cubicBezTo>
                  <a:close/>
                </a:path>
              </a:pathLst>
            </a:custGeom>
            <a:solidFill>
              <a:srgbClr val="287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2" name="Image 181">
            <a:extLst>
              <a:ext uri="{FF2B5EF4-FFF2-40B4-BE49-F238E27FC236}">
                <a16:creationId xmlns:a16="http://schemas.microsoft.com/office/drawing/2014/main" id="{0BF72593-6501-9F4A-C75E-7771E44D8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8" y="248159"/>
            <a:ext cx="11529150" cy="2915673"/>
          </a:xfrm>
          <a:prstGeom prst="rect">
            <a:avLst/>
          </a:prstGeom>
        </p:spPr>
      </p:pic>
      <p:sp>
        <p:nvSpPr>
          <p:cNvPr id="183" name="Rectangle : coins arrondis 182">
            <a:extLst>
              <a:ext uri="{FF2B5EF4-FFF2-40B4-BE49-F238E27FC236}">
                <a16:creationId xmlns:a16="http://schemas.microsoft.com/office/drawing/2014/main" id="{29080952-A71F-1867-432E-9D02BB524245}"/>
              </a:ext>
            </a:extLst>
          </p:cNvPr>
          <p:cNvSpPr/>
          <p:nvPr/>
        </p:nvSpPr>
        <p:spPr>
          <a:xfrm>
            <a:off x="4165881" y="3887100"/>
            <a:ext cx="4139353" cy="19171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0" i="0" u="none" strike="noStrike" kern="1200" cap="none" spc="0" baseline="0">
                <a:solidFill>
                  <a:srgbClr val="000000"/>
                </a:solidFill>
                <a:uFillTx/>
                <a:latin typeface="Gill Sans Ultra Bold" panose="020B0A02020104020203" pitchFamily="34" charset="0"/>
              </a:rPr>
              <a:t>Glue it in your copybook!</a:t>
            </a:r>
            <a:endParaRPr lang="fr-FR" sz="3600" b="0" i="0" u="none" strike="noStrike" kern="1200" cap="none" spc="0" baseline="0" dirty="0">
              <a:solidFill>
                <a:srgbClr val="000000"/>
              </a:solidFill>
              <a:uFillTx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07BEB63-2CEE-A95B-B71C-7F263FB8E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5" y="743779"/>
            <a:ext cx="11760629" cy="493856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3894BBB-F6C9-2DA7-5A8E-C903F66916FC}"/>
              </a:ext>
            </a:extLst>
          </p:cNvPr>
          <p:cNvCxnSpPr>
            <a:cxnSpLocks/>
          </p:cNvCxnSpPr>
          <p:nvPr/>
        </p:nvCxnSpPr>
        <p:spPr>
          <a:xfrm>
            <a:off x="2698413" y="1391194"/>
            <a:ext cx="5643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FE67AFE-B52F-3367-0BEC-F44A8E5796EF}"/>
              </a:ext>
            </a:extLst>
          </p:cNvPr>
          <p:cNvSpPr/>
          <p:nvPr/>
        </p:nvSpPr>
        <p:spPr>
          <a:xfrm>
            <a:off x="4907799" y="3467398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698E0E8-37D9-75B3-F074-ADA01592DD82}"/>
              </a:ext>
            </a:extLst>
          </p:cNvPr>
          <p:cNvCxnSpPr/>
          <p:nvPr/>
        </p:nvCxnSpPr>
        <p:spPr>
          <a:xfrm flipH="1" flipV="1">
            <a:off x="5898813" y="1391194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888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642E041-1CB2-673D-1F36-6C1AD5684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1" y="1555542"/>
            <a:ext cx="11760629" cy="4938563"/>
          </a:xfrm>
          <a:prstGeom prst="rect">
            <a:avLst/>
          </a:prstGeom>
        </p:spPr>
      </p:pic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A309588D-ED98-8887-2C27-B293DA6E9F3A}"/>
              </a:ext>
            </a:extLst>
          </p:cNvPr>
          <p:cNvSpPr/>
          <p:nvPr/>
        </p:nvSpPr>
        <p:spPr>
          <a:xfrm>
            <a:off x="-1" y="317243"/>
            <a:ext cx="7053943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Before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watching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the </a:t>
            </a: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video</a:t>
            </a:r>
            <a:endParaRPr lang="fr-FR" sz="4000" b="1" i="0" u="none" strike="noStrike" kern="1200" cap="none" spc="0" baseline="0" dirty="0">
              <a:uFillTx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1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642E041-1CB2-673D-1F36-6C1AD5684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1" y="1555542"/>
            <a:ext cx="11760629" cy="4938563"/>
          </a:xfrm>
          <a:prstGeom prst="rect">
            <a:avLst/>
          </a:prstGeom>
        </p:spPr>
      </p:pic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A309588D-ED98-8887-2C27-B293DA6E9F3A}"/>
              </a:ext>
            </a:extLst>
          </p:cNvPr>
          <p:cNvSpPr/>
          <p:nvPr/>
        </p:nvSpPr>
        <p:spPr>
          <a:xfrm>
            <a:off x="-1" y="317243"/>
            <a:ext cx="7053943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Check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answers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4093F7-02DD-622F-EAA9-0DF14B8FAC58}"/>
              </a:ext>
            </a:extLst>
          </p:cNvPr>
          <p:cNvSpPr/>
          <p:nvPr/>
        </p:nvSpPr>
        <p:spPr>
          <a:xfrm>
            <a:off x="3704253" y="3200400"/>
            <a:ext cx="1614196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D97EE-AF12-B723-A7DA-97EF0B04339F}"/>
              </a:ext>
            </a:extLst>
          </p:cNvPr>
          <p:cNvSpPr/>
          <p:nvPr/>
        </p:nvSpPr>
        <p:spPr>
          <a:xfrm>
            <a:off x="6721150" y="3539412"/>
            <a:ext cx="1614196" cy="3421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2A66D4-5D0B-E9BA-278B-01809493AE92}"/>
              </a:ext>
            </a:extLst>
          </p:cNvPr>
          <p:cNvSpPr/>
          <p:nvPr/>
        </p:nvSpPr>
        <p:spPr>
          <a:xfrm>
            <a:off x="6721150" y="3881535"/>
            <a:ext cx="1614196" cy="35322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E7AFD7-448A-B130-EC66-072F662C4AF8}"/>
              </a:ext>
            </a:extLst>
          </p:cNvPr>
          <p:cNvSpPr/>
          <p:nvPr/>
        </p:nvSpPr>
        <p:spPr>
          <a:xfrm>
            <a:off x="9753599" y="5092519"/>
            <a:ext cx="771332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C8593-E0F2-7D56-2343-BBF691CD5BF0}"/>
              </a:ext>
            </a:extLst>
          </p:cNvPr>
          <p:cNvSpPr/>
          <p:nvPr/>
        </p:nvSpPr>
        <p:spPr>
          <a:xfrm>
            <a:off x="8982267" y="5687220"/>
            <a:ext cx="771332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164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29F6122-242E-C4A4-9837-01D1176DD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238" y="208290"/>
            <a:ext cx="10026820" cy="64414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198D4D-F8E4-12F9-E3F4-3A6DD1956DF6}"/>
              </a:ext>
            </a:extLst>
          </p:cNvPr>
          <p:cNvSpPr txBox="1"/>
          <p:nvPr/>
        </p:nvSpPr>
        <p:spPr>
          <a:xfrm>
            <a:off x="2593910" y="3242425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EA915E-4EEE-2390-47BC-562D4688AD26}"/>
              </a:ext>
            </a:extLst>
          </p:cNvPr>
          <p:cNvSpPr txBox="1"/>
          <p:nvPr/>
        </p:nvSpPr>
        <p:spPr>
          <a:xfrm>
            <a:off x="6615404" y="3319369"/>
            <a:ext cx="436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latin typeface="Berlin Sans FB" panose="020E0602020502020306" pitchFamily="34" charset="0"/>
              </a:rPr>
              <a:t>They</a:t>
            </a:r>
            <a:r>
              <a:rPr lang="fr-FR" sz="2400" dirty="0">
                <a:latin typeface="Berlin Sans FB" panose="020E0602020502020306" pitchFamily="34" charset="0"/>
              </a:rPr>
              <a:t> </a:t>
            </a:r>
            <a:r>
              <a:rPr lang="fr-FR" sz="2400" dirty="0" err="1">
                <a:latin typeface="Berlin Sans FB" panose="020E0602020502020306" pitchFamily="34" charset="0"/>
              </a:rPr>
              <a:t>had</a:t>
            </a:r>
            <a:r>
              <a:rPr lang="fr-FR" sz="2400" dirty="0">
                <a:latin typeface="Berlin Sans FB" panose="020E0602020502020306" pitchFamily="34" charset="0"/>
              </a:rPr>
              <a:t> to wear a </a:t>
            </a:r>
            <a:r>
              <a:rPr lang="fr-FR" sz="2400" dirty="0" err="1">
                <a:latin typeface="Berlin Sans FB" panose="020E0602020502020306" pitchFamily="34" charset="0"/>
              </a:rPr>
              <a:t>slave’s</a:t>
            </a:r>
            <a:r>
              <a:rPr lang="fr-FR" sz="2400" dirty="0">
                <a:latin typeface="Berlin Sans FB" panose="020E0602020502020306" pitchFamily="34" charset="0"/>
              </a:rPr>
              <a:t> </a:t>
            </a:r>
            <a:r>
              <a:rPr lang="fr-FR" sz="2400" dirty="0" err="1">
                <a:latin typeface="Berlin Sans FB" panose="020E0602020502020306" pitchFamily="34" charset="0"/>
              </a:rPr>
              <a:t>collar</a:t>
            </a:r>
            <a:endParaRPr lang="fr-FR" sz="24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E4F54A-EFE2-6A97-3539-A099A4974DC5}"/>
              </a:ext>
            </a:extLst>
          </p:cNvPr>
          <p:cNvSpPr txBox="1"/>
          <p:nvPr/>
        </p:nvSpPr>
        <p:spPr>
          <a:xfrm>
            <a:off x="2261118" y="4523829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house slaves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331652E-5975-F78A-C021-B19ED9E59259}"/>
              </a:ext>
            </a:extLst>
          </p:cNvPr>
          <p:cNvSpPr txBox="1"/>
          <p:nvPr/>
        </p:nvSpPr>
        <p:spPr>
          <a:xfrm>
            <a:off x="2261117" y="4964729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field</a:t>
            </a:r>
            <a:r>
              <a:rPr lang="fr-FR" sz="2800" dirty="0">
                <a:latin typeface="Berlin Sans FB" panose="020E0602020502020306" pitchFamily="34" charset="0"/>
              </a:rPr>
              <a:t> slaves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AD7155-0517-8C6C-4DB2-A35A7C978BB3}"/>
              </a:ext>
            </a:extLst>
          </p:cNvPr>
          <p:cNvSpPr txBox="1"/>
          <p:nvPr/>
        </p:nvSpPr>
        <p:spPr>
          <a:xfrm>
            <a:off x="4547118" y="5907920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field</a:t>
            </a:r>
            <a:r>
              <a:rPr lang="fr-FR" sz="2800" dirty="0">
                <a:latin typeface="Berlin Sans FB" panose="020E0602020502020306" pitchFamily="34" charset="0"/>
              </a:rPr>
              <a:t> slaves’ life.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3B78CE-318E-7EAE-C474-68642344DB3E}"/>
              </a:ext>
            </a:extLst>
          </p:cNvPr>
          <p:cNvSpPr/>
          <p:nvPr/>
        </p:nvSpPr>
        <p:spPr>
          <a:xfrm>
            <a:off x="2509935" y="3242425"/>
            <a:ext cx="3498979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FC4356-45FA-9CC8-D8AD-BD8F2DF88185}"/>
              </a:ext>
            </a:extLst>
          </p:cNvPr>
          <p:cNvSpPr/>
          <p:nvPr/>
        </p:nvSpPr>
        <p:spPr>
          <a:xfrm>
            <a:off x="6615404" y="3259519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982E92-6437-0748-1047-2AE6E83430C4}"/>
              </a:ext>
            </a:extLst>
          </p:cNvPr>
          <p:cNvSpPr/>
          <p:nvPr/>
        </p:nvSpPr>
        <p:spPr>
          <a:xfrm>
            <a:off x="2354423" y="4523829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139BE9-C459-9C72-2F15-CC9BD416D5C5}"/>
              </a:ext>
            </a:extLst>
          </p:cNvPr>
          <p:cNvSpPr/>
          <p:nvPr/>
        </p:nvSpPr>
        <p:spPr>
          <a:xfrm>
            <a:off x="2320210" y="5005607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058C25-1861-045B-3919-5852380441A1}"/>
              </a:ext>
            </a:extLst>
          </p:cNvPr>
          <p:cNvSpPr/>
          <p:nvPr/>
        </p:nvSpPr>
        <p:spPr>
          <a:xfrm>
            <a:off x="4547118" y="5909625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663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2C4554-95E1-F198-06AD-D08AAC23D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482"/>
            <a:ext cx="12149942" cy="57663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0A216C-944B-53D4-ACBF-733483DC7706}"/>
              </a:ext>
            </a:extLst>
          </p:cNvPr>
          <p:cNvSpPr txBox="1"/>
          <p:nvPr/>
        </p:nvSpPr>
        <p:spPr>
          <a:xfrm>
            <a:off x="42058" y="1624508"/>
            <a:ext cx="106041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  <a:r>
              <a:rPr lang="fr-FR" sz="2800" dirty="0" err="1">
                <a:latin typeface="Berlin Sans FB" panose="020E0602020502020306" pitchFamily="34" charset="0"/>
              </a:rPr>
              <a:t>pork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cornmeal</a:t>
            </a:r>
            <a:r>
              <a:rPr lang="fr-FR" sz="2800" dirty="0">
                <a:latin typeface="Berlin Sans FB" panose="020E0602020502020306" pitchFamily="34" charset="0"/>
              </a:rPr>
              <a:t> (semoule de maïs), maigre rations, molasses (mélasse)</a:t>
            </a:r>
          </a:p>
          <a:p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0AB940-2CFE-37E6-50E9-025B4A34A4B4}"/>
              </a:ext>
            </a:extLst>
          </p:cNvPr>
          <p:cNvSpPr txBox="1"/>
          <p:nvPr/>
        </p:nvSpPr>
        <p:spPr>
          <a:xfrm>
            <a:off x="42058" y="3137754"/>
            <a:ext cx="97129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received</a:t>
            </a:r>
            <a:r>
              <a:rPr lang="fr-FR" sz="2800" dirty="0">
                <a:latin typeface="Berlin Sans FB" panose="020E0602020502020306" pitchFamily="34" charset="0"/>
              </a:rPr>
              <a:t> a new set of </a:t>
            </a:r>
            <a:r>
              <a:rPr lang="fr-FR" sz="2800" dirty="0" err="1">
                <a:latin typeface="Berlin Sans FB" panose="020E0602020502020306" pitchFamily="34" charset="0"/>
              </a:rPr>
              <a:t>summer</a:t>
            </a:r>
            <a:r>
              <a:rPr lang="fr-FR" sz="2800" dirty="0">
                <a:latin typeface="Berlin Sans FB" panose="020E0602020502020306" pitchFamily="34" charset="0"/>
              </a:rPr>
              <a:t> and </a:t>
            </a:r>
            <a:r>
              <a:rPr lang="fr-FR" sz="2800" dirty="0" err="1">
                <a:latin typeface="Berlin Sans FB" panose="020E0602020502020306" pitchFamily="34" charset="0"/>
              </a:rPr>
              <a:t>winter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clothes</a:t>
            </a:r>
            <a:r>
              <a:rPr lang="fr-FR" sz="2800" dirty="0">
                <a:latin typeface="Berlin Sans FB" panose="020E0602020502020306" pitchFamily="34" charset="0"/>
              </a:rPr>
              <a:t> and a </a:t>
            </a:r>
          </a:p>
          <a:p>
            <a:r>
              <a:rPr lang="fr-FR" sz="2800" dirty="0" err="1">
                <a:latin typeface="Berlin Sans FB" panose="020E0602020502020306" pitchFamily="34" charset="0"/>
              </a:rPr>
              <a:t>blanket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each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year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DD308-3CDB-8BF0-D78B-8C85154C587C}"/>
              </a:ext>
            </a:extLst>
          </p:cNvPr>
          <p:cNvSpPr txBox="1"/>
          <p:nvPr/>
        </p:nvSpPr>
        <p:spPr>
          <a:xfrm>
            <a:off x="42058" y="4862922"/>
            <a:ext cx="113383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had</a:t>
            </a:r>
            <a:r>
              <a:rPr lang="fr-FR" sz="2800" dirty="0">
                <a:latin typeface="Berlin Sans FB" panose="020E0602020502020306" pitchFamily="34" charset="0"/>
              </a:rPr>
              <a:t> to </a:t>
            </a:r>
            <a:r>
              <a:rPr lang="fr-FR" sz="2800" dirty="0" err="1">
                <a:latin typeface="Berlin Sans FB" panose="020E0602020502020306" pitchFamily="34" charset="0"/>
              </a:rPr>
              <a:t>share</a:t>
            </a:r>
            <a:r>
              <a:rPr lang="fr-FR" sz="2800" dirty="0">
                <a:latin typeface="Berlin Sans FB" panose="020E0602020502020306" pitchFamily="34" charset="0"/>
              </a:rPr>
              <a:t> a </a:t>
            </a:r>
            <a:r>
              <a:rPr lang="fr-FR" sz="2800" dirty="0" err="1">
                <a:latin typeface="Berlin Sans FB" panose="020E0602020502020306" pitchFamily="34" charset="0"/>
              </a:rPr>
              <a:t>small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cabin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with</a:t>
            </a:r>
            <a:r>
              <a:rPr lang="fr-FR" sz="2800" dirty="0">
                <a:latin typeface="Berlin Sans FB" panose="020E0602020502020306" pitchFamily="34" charset="0"/>
              </a:rPr>
              <a:t> 10-12 people, </a:t>
            </a:r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slept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straw</a:t>
            </a:r>
            <a:r>
              <a:rPr lang="fr-FR" sz="2800" dirty="0">
                <a:latin typeface="Berlin Sans FB" panose="020E0602020502020306" pitchFamily="34" charset="0"/>
              </a:rPr>
              <a:t> (paille)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 on the </a:t>
            </a:r>
            <a:r>
              <a:rPr lang="fr-FR" sz="2800" dirty="0" err="1">
                <a:latin typeface="Berlin Sans FB" panose="020E0602020502020306" pitchFamily="34" charset="0"/>
              </a:rPr>
              <a:t>floor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327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-1" y="118401"/>
            <a:ext cx="9826907" cy="12589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Write in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copybook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. </a:t>
            </a:r>
            <a:endParaRPr lang="fr-FR" sz="4000" b="1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Listen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 to the audio en </a:t>
            </a: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complete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377387"/>
            <a:ext cx="11938215" cy="548061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EE506C-5B46-9F17-4F0B-52433D740460}"/>
              </a:ext>
            </a:extLst>
          </p:cNvPr>
          <p:cNvCxnSpPr>
            <a:cxnSpLocks/>
          </p:cNvCxnSpPr>
          <p:nvPr/>
        </p:nvCxnSpPr>
        <p:spPr>
          <a:xfrm>
            <a:off x="5812972" y="1688841"/>
            <a:ext cx="0" cy="440404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25C32F1-79A8-6707-F192-40F6084FB494}"/>
              </a:ext>
            </a:extLst>
          </p:cNvPr>
          <p:cNvSpPr txBox="1"/>
          <p:nvPr/>
        </p:nvSpPr>
        <p:spPr>
          <a:xfrm>
            <a:off x="7902386" y="1716830"/>
            <a:ext cx="1924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bligations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C89C3E-0CD4-26D2-B134-96267C06D064}"/>
              </a:ext>
            </a:extLst>
          </p:cNvPr>
          <p:cNvSpPr txBox="1"/>
          <p:nvPr/>
        </p:nvSpPr>
        <p:spPr>
          <a:xfrm>
            <a:off x="1864853" y="1716830"/>
            <a:ext cx="2417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Prohibitions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FB5E3D0-A16B-CA37-A1F4-74AE188F853A}"/>
              </a:ext>
            </a:extLst>
          </p:cNvPr>
          <p:cNvSpPr txBox="1"/>
          <p:nvPr/>
        </p:nvSpPr>
        <p:spPr>
          <a:xfrm>
            <a:off x="456537" y="2122572"/>
            <a:ext cx="742382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receive</a:t>
            </a:r>
            <a:r>
              <a:rPr lang="fr-FR" sz="2800" dirty="0">
                <a:latin typeface="Berlin Sans FB" panose="020E0602020502020306" pitchFamily="34" charset="0"/>
              </a:rPr>
              <a:t> an </a:t>
            </a:r>
            <a:r>
              <a:rPr lang="fr-FR" sz="2800" dirty="0" err="1">
                <a:latin typeface="Berlin Sans FB" panose="020E0602020502020306" pitchFamily="34" charset="0"/>
              </a:rPr>
              <a:t>education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vote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marry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own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property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(posséder des biens)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testify</a:t>
            </a:r>
            <a:r>
              <a:rPr lang="fr-FR" sz="2800" dirty="0">
                <a:latin typeface="Berlin Sans FB" panose="020E0602020502020306" pitchFamily="34" charset="0"/>
              </a:rPr>
              <a:t> in court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(témoigner devant un tribunal)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earn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their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freedom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  <a:p>
            <a:r>
              <a:rPr lang="fr-FR" sz="2800" dirty="0" err="1">
                <a:latin typeface="Berlin Sans FB" panose="020E0602020502020306" pitchFamily="34" charset="0"/>
              </a:rPr>
              <a:t>through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work</a:t>
            </a:r>
            <a:r>
              <a:rPr lang="fr-FR" sz="2800" dirty="0">
                <a:latin typeface="Berlin Sans FB" panose="020E0602020502020306" pitchFamily="34" charset="0"/>
              </a:rPr>
              <a:t> (gagner leur liberté par le travail 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59B4F3-E386-BECC-9E7E-721454568744}"/>
              </a:ext>
            </a:extLst>
          </p:cNvPr>
          <p:cNvSpPr txBox="1"/>
          <p:nvPr/>
        </p:nvSpPr>
        <p:spPr>
          <a:xfrm>
            <a:off x="6371487" y="2566900"/>
            <a:ext cx="545694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err="1">
                <a:latin typeface="Berlin Sans FB" panose="020E0602020502020306" pitchFamily="34" charset="0"/>
              </a:rPr>
              <a:t>Take</a:t>
            </a:r>
            <a:r>
              <a:rPr lang="fr-FR" sz="2800" dirty="0">
                <a:latin typeface="Berlin Sans FB" panose="020E0602020502020306" pitchFamily="34" charset="0"/>
              </a:rPr>
              <a:t> care of the house and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family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dirty="0">
                <a:latin typeface="Berlin Sans FB" panose="020E0602020502020306" pitchFamily="34" charset="0"/>
              </a:rPr>
              <a:t>Work </a:t>
            </a:r>
            <a:r>
              <a:rPr lang="fr-FR" sz="2800" dirty="0" err="1">
                <a:latin typeface="Berlin Sans FB" panose="020E0602020502020306" pitchFamily="34" charset="0"/>
              </a:rPr>
              <a:t>from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sunrise</a:t>
            </a:r>
            <a:r>
              <a:rPr lang="fr-FR" sz="2800" dirty="0">
                <a:latin typeface="Berlin Sans FB" panose="020E0602020502020306" pitchFamily="34" charset="0"/>
              </a:rPr>
              <a:t> to </a:t>
            </a:r>
            <a:r>
              <a:rPr lang="fr-FR" sz="2800" dirty="0" err="1">
                <a:latin typeface="Berlin Sans FB" panose="020E0602020502020306" pitchFamily="34" charset="0"/>
              </a:rPr>
              <a:t>sunset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with</a:t>
            </a:r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>
                <a:latin typeface="Berlin Sans FB" panose="020E0602020502020306" pitchFamily="34" charset="0"/>
              </a:rPr>
              <a:t> a 15 minute break</a:t>
            </a:r>
          </a:p>
          <a:p>
            <a:pPr marL="457200" indent="-457200">
              <a:buFontTx/>
              <a:buChar char="-"/>
            </a:pPr>
            <a:endParaRPr lang="fr-FR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049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E6BF0A-574E-3F4A-1CE2-E6498AAC3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2220"/>
            <a:ext cx="12161290" cy="605355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16E30-A0F2-7B81-9274-0E6DF8B3049F}"/>
              </a:ext>
            </a:extLst>
          </p:cNvPr>
          <p:cNvSpPr txBox="1"/>
          <p:nvPr/>
        </p:nvSpPr>
        <p:spPr>
          <a:xfrm>
            <a:off x="0" y="2084957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devaient…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D5C707-16B8-9EF0-FA02-98E8A9C1F11A}"/>
              </a:ext>
            </a:extLst>
          </p:cNvPr>
          <p:cNvSpPr/>
          <p:nvPr/>
        </p:nvSpPr>
        <p:spPr>
          <a:xfrm>
            <a:off x="30710" y="2211479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539619-02AD-75DB-ED3B-23328B454661}"/>
              </a:ext>
            </a:extLst>
          </p:cNvPr>
          <p:cNvSpPr txBox="1"/>
          <p:nvPr/>
        </p:nvSpPr>
        <p:spPr>
          <a:xfrm>
            <a:off x="30710" y="2515150"/>
            <a:ext cx="3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étaient obligés de…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741BA3-80E1-27CB-815F-F54E4A7056BF}"/>
              </a:ext>
            </a:extLst>
          </p:cNvPr>
          <p:cNvSpPr txBox="1"/>
          <p:nvPr/>
        </p:nvSpPr>
        <p:spPr>
          <a:xfrm>
            <a:off x="-59957" y="4074578"/>
            <a:ext cx="3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ne pouvaient pas…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48DBFFB-B012-5C43-47D6-19E0F0BE5116}"/>
              </a:ext>
            </a:extLst>
          </p:cNvPr>
          <p:cNvSpPr txBox="1"/>
          <p:nvPr/>
        </p:nvSpPr>
        <p:spPr>
          <a:xfrm>
            <a:off x="-59958" y="4901469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C’était illégal pour eux de…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FBF4AE-E25D-6A0C-7645-8F9F55FB4C3B}"/>
              </a:ext>
            </a:extLst>
          </p:cNvPr>
          <p:cNvSpPr txBox="1"/>
          <p:nvPr/>
        </p:nvSpPr>
        <p:spPr>
          <a:xfrm>
            <a:off x="-58029" y="5273789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n’étaient pas autorisés à…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460571-3AA6-BA42-E136-44AD055D5F60}"/>
              </a:ext>
            </a:extLst>
          </p:cNvPr>
          <p:cNvSpPr txBox="1"/>
          <p:nvPr/>
        </p:nvSpPr>
        <p:spPr>
          <a:xfrm>
            <a:off x="-59958" y="5728360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n’avaient pas le droit de…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FDFA8F-7BCF-18D1-89DA-E4F5B0CF5FF7}"/>
              </a:ext>
            </a:extLst>
          </p:cNvPr>
          <p:cNvSpPr/>
          <p:nvPr/>
        </p:nvSpPr>
        <p:spPr>
          <a:xfrm>
            <a:off x="30710" y="2604291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58F04C-6B3D-DADE-958F-3C75AA1EF65A}"/>
              </a:ext>
            </a:extLst>
          </p:cNvPr>
          <p:cNvSpPr/>
          <p:nvPr/>
        </p:nvSpPr>
        <p:spPr>
          <a:xfrm>
            <a:off x="30710" y="4203787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C59AEB-1292-3DE7-2A3B-4DEE83FD1463}"/>
              </a:ext>
            </a:extLst>
          </p:cNvPr>
          <p:cNvSpPr/>
          <p:nvPr/>
        </p:nvSpPr>
        <p:spPr>
          <a:xfrm>
            <a:off x="30710" y="4970118"/>
            <a:ext cx="4089877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852022-0244-A22A-69C5-FC11B013AE31}"/>
              </a:ext>
            </a:extLst>
          </p:cNvPr>
          <p:cNvSpPr/>
          <p:nvPr/>
        </p:nvSpPr>
        <p:spPr>
          <a:xfrm>
            <a:off x="30709" y="5362900"/>
            <a:ext cx="4147907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8EDA24-B697-8239-75FB-F4390477D618}"/>
              </a:ext>
            </a:extLst>
          </p:cNvPr>
          <p:cNvSpPr/>
          <p:nvPr/>
        </p:nvSpPr>
        <p:spPr>
          <a:xfrm>
            <a:off x="0" y="5809093"/>
            <a:ext cx="4363655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402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6"/>
            <a:ext cx="11495012" cy="1248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 full sentences </a:t>
            </a: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obligations and prohibitions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ex. 6! Use all the six expressions!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574800"/>
            <a:ext cx="11938215" cy="528320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sentences: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AAB3ED6-8EB6-B2F3-F8F4-CEDA752FB2AA}"/>
              </a:ext>
            </a:extLst>
          </p:cNvPr>
          <p:cNvSpPr txBox="1"/>
          <p:nvPr/>
        </p:nvSpPr>
        <p:spPr>
          <a:xfrm>
            <a:off x="294425" y="2668448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33629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E16633-CFCD-6903-1D0C-387E75123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1" y="1548914"/>
            <a:ext cx="11431158" cy="480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15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866EBD7-A975-976E-D3BE-E11D6E4CF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" y="299537"/>
            <a:ext cx="12138065" cy="609110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D605F66-6BD7-161F-27DC-31123F0104FE}"/>
              </a:ext>
            </a:extLst>
          </p:cNvPr>
          <p:cNvCxnSpPr>
            <a:cxnSpLocks/>
          </p:cNvCxnSpPr>
          <p:nvPr/>
        </p:nvCxnSpPr>
        <p:spPr>
          <a:xfrm>
            <a:off x="3464560" y="862874"/>
            <a:ext cx="391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2DAC736-C633-A413-AA57-59E05310BEB9}"/>
              </a:ext>
            </a:extLst>
          </p:cNvPr>
          <p:cNvSpPr/>
          <p:nvPr/>
        </p:nvSpPr>
        <p:spPr>
          <a:xfrm>
            <a:off x="4907799" y="2939078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B07ABE1-3106-618E-4AE7-447BAAC3ED5E}"/>
              </a:ext>
            </a:extLst>
          </p:cNvPr>
          <p:cNvCxnSpPr/>
          <p:nvPr/>
        </p:nvCxnSpPr>
        <p:spPr>
          <a:xfrm flipH="1" flipV="1">
            <a:off x="5898813" y="862874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087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0BEDE6E-5EBB-FF77-863D-D75C5FE19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92" y="1518981"/>
            <a:ext cx="5420216" cy="5145979"/>
          </a:xfrm>
          <a:prstGeom prst="rect">
            <a:avLst/>
          </a:prstGeom>
        </p:spPr>
      </p:pic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What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are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we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going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368549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64A2FA-F263-0A4F-24B5-11E32FACB0BC}"/>
              </a:ext>
            </a:extLst>
          </p:cNvPr>
          <p:cNvGrpSpPr/>
          <p:nvPr/>
        </p:nvGrpSpPr>
        <p:grpSpPr>
          <a:xfrm>
            <a:off x="10160" y="299537"/>
            <a:ext cx="12232640" cy="6091103"/>
            <a:chOff x="10160" y="299537"/>
            <a:chExt cx="12232640" cy="609110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866EBD7-A975-976E-D3BE-E11D6E4CF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60" y="299537"/>
              <a:ext cx="12138065" cy="6091103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4909D55-C6B9-DFE3-412B-01C7F5E656C0}"/>
                </a:ext>
              </a:extLst>
            </p:cNvPr>
            <p:cNvSpPr txBox="1"/>
            <p:nvPr/>
          </p:nvSpPr>
          <p:spPr>
            <a:xfrm>
              <a:off x="4224020" y="23146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1860 and 1861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239831BE-B5EC-353E-2EBF-D5EC1813AC61}"/>
                </a:ext>
              </a:extLst>
            </p:cNvPr>
            <p:cNvSpPr txBox="1"/>
            <p:nvPr/>
          </p:nvSpPr>
          <p:spPr>
            <a:xfrm>
              <a:off x="4224020" y="3005574"/>
              <a:ext cx="44831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 Southern states seceded.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AAF8E51-2872-AFFD-5BE7-21A106944506}"/>
                </a:ext>
              </a:extLst>
            </p:cNvPr>
            <p:cNvSpPr txBox="1"/>
            <p:nvPr/>
          </p:nvSpPr>
          <p:spPr>
            <a:xfrm>
              <a:off x="4112260" y="3677503"/>
              <a:ext cx="813054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7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They left the United States to make their own country.</a:t>
              </a:r>
              <a:endParaRPr lang="fr-FR" sz="27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C797F82-84DF-7565-8ACB-C2922A91FF9C}"/>
                </a:ext>
              </a:extLst>
            </p:cNvPr>
            <p:cNvSpPr txBox="1"/>
            <p:nvPr/>
          </p:nvSpPr>
          <p:spPr>
            <a:xfrm>
              <a:off x="2927350" y="5043547"/>
              <a:ext cx="308737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Confederacy</a:t>
              </a:r>
              <a:endParaRPr lang="fr-FR" sz="2800" dirty="0"/>
            </a:p>
            <a:p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DB72AC8-8228-60EE-9BDC-871732DCA97D}"/>
                </a:ext>
              </a:extLst>
            </p:cNvPr>
            <p:cNvSpPr txBox="1"/>
            <p:nvPr/>
          </p:nvSpPr>
          <p:spPr>
            <a:xfrm>
              <a:off x="2927350" y="5734427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Jefferson Davis</a:t>
              </a:r>
              <a:endParaRPr lang="fr-FR" sz="2800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FAD6DA6-09BC-7669-71C1-CDCD2A654718}"/>
                </a:ext>
              </a:extLst>
            </p:cNvPr>
            <p:cNvSpPr txBox="1"/>
            <p:nvPr/>
          </p:nvSpPr>
          <p:spPr>
            <a:xfrm>
              <a:off x="7418070" y="5043547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Union</a:t>
              </a:r>
              <a:endParaRPr lang="fr-FR" sz="2800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F9B31F-2584-9E99-999F-E3312562E1D3}"/>
                </a:ext>
              </a:extLst>
            </p:cNvPr>
            <p:cNvSpPr txBox="1"/>
            <p:nvPr/>
          </p:nvSpPr>
          <p:spPr>
            <a:xfrm>
              <a:off x="7418070" y="5734427"/>
              <a:ext cx="30873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Abraham Lincoln </a:t>
              </a:r>
              <a:endParaRPr lang="fr-FR" sz="28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0E0C5BB-3CD3-4E4E-59C1-FE795DF631CA}"/>
              </a:ext>
            </a:extLst>
          </p:cNvPr>
          <p:cNvSpPr/>
          <p:nvPr/>
        </p:nvSpPr>
        <p:spPr>
          <a:xfrm>
            <a:off x="4224020" y="2314694"/>
            <a:ext cx="752094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81149C-78EC-7A41-3EA3-7352762FE682}"/>
              </a:ext>
            </a:extLst>
          </p:cNvPr>
          <p:cNvSpPr/>
          <p:nvPr/>
        </p:nvSpPr>
        <p:spPr>
          <a:xfrm>
            <a:off x="4112260" y="3037358"/>
            <a:ext cx="752094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EBA96D-1F5B-D555-8CB6-9D062B73CBF3}"/>
              </a:ext>
            </a:extLst>
          </p:cNvPr>
          <p:cNvSpPr/>
          <p:nvPr/>
        </p:nvSpPr>
        <p:spPr>
          <a:xfrm>
            <a:off x="4224020" y="3728238"/>
            <a:ext cx="765302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02ABAF-0ADD-7EBC-2E9B-0A39C01CA8D6}"/>
              </a:ext>
            </a:extLst>
          </p:cNvPr>
          <p:cNvSpPr/>
          <p:nvPr/>
        </p:nvSpPr>
        <p:spPr>
          <a:xfrm>
            <a:off x="2927350" y="5059439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912075-542C-417D-6B35-1E3EBD88B1FB}"/>
              </a:ext>
            </a:extLst>
          </p:cNvPr>
          <p:cNvSpPr/>
          <p:nvPr/>
        </p:nvSpPr>
        <p:spPr>
          <a:xfrm>
            <a:off x="2927350" y="5734427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DFDDBE-AD87-7C80-3ED5-4FB778179C31}"/>
              </a:ext>
            </a:extLst>
          </p:cNvPr>
          <p:cNvSpPr/>
          <p:nvPr/>
        </p:nvSpPr>
        <p:spPr>
          <a:xfrm>
            <a:off x="7463790" y="4997380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62407-6756-2A93-C853-4FE3C2D814D3}"/>
              </a:ext>
            </a:extLst>
          </p:cNvPr>
          <p:cNvSpPr/>
          <p:nvPr/>
        </p:nvSpPr>
        <p:spPr>
          <a:xfrm>
            <a:off x="7411720" y="5732122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806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B9C5FABB-69F3-1717-6DBD-DCC074D056FF}"/>
              </a:ext>
            </a:extLst>
          </p:cNvPr>
          <p:cNvGrpSpPr/>
          <p:nvPr/>
        </p:nvGrpSpPr>
        <p:grpSpPr>
          <a:xfrm>
            <a:off x="55204" y="111760"/>
            <a:ext cx="12411116" cy="6634480"/>
            <a:chOff x="55204" y="111760"/>
            <a:chExt cx="12411116" cy="663448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8EBBCA2-3C23-2C24-22C3-75001B402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04" y="111760"/>
              <a:ext cx="12136796" cy="6634480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6A5F1C1-065F-9A40-035A-A32FEDBA52E2}"/>
                </a:ext>
              </a:extLst>
            </p:cNvPr>
            <p:cNvSpPr txBox="1"/>
            <p:nvPr/>
          </p:nvSpPr>
          <p:spPr>
            <a:xfrm>
              <a:off x="739140" y="76021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slavery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AE6779-9C69-16CE-6F03-6AF0879D8B97}"/>
                </a:ext>
              </a:extLst>
            </p:cNvPr>
            <p:cNvSpPr txBox="1"/>
            <p:nvPr/>
          </p:nvSpPr>
          <p:spPr>
            <a:xfrm>
              <a:off x="9872980" y="11970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 err="1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déclencheur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2289368-3F22-09A6-936F-3E58C2B24258}"/>
                </a:ext>
              </a:extLst>
            </p:cNvPr>
            <p:cNvSpPr txBox="1"/>
            <p:nvPr/>
          </p:nvSpPr>
          <p:spPr>
            <a:xfrm>
              <a:off x="3502660" y="25178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April 1861</a:t>
              </a:r>
              <a:endParaRPr lang="fr-FR" sz="28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6272209-A9DB-AD8B-0C56-84E58C55A0D8}"/>
                </a:ext>
              </a:extLst>
            </p:cNvPr>
            <p:cNvSpPr txBox="1"/>
            <p:nvPr/>
          </p:nvSpPr>
          <p:spPr>
            <a:xfrm>
              <a:off x="3502660" y="3293667"/>
              <a:ext cx="67081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Confederate soldiers fired on Fort Sumter.</a:t>
              </a:r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3ED63D8-1DDB-C0B6-4342-D98B3806C257}"/>
                </a:ext>
              </a:extLst>
            </p:cNvPr>
            <p:cNvSpPr txBox="1"/>
            <p:nvPr/>
          </p:nvSpPr>
          <p:spPr>
            <a:xfrm>
              <a:off x="3502660" y="3982570"/>
              <a:ext cx="85572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Fort Sumter, a US army outpost in South Carolina</a:t>
              </a:r>
              <a:endParaRPr lang="fr-FR" sz="2800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BBA4927-C9B0-0941-D36B-89068226B824}"/>
                </a:ext>
              </a:extLst>
            </p:cNvPr>
            <p:cNvSpPr txBox="1"/>
            <p:nvPr/>
          </p:nvSpPr>
          <p:spPr>
            <a:xfrm>
              <a:off x="3472180" y="4671473"/>
              <a:ext cx="8689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Confederate soldiers wanted Fort Sumter for their own military use.</a:t>
              </a:r>
              <a:endParaRPr lang="fr-FR" sz="2400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ED7CB93-835A-EDFC-54EC-C30C5DB7EB8C}"/>
                </a:ext>
              </a:extLst>
            </p:cNvPr>
            <p:cNvSpPr txBox="1"/>
            <p:nvPr/>
          </p:nvSpPr>
          <p:spPr>
            <a:xfrm>
              <a:off x="3472180" y="5245407"/>
              <a:ext cx="845566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President Lincoln declared the South in rebellion. </a:t>
              </a:r>
            </a:p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Civil War began.</a:t>
              </a:r>
              <a:endParaRPr lang="fr-FR" sz="2400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5629E50-35AF-B762-282E-1E60600802B0}"/>
                </a:ext>
              </a:extLst>
            </p:cNvPr>
            <p:cNvSpPr txBox="1"/>
            <p:nvPr/>
          </p:nvSpPr>
          <p:spPr>
            <a:xfrm>
              <a:off x="3502660" y="6049279"/>
              <a:ext cx="73380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24</a:t>
              </a:r>
              <a:endParaRPr lang="fr-FR" sz="28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A400FFD-693D-B248-7DF8-85E4BEED877A}"/>
              </a:ext>
            </a:extLst>
          </p:cNvPr>
          <p:cNvSpPr/>
          <p:nvPr/>
        </p:nvSpPr>
        <p:spPr>
          <a:xfrm>
            <a:off x="607060" y="872483"/>
            <a:ext cx="185166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85D5E8-BC14-C0C5-EB23-8EAD278DD806}"/>
              </a:ext>
            </a:extLst>
          </p:cNvPr>
          <p:cNvSpPr/>
          <p:nvPr/>
        </p:nvSpPr>
        <p:spPr>
          <a:xfrm>
            <a:off x="9914890" y="1179494"/>
            <a:ext cx="20129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15B8D3-68A9-60D3-0E47-385A70D50475}"/>
              </a:ext>
            </a:extLst>
          </p:cNvPr>
          <p:cNvSpPr/>
          <p:nvPr/>
        </p:nvSpPr>
        <p:spPr>
          <a:xfrm>
            <a:off x="3502660" y="2504332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0454EE-D47C-8337-4211-1DBA8BC86020}"/>
              </a:ext>
            </a:extLst>
          </p:cNvPr>
          <p:cNvSpPr/>
          <p:nvPr/>
        </p:nvSpPr>
        <p:spPr>
          <a:xfrm>
            <a:off x="3502660" y="322486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092D5E-7D12-11FA-6DF9-0E70E0EE6DB0}"/>
              </a:ext>
            </a:extLst>
          </p:cNvPr>
          <p:cNvSpPr/>
          <p:nvPr/>
        </p:nvSpPr>
        <p:spPr>
          <a:xfrm>
            <a:off x="3568700" y="392999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1C3743-96BC-CEE0-8D9C-A1456A5E3117}"/>
              </a:ext>
            </a:extLst>
          </p:cNvPr>
          <p:cNvSpPr/>
          <p:nvPr/>
        </p:nvSpPr>
        <p:spPr>
          <a:xfrm>
            <a:off x="3517900" y="4733867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D49256-0628-9BBD-C32B-57EBDAB33821}"/>
              </a:ext>
            </a:extLst>
          </p:cNvPr>
          <p:cNvSpPr/>
          <p:nvPr/>
        </p:nvSpPr>
        <p:spPr>
          <a:xfrm>
            <a:off x="3568700" y="5340750"/>
            <a:ext cx="8425180" cy="617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CC70FA-A7E5-70F1-8BF4-84C406D36FB7}"/>
              </a:ext>
            </a:extLst>
          </p:cNvPr>
          <p:cNvSpPr/>
          <p:nvPr/>
        </p:nvSpPr>
        <p:spPr>
          <a:xfrm>
            <a:off x="3456940" y="6062175"/>
            <a:ext cx="8425180" cy="617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61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C4C41EE1-5128-CE87-3CF1-F533E3CDCA98}"/>
              </a:ext>
            </a:extLst>
          </p:cNvPr>
          <p:cNvGrpSpPr/>
          <p:nvPr/>
        </p:nvGrpSpPr>
        <p:grpSpPr>
          <a:xfrm>
            <a:off x="102041" y="585296"/>
            <a:ext cx="12363838" cy="5917104"/>
            <a:chOff x="102041" y="585296"/>
            <a:chExt cx="12363838" cy="591710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D19A164-4265-7029-3703-1F7E51F1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041" y="585296"/>
              <a:ext cx="11977758" cy="5917104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4E6C029-6155-0666-746D-F0974A1D551C}"/>
                </a:ext>
              </a:extLst>
            </p:cNvPr>
            <p:cNvSpPr txBox="1"/>
            <p:nvPr/>
          </p:nvSpPr>
          <p:spPr>
            <a:xfrm>
              <a:off x="3380740" y="1379974"/>
              <a:ext cx="259334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people lined up to join the army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D6754B7-9DB0-04CA-CC21-514264C31F83}"/>
                </a:ext>
              </a:extLst>
            </p:cNvPr>
            <p:cNvSpPr txBox="1"/>
            <p:nvPr/>
          </p:nvSpPr>
          <p:spPr>
            <a:xfrm>
              <a:off x="9334499" y="1308854"/>
              <a:ext cx="2765619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people had picnics</a:t>
              </a:r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watching the battles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FB9F550-9D5D-5A1F-7241-D031E83EED58}"/>
                </a:ext>
              </a:extLst>
            </p:cNvPr>
            <p:cNvSpPr txBox="1"/>
            <p:nvPr/>
          </p:nvSpPr>
          <p:spPr>
            <a:xfrm>
              <a:off x="3167380" y="4149190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commander</a:t>
              </a:r>
              <a:endParaRPr lang="fr-FR" sz="28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0D27A65-B2A6-64C7-1304-4AB9711EF8CA}"/>
                </a:ext>
              </a:extLst>
            </p:cNvPr>
            <p:cNvSpPr txBox="1"/>
            <p:nvPr/>
          </p:nvSpPr>
          <p:spPr>
            <a:xfrm>
              <a:off x="3167380" y="5783948"/>
              <a:ext cx="28067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Confederacy</a:t>
              </a:r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D0262DE-D472-9273-4D92-2202B3C31A5C}"/>
                </a:ext>
              </a:extLst>
            </p:cNvPr>
            <p:cNvSpPr txBox="1"/>
            <p:nvPr/>
          </p:nvSpPr>
          <p:spPr>
            <a:xfrm>
              <a:off x="8836219" y="4267667"/>
              <a:ext cx="249218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General/ commanding officer</a:t>
              </a:r>
              <a:endParaRPr lang="fr-FR" sz="2000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FEB27B6-0F53-A05D-CC53-63471CAD10FF}"/>
                </a:ext>
              </a:extLst>
            </p:cNvPr>
            <p:cNvSpPr txBox="1"/>
            <p:nvPr/>
          </p:nvSpPr>
          <p:spPr>
            <a:xfrm>
              <a:off x="9659179" y="5853000"/>
              <a:ext cx="28067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Union</a:t>
              </a:r>
              <a:endParaRPr lang="fr-FR" sz="28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271E217-192E-F14C-91FB-7E8EDC4EC074}"/>
              </a:ext>
            </a:extLst>
          </p:cNvPr>
          <p:cNvSpPr/>
          <p:nvPr/>
        </p:nvSpPr>
        <p:spPr>
          <a:xfrm>
            <a:off x="3380740" y="1441721"/>
            <a:ext cx="2715260" cy="1027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167A16-94B4-B580-CEA5-E197059F42D7}"/>
              </a:ext>
            </a:extLst>
          </p:cNvPr>
          <p:cNvSpPr/>
          <p:nvPr/>
        </p:nvSpPr>
        <p:spPr>
          <a:xfrm>
            <a:off x="9334499" y="1216201"/>
            <a:ext cx="2715260" cy="15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9AC033-B070-3E18-6B78-B9C025A89FB6}"/>
              </a:ext>
            </a:extLst>
          </p:cNvPr>
          <p:cNvSpPr/>
          <p:nvPr/>
        </p:nvSpPr>
        <p:spPr>
          <a:xfrm>
            <a:off x="3167380" y="4213243"/>
            <a:ext cx="2715260" cy="459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685907-52BD-48AC-31B5-8F6A33626B95}"/>
              </a:ext>
            </a:extLst>
          </p:cNvPr>
          <p:cNvSpPr/>
          <p:nvPr/>
        </p:nvSpPr>
        <p:spPr>
          <a:xfrm>
            <a:off x="3213100" y="5848001"/>
            <a:ext cx="2715260" cy="459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3BEE6C-3F6E-048D-08B7-C76770407B2D}"/>
              </a:ext>
            </a:extLst>
          </p:cNvPr>
          <p:cNvSpPr/>
          <p:nvPr/>
        </p:nvSpPr>
        <p:spPr>
          <a:xfrm>
            <a:off x="8836219" y="4323088"/>
            <a:ext cx="271526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04CC9F-8707-ACCE-0B1F-543045F844D8}"/>
              </a:ext>
            </a:extLst>
          </p:cNvPr>
          <p:cNvSpPr/>
          <p:nvPr/>
        </p:nvSpPr>
        <p:spPr>
          <a:xfrm>
            <a:off x="9659179" y="5857604"/>
            <a:ext cx="1669221" cy="565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955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6610DA19-79F7-4C9E-08D9-491378CE2545}"/>
              </a:ext>
            </a:extLst>
          </p:cNvPr>
          <p:cNvGrpSpPr/>
          <p:nvPr/>
        </p:nvGrpSpPr>
        <p:grpSpPr>
          <a:xfrm>
            <a:off x="103047" y="892712"/>
            <a:ext cx="11985906" cy="3283048"/>
            <a:chOff x="103047" y="892712"/>
            <a:chExt cx="11985906" cy="328304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7D4A1BD-BEF5-257D-CA55-C6322A011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047" y="892712"/>
              <a:ext cx="11985906" cy="3283048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C776B89-AB9D-77C9-09B0-DC14320E879F}"/>
                </a:ext>
              </a:extLst>
            </p:cNvPr>
            <p:cNvSpPr txBox="1"/>
            <p:nvPr/>
          </p:nvSpPr>
          <p:spPr>
            <a:xfrm>
              <a:off x="1805940" y="168477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1863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23ADF29-4C4E-0FC5-CF78-3578B8D6E845}"/>
                </a:ext>
              </a:extLst>
            </p:cNvPr>
            <p:cNvSpPr txBox="1"/>
            <p:nvPr/>
          </p:nvSpPr>
          <p:spPr>
            <a:xfrm>
              <a:off x="1805940" y="2407047"/>
              <a:ext cx="36398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(Abraham) Lincoln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296C351-B22E-2A8B-93C1-CACE12FCD545}"/>
                </a:ext>
              </a:extLst>
            </p:cNvPr>
            <p:cNvSpPr txBox="1"/>
            <p:nvPr/>
          </p:nvSpPr>
          <p:spPr>
            <a:xfrm>
              <a:off x="1805940" y="3199109"/>
              <a:ext cx="36398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 free all slaves</a:t>
              </a:r>
              <a:endParaRPr lang="fr-FR" sz="280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CEA77D6-A7BC-3BBD-5402-2A4CF849DF4E}"/>
              </a:ext>
            </a:extLst>
          </p:cNvPr>
          <p:cNvSpPr/>
          <p:nvPr/>
        </p:nvSpPr>
        <p:spPr>
          <a:xfrm>
            <a:off x="1805940" y="1692006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A5D59E-917B-9C59-C72D-5544714D751B}"/>
              </a:ext>
            </a:extLst>
          </p:cNvPr>
          <p:cNvSpPr/>
          <p:nvPr/>
        </p:nvSpPr>
        <p:spPr>
          <a:xfrm>
            <a:off x="1883410" y="2410663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E97C78-DF20-6122-996E-5B348D7A8EA9}"/>
              </a:ext>
            </a:extLst>
          </p:cNvPr>
          <p:cNvSpPr/>
          <p:nvPr/>
        </p:nvSpPr>
        <p:spPr>
          <a:xfrm>
            <a:off x="1805940" y="316421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006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483AA4-7698-BDA1-6C59-FF7734F73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4" y="939670"/>
            <a:ext cx="12033331" cy="45975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70C1A2-907E-22B6-5887-EBE6B5357A39}"/>
              </a:ext>
            </a:extLst>
          </p:cNvPr>
          <p:cNvSpPr/>
          <p:nvPr/>
        </p:nvSpPr>
        <p:spPr>
          <a:xfrm>
            <a:off x="10877214" y="92456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4953F5-E675-7006-4B73-4540BA368C00}"/>
              </a:ext>
            </a:extLst>
          </p:cNvPr>
          <p:cNvSpPr/>
          <p:nvPr/>
        </p:nvSpPr>
        <p:spPr>
          <a:xfrm>
            <a:off x="10897534" y="202184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904EBE-C373-1B23-759E-F6379AF819D4}"/>
              </a:ext>
            </a:extLst>
          </p:cNvPr>
          <p:cNvSpPr/>
          <p:nvPr/>
        </p:nvSpPr>
        <p:spPr>
          <a:xfrm>
            <a:off x="10013614" y="313944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A5C066-9DA6-9BFD-1A30-C350C67BB539}"/>
              </a:ext>
            </a:extLst>
          </p:cNvPr>
          <p:cNvSpPr/>
          <p:nvPr/>
        </p:nvSpPr>
        <p:spPr>
          <a:xfrm>
            <a:off x="10877214" y="424688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F54AAF8-90CA-396A-A2FD-BF9350745FA0}"/>
              </a:ext>
            </a:extLst>
          </p:cNvPr>
          <p:cNvCxnSpPr/>
          <p:nvPr/>
        </p:nvCxnSpPr>
        <p:spPr>
          <a:xfrm>
            <a:off x="574974" y="1310640"/>
            <a:ext cx="39522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5B768F06-5C91-9383-128A-D861C68E92D1}"/>
              </a:ext>
            </a:extLst>
          </p:cNvPr>
          <p:cNvSpPr txBox="1"/>
          <p:nvPr/>
        </p:nvSpPr>
        <p:spPr>
          <a:xfrm>
            <a:off x="1537634" y="142000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border states (like Maryland) still </a:t>
            </a:r>
            <a:endParaRPr lang="fr-FR" sz="28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0E5816-A120-0CE8-89A9-344052B5FB50}"/>
              </a:ext>
            </a:extLst>
          </p:cNvPr>
          <p:cNvSpPr txBox="1"/>
          <p:nvPr/>
        </p:nvSpPr>
        <p:spPr>
          <a:xfrm>
            <a:off x="1537634" y="249696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Union</a:t>
            </a:r>
            <a:endParaRPr lang="fr-FR" sz="2800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F49E3CF-F36B-EAFD-82F1-D1CC57BBE9DF}"/>
              </a:ext>
            </a:extLst>
          </p:cNvPr>
          <p:cNvCxnSpPr>
            <a:cxnSpLocks/>
          </p:cNvCxnSpPr>
          <p:nvPr/>
        </p:nvCxnSpPr>
        <p:spPr>
          <a:xfrm>
            <a:off x="432734" y="2407920"/>
            <a:ext cx="23063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AECA6BD-6B34-A24C-9C6F-376EB466305C}"/>
              </a:ext>
            </a:extLst>
          </p:cNvPr>
          <p:cNvCxnSpPr>
            <a:cxnSpLocks/>
          </p:cNvCxnSpPr>
          <p:nvPr/>
        </p:nvCxnSpPr>
        <p:spPr>
          <a:xfrm>
            <a:off x="2292014" y="4632960"/>
            <a:ext cx="36982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74FBE4-1B2A-B843-0691-D5E5E093F36C}"/>
              </a:ext>
            </a:extLst>
          </p:cNvPr>
          <p:cNvSpPr txBox="1"/>
          <p:nvPr/>
        </p:nvSpPr>
        <p:spPr>
          <a:xfrm>
            <a:off x="1456354" y="471919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Gettysburg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910400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/>
      <p:bldP spid="11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2814561B-EB57-25A1-89DD-711118C8398D}"/>
              </a:ext>
            </a:extLst>
          </p:cNvPr>
          <p:cNvGrpSpPr/>
          <p:nvPr/>
        </p:nvGrpSpPr>
        <p:grpSpPr>
          <a:xfrm>
            <a:off x="1761974" y="100102"/>
            <a:ext cx="9007626" cy="6763104"/>
            <a:chOff x="1761974" y="100102"/>
            <a:chExt cx="9007626" cy="676310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EA1E1B8-8D9D-5D69-F423-37DB6D12D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1974" y="100102"/>
              <a:ext cx="9007626" cy="6763104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BDA3124-2E13-104B-8013-894008AEEA62}"/>
                </a:ext>
              </a:extLst>
            </p:cNvPr>
            <p:cNvSpPr txBox="1"/>
            <p:nvPr/>
          </p:nvSpPr>
          <p:spPr>
            <a:xfrm>
              <a:off x="4427220" y="638294"/>
              <a:ext cx="5356860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</a:t>
              </a: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 April 9</a:t>
              </a:r>
              <a:r>
                <a:rPr lang="en-US" sz="2800" baseline="300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</a:t>
              </a: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1865, Commander Lee surrendered to General Grant. The war was over.</a:t>
              </a:r>
              <a:endParaRPr lang="fr-FR" sz="40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372BAA8-87DB-E619-C9B0-E1A090E928DC}"/>
                </a:ext>
              </a:extLst>
            </p:cNvPr>
            <p:cNvSpPr txBox="1"/>
            <p:nvPr/>
          </p:nvSpPr>
          <p:spPr>
            <a:xfrm>
              <a:off x="4345940" y="2799316"/>
              <a:ext cx="5356860" cy="14401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 April 14th 1865 Abraham Lincoln was assassinated in Washington DC in a theater.</a:t>
              </a:r>
              <a:endParaRPr lang="fr-FR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09EDE51-6ECD-ECD1-2927-528285A91DD8}"/>
                </a:ext>
              </a:extLst>
            </p:cNvPr>
            <p:cNvSpPr txBox="1"/>
            <p:nvPr/>
          </p:nvSpPr>
          <p:spPr>
            <a:xfrm>
              <a:off x="4386580" y="5005321"/>
              <a:ext cx="6210300" cy="14518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His killer was John Wilkes Booth, an actor from Maryland who was angry at Lincoln for abolishing slavery.</a:t>
              </a:r>
              <a:endPara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4E3050C-FC2D-598E-E63A-901759358594}"/>
              </a:ext>
            </a:extLst>
          </p:cNvPr>
          <p:cNvSpPr/>
          <p:nvPr/>
        </p:nvSpPr>
        <p:spPr>
          <a:xfrm>
            <a:off x="4427220" y="631692"/>
            <a:ext cx="535686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53D738-360B-C6E0-733A-19B7BB22EABB}"/>
              </a:ext>
            </a:extLst>
          </p:cNvPr>
          <p:cNvSpPr/>
          <p:nvPr/>
        </p:nvSpPr>
        <p:spPr>
          <a:xfrm>
            <a:off x="4386580" y="2940106"/>
            <a:ext cx="535686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957FD1-6A20-9171-1873-2D6A1B272114}"/>
              </a:ext>
            </a:extLst>
          </p:cNvPr>
          <p:cNvSpPr/>
          <p:nvPr/>
        </p:nvSpPr>
        <p:spPr>
          <a:xfrm>
            <a:off x="4345940" y="5117620"/>
            <a:ext cx="621030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931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74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709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274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994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76E178-24B5-88BC-8949-02C45E2A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386" y="194113"/>
            <a:ext cx="9123569" cy="646977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CE465C2-D91B-284A-DE76-76D2DB747FC0}"/>
              </a:ext>
            </a:extLst>
          </p:cNvPr>
          <p:cNvCxnSpPr>
            <a:cxnSpLocks/>
          </p:cNvCxnSpPr>
          <p:nvPr/>
        </p:nvCxnSpPr>
        <p:spPr>
          <a:xfrm>
            <a:off x="2605107" y="710060"/>
            <a:ext cx="7052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1C5402-C943-3C31-EEE5-2A6CC2C43FC4}"/>
              </a:ext>
            </a:extLst>
          </p:cNvPr>
          <p:cNvSpPr/>
          <p:nvPr/>
        </p:nvSpPr>
        <p:spPr>
          <a:xfrm>
            <a:off x="4814493" y="278626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81115BB-E9B2-FA42-401E-C0E4DAD6D6CF}"/>
              </a:ext>
            </a:extLst>
          </p:cNvPr>
          <p:cNvCxnSpPr/>
          <p:nvPr/>
        </p:nvCxnSpPr>
        <p:spPr>
          <a:xfrm flipH="1" flipV="1">
            <a:off x="5805507" y="71006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12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66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654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138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B6448F-6796-A96B-BC88-5748C25D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90B437C-6B98-B490-8DD0-321F7CE1C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3993" y="0"/>
            <a:ext cx="12359986" cy="6858000"/>
          </a:xfrm>
        </p:spPr>
      </p:pic>
    </p:spTree>
    <p:extLst>
      <p:ext uri="{BB962C8B-B14F-4D97-AF65-F5344CB8AC3E}">
        <p14:creationId xmlns:p14="http://schemas.microsoft.com/office/powerpoint/2010/main" val="16327771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689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36CB24-9786-ACA2-6FCD-4977D8CF3884}"/>
              </a:ext>
            </a:extLst>
          </p:cNvPr>
          <p:cNvSpPr/>
          <p:nvPr/>
        </p:nvSpPr>
        <p:spPr>
          <a:xfrm>
            <a:off x="0" y="16934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2" name="Graphic 18">
            <a:extLst>
              <a:ext uri="{FF2B5EF4-FFF2-40B4-BE49-F238E27FC236}">
                <a16:creationId xmlns:a16="http://schemas.microsoft.com/office/drawing/2014/main" id="{9B223BFD-05C2-3C00-6514-533CC2924E8E}"/>
              </a:ext>
            </a:extLst>
          </p:cNvPr>
          <p:cNvGrpSpPr/>
          <p:nvPr/>
        </p:nvGrpSpPr>
        <p:grpSpPr>
          <a:xfrm flipH="1">
            <a:off x="7046172" y="4541882"/>
            <a:ext cx="6061925" cy="3050831"/>
            <a:chOff x="5955058" y="4541882"/>
            <a:chExt cx="6061925" cy="3050831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71EFCA-1E7E-8E52-F6D9-B77F2BBEACD7}"/>
                </a:ext>
              </a:extLst>
            </p:cNvPr>
            <p:cNvSpPr/>
            <p:nvPr/>
          </p:nvSpPr>
          <p:spPr>
            <a:xfrm>
              <a:off x="6002093" y="4541882"/>
              <a:ext cx="2185452" cy="2566638"/>
            </a:xfrm>
            <a:custGeom>
              <a:avLst/>
              <a:gdLst>
                <a:gd name="connsiteX0" fmla="*/ 739040 w 2185452"/>
                <a:gd name="connsiteY0" fmla="*/ 224 h 2566638"/>
                <a:gd name="connsiteX1" fmla="*/ 1183190 w 2185452"/>
                <a:gd name="connsiteY1" fmla="*/ 237206 h 2566638"/>
                <a:gd name="connsiteX2" fmla="*/ 1317112 w 2185452"/>
                <a:gd name="connsiteY2" fmla="*/ 535910 h 2566638"/>
                <a:gd name="connsiteX3" fmla="*/ 1560380 w 2185452"/>
                <a:gd name="connsiteY3" fmla="*/ 733268 h 2566638"/>
                <a:gd name="connsiteX4" fmla="*/ 2059776 w 2185452"/>
                <a:gd name="connsiteY4" fmla="*/ 597632 h 2566638"/>
                <a:gd name="connsiteX5" fmla="*/ 2166361 w 2185452"/>
                <a:gd name="connsiteY5" fmla="*/ 921768 h 2566638"/>
                <a:gd name="connsiteX6" fmla="*/ 1952334 w 2185452"/>
                <a:gd name="connsiteY6" fmla="*/ 1233617 h 2566638"/>
                <a:gd name="connsiteX7" fmla="*/ 1874610 w 2185452"/>
                <a:gd name="connsiteY7" fmla="*/ 1587661 h 2566638"/>
                <a:gd name="connsiteX8" fmla="*/ 2118450 w 2185452"/>
                <a:gd name="connsiteY8" fmla="*/ 1876554 h 2566638"/>
                <a:gd name="connsiteX9" fmla="*/ 2005007 w 2185452"/>
                <a:gd name="connsiteY9" fmla="*/ 2293464 h 2566638"/>
                <a:gd name="connsiteX10" fmla="*/ 1569239 w 2185452"/>
                <a:gd name="connsiteY10" fmla="*/ 2557020 h 2566638"/>
                <a:gd name="connsiteX11" fmla="*/ 1150901 w 2185452"/>
                <a:gd name="connsiteY11" fmla="*/ 2154780 h 2566638"/>
                <a:gd name="connsiteX12" fmla="*/ 489580 w 2185452"/>
                <a:gd name="connsiteY12" fmla="*/ 2340041 h 2566638"/>
                <a:gd name="connsiteX13" fmla="*/ 40571 w 2185452"/>
                <a:gd name="connsiteY13" fmla="*/ 2044861 h 2566638"/>
                <a:gd name="connsiteX14" fmla="*/ 76004 w 2185452"/>
                <a:gd name="connsiteY14" fmla="*/ 1482981 h 2566638"/>
                <a:gd name="connsiteX15" fmla="*/ 195257 w 2185452"/>
                <a:gd name="connsiteY15" fmla="*/ 972536 h 2566638"/>
                <a:gd name="connsiteX16" fmla="*/ 70670 w 2185452"/>
                <a:gd name="connsiteY16" fmla="*/ 786418 h 2566638"/>
                <a:gd name="connsiteX17" fmla="*/ 194591 w 2185452"/>
                <a:gd name="connsiteY17" fmla="*/ 296928 h 2566638"/>
                <a:gd name="connsiteX18" fmla="*/ 739040 w 2185452"/>
                <a:gd name="connsiteY18" fmla="*/ 224 h 25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452" h="2566638">
                  <a:moveTo>
                    <a:pt x="739040" y="224"/>
                  </a:moveTo>
                  <a:cubicBezTo>
                    <a:pt x="914585" y="-5205"/>
                    <a:pt x="1089941" y="88331"/>
                    <a:pt x="1183190" y="237206"/>
                  </a:cubicBezTo>
                  <a:cubicBezTo>
                    <a:pt x="1241198" y="329789"/>
                    <a:pt x="1267677" y="438565"/>
                    <a:pt x="1317112" y="535910"/>
                  </a:cubicBezTo>
                  <a:cubicBezTo>
                    <a:pt x="1366547" y="633351"/>
                    <a:pt x="1451414" y="725363"/>
                    <a:pt x="1560380" y="733268"/>
                  </a:cubicBezTo>
                  <a:cubicBezTo>
                    <a:pt x="1736879" y="746127"/>
                    <a:pt x="1893470" y="537053"/>
                    <a:pt x="2059776" y="597632"/>
                  </a:cubicBezTo>
                  <a:cubicBezTo>
                    <a:pt x="2178744" y="640971"/>
                    <a:pt x="2210748" y="803182"/>
                    <a:pt x="2166361" y="921768"/>
                  </a:cubicBezTo>
                  <a:cubicBezTo>
                    <a:pt x="2121974" y="1040354"/>
                    <a:pt x="2026534" y="1131032"/>
                    <a:pt x="1952334" y="1233617"/>
                  </a:cubicBezTo>
                  <a:cubicBezTo>
                    <a:pt x="1878134" y="1336201"/>
                    <a:pt x="1823366" y="1471837"/>
                    <a:pt x="1874610" y="1587661"/>
                  </a:cubicBezTo>
                  <a:cubicBezTo>
                    <a:pt x="1926045" y="1703866"/>
                    <a:pt x="2067015" y="1760444"/>
                    <a:pt x="2118450" y="1876554"/>
                  </a:cubicBezTo>
                  <a:cubicBezTo>
                    <a:pt x="2179601" y="2014571"/>
                    <a:pt x="2091494" y="2169734"/>
                    <a:pt x="2005007" y="2293464"/>
                  </a:cubicBezTo>
                  <a:cubicBezTo>
                    <a:pt x="1900709" y="2442625"/>
                    <a:pt x="1743737" y="2608646"/>
                    <a:pt x="1569239" y="2557020"/>
                  </a:cubicBezTo>
                  <a:cubicBezTo>
                    <a:pt x="1380263" y="2501108"/>
                    <a:pt x="1333400" y="2229360"/>
                    <a:pt x="1150901" y="2154780"/>
                  </a:cubicBezTo>
                  <a:cubicBezTo>
                    <a:pt x="933159" y="2065721"/>
                    <a:pt x="723133" y="2311942"/>
                    <a:pt x="489580" y="2340041"/>
                  </a:cubicBezTo>
                  <a:cubicBezTo>
                    <a:pt x="298223" y="2363091"/>
                    <a:pt x="111533" y="2224026"/>
                    <a:pt x="40571" y="2044861"/>
                  </a:cubicBezTo>
                  <a:cubicBezTo>
                    <a:pt x="-30390" y="1865696"/>
                    <a:pt x="-1720" y="1659289"/>
                    <a:pt x="76004" y="1482981"/>
                  </a:cubicBezTo>
                  <a:cubicBezTo>
                    <a:pt x="148871" y="1317818"/>
                    <a:pt x="265457" y="1138843"/>
                    <a:pt x="195257" y="972536"/>
                  </a:cubicBezTo>
                  <a:cubicBezTo>
                    <a:pt x="166206" y="903575"/>
                    <a:pt x="108485" y="850997"/>
                    <a:pt x="70670" y="786418"/>
                  </a:cubicBezTo>
                  <a:cubicBezTo>
                    <a:pt x="-28199" y="617921"/>
                    <a:pt x="49715" y="408466"/>
                    <a:pt x="194591" y="296928"/>
                  </a:cubicBezTo>
                  <a:cubicBezTo>
                    <a:pt x="347181" y="179771"/>
                    <a:pt x="531680" y="6701"/>
                    <a:pt x="739040" y="224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BAC17EA-97F9-4084-E3A8-DF5B93F1E29E}"/>
                </a:ext>
              </a:extLst>
            </p:cNvPr>
            <p:cNvSpPr/>
            <p:nvPr/>
          </p:nvSpPr>
          <p:spPr>
            <a:xfrm>
              <a:off x="8231423" y="5759348"/>
              <a:ext cx="3785560" cy="1439206"/>
            </a:xfrm>
            <a:custGeom>
              <a:avLst/>
              <a:gdLst>
                <a:gd name="connsiteX0" fmla="*/ 115721 w 3785560"/>
                <a:gd name="connsiteY0" fmla="*/ 1019800 h 1439206"/>
                <a:gd name="connsiteX1" fmla="*/ 117911 w 3785560"/>
                <a:gd name="connsiteY1" fmla="*/ 412581 h 1439206"/>
                <a:gd name="connsiteX2" fmla="*/ 684363 w 3785560"/>
                <a:gd name="connsiteY2" fmla="*/ 382958 h 1439206"/>
                <a:gd name="connsiteX3" fmla="*/ 1257863 w 3785560"/>
                <a:gd name="connsiteY3" fmla="*/ 512498 h 1439206"/>
                <a:gd name="connsiteX4" fmla="*/ 1802217 w 3785560"/>
                <a:gd name="connsiteY4" fmla="*/ 173218 h 1439206"/>
                <a:gd name="connsiteX5" fmla="*/ 2398292 w 3785560"/>
                <a:gd name="connsiteY5" fmla="*/ 48916 h 1439206"/>
                <a:gd name="connsiteX6" fmla="*/ 2606413 w 3785560"/>
                <a:gd name="connsiteY6" fmla="*/ 278564 h 1439206"/>
                <a:gd name="connsiteX7" fmla="*/ 2867969 w 3785560"/>
                <a:gd name="connsiteY7" fmla="*/ 422582 h 1439206"/>
                <a:gd name="connsiteX8" fmla="*/ 3192201 w 3785560"/>
                <a:gd name="connsiteY8" fmla="*/ 183314 h 1439206"/>
                <a:gd name="connsiteX9" fmla="*/ 3660354 w 3785560"/>
                <a:gd name="connsiteY9" fmla="*/ 249703 h 1439206"/>
                <a:gd name="connsiteX10" fmla="*/ 3765415 w 3785560"/>
                <a:gd name="connsiteY10" fmla="*/ 728620 h 1439206"/>
                <a:gd name="connsiteX11" fmla="*/ 3263638 w 3785560"/>
                <a:gd name="connsiteY11" fmla="*/ 1225921 h 1439206"/>
                <a:gd name="connsiteX12" fmla="*/ 2543929 w 3785560"/>
                <a:gd name="connsiteY12" fmla="*/ 1345079 h 1439206"/>
                <a:gd name="connsiteX13" fmla="*/ 996783 w 3785560"/>
                <a:gd name="connsiteY13" fmla="*/ 1439090 h 1439206"/>
                <a:gd name="connsiteX14" fmla="*/ 115721 w 3785560"/>
                <a:gd name="connsiteY14" fmla="*/ 1019800 h 1439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5560" h="1439206">
                  <a:moveTo>
                    <a:pt x="115721" y="1019800"/>
                  </a:moveTo>
                  <a:cubicBezTo>
                    <a:pt x="-24868" y="845302"/>
                    <a:pt x="-52491" y="558123"/>
                    <a:pt x="117911" y="412581"/>
                  </a:cubicBezTo>
                  <a:cubicBezTo>
                    <a:pt x="268692" y="283708"/>
                    <a:pt x="497387" y="316760"/>
                    <a:pt x="684363" y="382958"/>
                  </a:cubicBezTo>
                  <a:cubicBezTo>
                    <a:pt x="871244" y="449252"/>
                    <a:pt x="1061934" y="543074"/>
                    <a:pt x="1257863" y="512498"/>
                  </a:cubicBezTo>
                  <a:cubicBezTo>
                    <a:pt x="1471890" y="479161"/>
                    <a:pt x="1632291" y="307615"/>
                    <a:pt x="1802217" y="173218"/>
                  </a:cubicBezTo>
                  <a:cubicBezTo>
                    <a:pt x="1972143" y="38820"/>
                    <a:pt x="2214173" y="-65288"/>
                    <a:pt x="2398292" y="48916"/>
                  </a:cubicBezTo>
                  <a:cubicBezTo>
                    <a:pt x="2486588" y="103685"/>
                    <a:pt x="2541071" y="197792"/>
                    <a:pt x="2606413" y="278564"/>
                  </a:cubicBezTo>
                  <a:cubicBezTo>
                    <a:pt x="2671754" y="359336"/>
                    <a:pt x="2764623" y="434012"/>
                    <a:pt x="2867969" y="422582"/>
                  </a:cubicBezTo>
                  <a:cubicBezTo>
                    <a:pt x="3003796" y="407533"/>
                    <a:pt x="3078186" y="258657"/>
                    <a:pt x="3192201" y="183314"/>
                  </a:cubicBezTo>
                  <a:cubicBezTo>
                    <a:pt x="3334885" y="89017"/>
                    <a:pt x="3541863" y="126355"/>
                    <a:pt x="3660354" y="249703"/>
                  </a:cubicBezTo>
                  <a:cubicBezTo>
                    <a:pt x="3778845" y="373052"/>
                    <a:pt x="3811706" y="564028"/>
                    <a:pt x="3765415" y="728620"/>
                  </a:cubicBezTo>
                  <a:cubicBezTo>
                    <a:pt x="3699216" y="963698"/>
                    <a:pt x="3491285" y="1137624"/>
                    <a:pt x="3263638" y="1225921"/>
                  </a:cubicBezTo>
                  <a:cubicBezTo>
                    <a:pt x="3035990" y="1314217"/>
                    <a:pt x="2787674" y="1330124"/>
                    <a:pt x="2543929" y="1345079"/>
                  </a:cubicBezTo>
                  <a:cubicBezTo>
                    <a:pt x="2029960" y="1376606"/>
                    <a:pt x="1511610" y="1430899"/>
                    <a:pt x="996783" y="1439090"/>
                  </a:cubicBezTo>
                  <a:cubicBezTo>
                    <a:pt x="660836" y="1444615"/>
                    <a:pt x="347654" y="1251829"/>
                    <a:pt x="115721" y="1019800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D2FC25E-5226-19B9-5A63-AC75BD894C23}"/>
                </a:ext>
              </a:extLst>
            </p:cNvPr>
            <p:cNvSpPr/>
            <p:nvPr/>
          </p:nvSpPr>
          <p:spPr>
            <a:xfrm>
              <a:off x="5955058" y="5011911"/>
              <a:ext cx="4701386" cy="2580802"/>
            </a:xfrm>
            <a:custGeom>
              <a:avLst/>
              <a:gdLst>
                <a:gd name="connsiteX0" fmla="*/ 451271 w 4701386"/>
                <a:gd name="connsiteY0" fmla="*/ 242475 h 2580802"/>
                <a:gd name="connsiteX1" fmla="*/ 1059633 w 4701386"/>
                <a:gd name="connsiteY1" fmla="*/ 6445 h 2580802"/>
                <a:gd name="connsiteX2" fmla="*/ 1497593 w 4701386"/>
                <a:gd name="connsiteY2" fmla="*/ 456311 h 2580802"/>
                <a:gd name="connsiteX3" fmla="*/ 1513976 w 4701386"/>
                <a:gd name="connsiteY3" fmla="*/ 803021 h 2580802"/>
                <a:gd name="connsiteX4" fmla="*/ 1895547 w 4701386"/>
                <a:gd name="connsiteY4" fmla="*/ 943134 h 2580802"/>
                <a:gd name="connsiteX5" fmla="*/ 2291883 w 4701386"/>
                <a:gd name="connsiteY5" fmla="*/ 753205 h 2580802"/>
                <a:gd name="connsiteX6" fmla="*/ 2714697 w 4701386"/>
                <a:gd name="connsiteY6" fmla="*/ 710629 h 2580802"/>
                <a:gd name="connsiteX7" fmla="*/ 3161420 w 4701386"/>
                <a:gd name="connsiteY7" fmla="*/ 1372045 h 2580802"/>
                <a:gd name="connsiteX8" fmla="*/ 3711679 w 4701386"/>
                <a:gd name="connsiteY8" fmla="*/ 1379379 h 2580802"/>
                <a:gd name="connsiteX9" fmla="*/ 4263939 w 4701386"/>
                <a:gd name="connsiteY9" fmla="*/ 1250411 h 2580802"/>
                <a:gd name="connsiteX10" fmla="*/ 4676657 w 4701386"/>
                <a:gd name="connsiteY10" fmla="*/ 1990503 h 2580802"/>
                <a:gd name="connsiteX11" fmla="*/ 3957710 w 4701386"/>
                <a:gd name="connsiteY11" fmla="*/ 2559241 h 2580802"/>
                <a:gd name="connsiteX12" fmla="*/ 3006543 w 4701386"/>
                <a:gd name="connsiteY12" fmla="*/ 2466372 h 2580802"/>
                <a:gd name="connsiteX13" fmla="*/ 2067759 w 4701386"/>
                <a:gd name="connsiteY13" fmla="*/ 2256346 h 2580802"/>
                <a:gd name="connsiteX14" fmla="*/ 902947 w 4701386"/>
                <a:gd name="connsiteY14" fmla="*/ 2225294 h 2580802"/>
                <a:gd name="connsiteX15" fmla="*/ 277250 w 4701386"/>
                <a:gd name="connsiteY15" fmla="*/ 1908016 h 2580802"/>
                <a:gd name="connsiteX16" fmla="*/ 3692 w 4701386"/>
                <a:gd name="connsiteY16" fmla="*/ 1594454 h 2580802"/>
                <a:gd name="connsiteX17" fmla="*/ 219528 w 4701386"/>
                <a:gd name="connsiteY17" fmla="*/ 898938 h 2580802"/>
                <a:gd name="connsiteX18" fmla="*/ 451271 w 4701386"/>
                <a:gd name="connsiteY18" fmla="*/ 242475 h 258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01386" h="2580802">
                  <a:moveTo>
                    <a:pt x="451271" y="242475"/>
                  </a:moveTo>
                  <a:cubicBezTo>
                    <a:pt x="604910" y="76168"/>
                    <a:pt x="835796" y="-27559"/>
                    <a:pt x="1059633" y="6445"/>
                  </a:cubicBezTo>
                  <a:cubicBezTo>
                    <a:pt x="1283471" y="40354"/>
                    <a:pt x="1484639" y="230188"/>
                    <a:pt x="1497593" y="456311"/>
                  </a:cubicBezTo>
                  <a:cubicBezTo>
                    <a:pt x="1504260" y="572992"/>
                    <a:pt x="1465208" y="696913"/>
                    <a:pt x="1513976" y="803021"/>
                  </a:cubicBezTo>
                  <a:cubicBezTo>
                    <a:pt x="1575412" y="936466"/>
                    <a:pt x="1752672" y="977710"/>
                    <a:pt x="1895547" y="943134"/>
                  </a:cubicBezTo>
                  <a:cubicBezTo>
                    <a:pt x="2038327" y="908558"/>
                    <a:pt x="2160533" y="819023"/>
                    <a:pt x="2291883" y="753205"/>
                  </a:cubicBezTo>
                  <a:cubicBezTo>
                    <a:pt x="2423232" y="687388"/>
                    <a:pt x="2582967" y="645668"/>
                    <a:pt x="2714697" y="710629"/>
                  </a:cubicBezTo>
                  <a:cubicBezTo>
                    <a:pt x="2958061" y="830739"/>
                    <a:pt x="2941583" y="1212882"/>
                    <a:pt x="3161420" y="1372045"/>
                  </a:cubicBezTo>
                  <a:cubicBezTo>
                    <a:pt x="3316296" y="1484249"/>
                    <a:pt x="3532133" y="1445197"/>
                    <a:pt x="3711679" y="1379379"/>
                  </a:cubicBezTo>
                  <a:cubicBezTo>
                    <a:pt x="3891225" y="1313561"/>
                    <a:pt x="4074582" y="1224026"/>
                    <a:pt x="4263939" y="1250411"/>
                  </a:cubicBezTo>
                  <a:cubicBezTo>
                    <a:pt x="4582169" y="1294702"/>
                    <a:pt x="4772097" y="1683703"/>
                    <a:pt x="4676657" y="1990503"/>
                  </a:cubicBezTo>
                  <a:cubicBezTo>
                    <a:pt x="4581121" y="2297303"/>
                    <a:pt x="4273940" y="2501900"/>
                    <a:pt x="3957710" y="2559241"/>
                  </a:cubicBezTo>
                  <a:cubicBezTo>
                    <a:pt x="3641575" y="2616486"/>
                    <a:pt x="3316582" y="2550859"/>
                    <a:pt x="3006543" y="2466372"/>
                  </a:cubicBezTo>
                  <a:cubicBezTo>
                    <a:pt x="2696504" y="2381885"/>
                    <a:pt x="2388276" y="2277777"/>
                    <a:pt x="2067759" y="2256346"/>
                  </a:cubicBezTo>
                  <a:cubicBezTo>
                    <a:pt x="1678854" y="2230343"/>
                    <a:pt x="1279280" y="2326736"/>
                    <a:pt x="902947" y="2225294"/>
                  </a:cubicBezTo>
                  <a:cubicBezTo>
                    <a:pt x="676157" y="2164144"/>
                    <a:pt x="474703" y="2035175"/>
                    <a:pt x="277250" y="1908016"/>
                  </a:cubicBezTo>
                  <a:cubicBezTo>
                    <a:pt x="156854" y="1830483"/>
                    <a:pt x="25028" y="1736090"/>
                    <a:pt x="3692" y="1594454"/>
                  </a:cubicBezTo>
                  <a:cubicBezTo>
                    <a:pt x="-33646" y="1347756"/>
                    <a:pt x="224672" y="1152113"/>
                    <a:pt x="219528" y="898938"/>
                  </a:cubicBezTo>
                  <a:cubicBezTo>
                    <a:pt x="214289" y="649192"/>
                    <a:pt x="270773" y="437928"/>
                    <a:pt x="451271" y="24247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aphic 18">
            <a:extLst>
              <a:ext uri="{FF2B5EF4-FFF2-40B4-BE49-F238E27FC236}">
                <a16:creationId xmlns:a16="http://schemas.microsoft.com/office/drawing/2014/main" id="{57591FC9-A9A5-03F8-C1F4-D156EC1280B2}"/>
              </a:ext>
            </a:extLst>
          </p:cNvPr>
          <p:cNvGrpSpPr/>
          <p:nvPr/>
        </p:nvGrpSpPr>
        <p:grpSpPr>
          <a:xfrm flipH="1">
            <a:off x="8133820" y="4125711"/>
            <a:ext cx="4481382" cy="3313138"/>
            <a:chOff x="6447953" y="4125711"/>
            <a:chExt cx="4481382" cy="3313138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D9BAB3-5B02-5DE8-CF3D-69051A34C2C1}"/>
                </a:ext>
              </a:extLst>
            </p:cNvPr>
            <p:cNvSpPr/>
            <p:nvPr/>
          </p:nvSpPr>
          <p:spPr>
            <a:xfrm>
              <a:off x="6447953" y="4125711"/>
              <a:ext cx="1452328" cy="2062597"/>
            </a:xfrm>
            <a:custGeom>
              <a:avLst/>
              <a:gdLst>
                <a:gd name="connsiteX0" fmla="*/ 132398 w 1452328"/>
                <a:gd name="connsiteY0" fmla="*/ 187414 h 2062597"/>
                <a:gd name="connsiteX1" fmla="*/ 562356 w 1452328"/>
                <a:gd name="connsiteY1" fmla="*/ 629 h 2062597"/>
                <a:gd name="connsiteX2" fmla="*/ 879253 w 1452328"/>
                <a:gd name="connsiteY2" fmla="*/ 300286 h 2062597"/>
                <a:gd name="connsiteX3" fmla="*/ 688181 w 1452328"/>
                <a:gd name="connsiteY3" fmla="*/ 864547 h 2062597"/>
                <a:gd name="connsiteX4" fmla="*/ 937546 w 1452328"/>
                <a:gd name="connsiteY4" fmla="*/ 1073239 h 2062597"/>
                <a:gd name="connsiteX5" fmla="*/ 1267968 w 1452328"/>
                <a:gd name="connsiteY5" fmla="*/ 1154297 h 2062597"/>
                <a:gd name="connsiteX6" fmla="*/ 1450562 w 1452328"/>
                <a:gd name="connsiteY6" fmla="*/ 1413187 h 2062597"/>
                <a:gd name="connsiteX7" fmla="*/ 1313212 w 1452328"/>
                <a:gd name="connsiteY7" fmla="*/ 1607878 h 2062597"/>
                <a:gd name="connsiteX8" fmla="*/ 0 w 1452328"/>
                <a:gd name="connsiteY8" fmla="*/ 2062030 h 20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328" h="2062597">
                  <a:moveTo>
                    <a:pt x="132398" y="187414"/>
                  </a:moveTo>
                  <a:cubicBezTo>
                    <a:pt x="249650" y="77591"/>
                    <a:pt x="401955" y="-8229"/>
                    <a:pt x="562356" y="629"/>
                  </a:cubicBezTo>
                  <a:cubicBezTo>
                    <a:pt x="722757" y="9487"/>
                    <a:pt x="881634" y="139599"/>
                    <a:pt x="879253" y="300286"/>
                  </a:cubicBezTo>
                  <a:cubicBezTo>
                    <a:pt x="876205" y="503359"/>
                    <a:pt x="637794" y="667760"/>
                    <a:pt x="688181" y="864547"/>
                  </a:cubicBezTo>
                  <a:cubicBezTo>
                    <a:pt x="716375" y="974560"/>
                    <a:pt x="828199" y="1042569"/>
                    <a:pt x="937546" y="1073239"/>
                  </a:cubicBezTo>
                  <a:cubicBezTo>
                    <a:pt x="1046893" y="1103910"/>
                    <a:pt x="1163574" y="1109625"/>
                    <a:pt x="1267968" y="1154297"/>
                  </a:cubicBezTo>
                  <a:cubicBezTo>
                    <a:pt x="1372457" y="1198969"/>
                    <a:pt x="1466469" y="1300696"/>
                    <a:pt x="1450562" y="1413187"/>
                  </a:cubicBezTo>
                  <a:cubicBezTo>
                    <a:pt x="1439228" y="1493768"/>
                    <a:pt x="1375982" y="1556062"/>
                    <a:pt x="1313212" y="1607878"/>
                  </a:cubicBezTo>
                  <a:cubicBezTo>
                    <a:pt x="948404" y="1909153"/>
                    <a:pt x="473012" y="2073555"/>
                    <a:pt x="0" y="2062030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C74F62-7319-265F-F980-60C337E172E0}"/>
                </a:ext>
              </a:extLst>
            </p:cNvPr>
            <p:cNvSpPr/>
            <p:nvPr/>
          </p:nvSpPr>
          <p:spPr>
            <a:xfrm>
              <a:off x="8737815" y="5900287"/>
              <a:ext cx="2191520" cy="1538562"/>
            </a:xfrm>
            <a:custGeom>
              <a:avLst/>
              <a:gdLst>
                <a:gd name="connsiteX0" fmla="*/ 382473 w 2191520"/>
                <a:gd name="connsiteY0" fmla="*/ 1245192 h 1538562"/>
                <a:gd name="connsiteX1" fmla="*/ 1854 w 2191520"/>
                <a:gd name="connsiteY1" fmla="*/ 421565 h 1538562"/>
                <a:gd name="connsiteX2" fmla="*/ 44526 w 2191520"/>
                <a:gd name="connsiteY2" fmla="*/ 146388 h 1538562"/>
                <a:gd name="connsiteX3" fmla="*/ 267602 w 2191520"/>
                <a:gd name="connsiteY3" fmla="*/ 179 h 1538562"/>
                <a:gd name="connsiteX4" fmla="*/ 558400 w 2191520"/>
                <a:gd name="connsiteY4" fmla="*/ 301455 h 1538562"/>
                <a:gd name="connsiteX5" fmla="*/ 856151 w 2191520"/>
                <a:gd name="connsiteY5" fmla="*/ 592349 h 1538562"/>
                <a:gd name="connsiteX6" fmla="*/ 1054652 w 2191520"/>
                <a:gd name="connsiteY6" fmla="*/ 503480 h 1538562"/>
                <a:gd name="connsiteX7" fmla="*/ 1564240 w 2191520"/>
                <a:gd name="connsiteY7" fmla="*/ 157818 h 1538562"/>
                <a:gd name="connsiteX8" fmla="*/ 2125643 w 2191520"/>
                <a:gd name="connsiteY8" fmla="*/ 273452 h 1538562"/>
                <a:gd name="connsiteX9" fmla="*/ 2113261 w 2191520"/>
                <a:gd name="connsiteY9" fmla="*/ 815234 h 1538562"/>
                <a:gd name="connsiteX10" fmla="*/ 1384979 w 2191520"/>
                <a:gd name="connsiteY10" fmla="*/ 1538562 h 15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1520" h="1538562">
                  <a:moveTo>
                    <a:pt x="382473" y="1245192"/>
                  </a:moveTo>
                  <a:cubicBezTo>
                    <a:pt x="159397" y="1030594"/>
                    <a:pt x="20618" y="730556"/>
                    <a:pt x="1854" y="421565"/>
                  </a:cubicBezTo>
                  <a:cubicBezTo>
                    <a:pt x="-3861" y="327744"/>
                    <a:pt x="1854" y="230113"/>
                    <a:pt x="44526" y="146388"/>
                  </a:cubicBezTo>
                  <a:cubicBezTo>
                    <a:pt x="87198" y="62663"/>
                    <a:pt x="173685" y="-3916"/>
                    <a:pt x="267602" y="179"/>
                  </a:cubicBezTo>
                  <a:cubicBezTo>
                    <a:pt x="415239" y="6656"/>
                    <a:pt x="500583" y="165438"/>
                    <a:pt x="558400" y="301455"/>
                  </a:cubicBezTo>
                  <a:cubicBezTo>
                    <a:pt x="616216" y="437377"/>
                    <a:pt x="708419" y="594635"/>
                    <a:pt x="856151" y="592349"/>
                  </a:cubicBezTo>
                  <a:cubicBezTo>
                    <a:pt x="929875" y="591206"/>
                    <a:pt x="995693" y="547867"/>
                    <a:pt x="1054652" y="503480"/>
                  </a:cubicBezTo>
                  <a:cubicBezTo>
                    <a:pt x="1219339" y="379560"/>
                    <a:pt x="1372216" y="232494"/>
                    <a:pt x="1564240" y="157818"/>
                  </a:cubicBezTo>
                  <a:cubicBezTo>
                    <a:pt x="1756264" y="83142"/>
                    <a:pt x="2007247" y="104859"/>
                    <a:pt x="2125643" y="273452"/>
                  </a:cubicBezTo>
                  <a:cubicBezTo>
                    <a:pt x="2234514" y="428423"/>
                    <a:pt x="2192795" y="643402"/>
                    <a:pt x="2113261" y="815234"/>
                  </a:cubicBezTo>
                  <a:cubicBezTo>
                    <a:pt x="1966480" y="1132321"/>
                    <a:pt x="1703114" y="1393973"/>
                    <a:pt x="1384979" y="1538562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aphic 18">
            <a:extLst>
              <a:ext uri="{FF2B5EF4-FFF2-40B4-BE49-F238E27FC236}">
                <a16:creationId xmlns:a16="http://schemas.microsoft.com/office/drawing/2014/main" id="{98979D9A-98CD-1B4E-F00E-4894AF9FC34C}"/>
              </a:ext>
            </a:extLst>
          </p:cNvPr>
          <p:cNvGrpSpPr/>
          <p:nvPr/>
        </p:nvGrpSpPr>
        <p:grpSpPr>
          <a:xfrm flipH="1">
            <a:off x="9796959" y="5922835"/>
            <a:ext cx="2709753" cy="1259011"/>
            <a:chOff x="6556443" y="5922835"/>
            <a:chExt cx="2709753" cy="1259011"/>
          </a:xfrm>
          <a:solidFill>
            <a:srgbClr val="FF3333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A2461B5-3008-028E-99D2-4A8C8CF8BFCF}"/>
                </a:ext>
              </a:extLst>
            </p:cNvPr>
            <p:cNvSpPr/>
            <p:nvPr/>
          </p:nvSpPr>
          <p:spPr>
            <a:xfrm>
              <a:off x="6556443" y="5922835"/>
              <a:ext cx="2709753" cy="1259011"/>
            </a:xfrm>
            <a:custGeom>
              <a:avLst/>
              <a:gdLst>
                <a:gd name="connsiteX0" fmla="*/ 310325 w 2709753"/>
                <a:gd name="connsiteY0" fmla="*/ 880601 h 1259011"/>
                <a:gd name="connsiteX1" fmla="*/ 1 w 2709753"/>
                <a:gd name="connsiteY1" fmla="*/ 386635 h 1259011"/>
                <a:gd name="connsiteX2" fmla="*/ 378524 w 2709753"/>
                <a:gd name="connsiteY2" fmla="*/ 1444 h 1259011"/>
                <a:gd name="connsiteX3" fmla="*/ 1129285 w 2709753"/>
                <a:gd name="connsiteY3" fmla="*/ 518175 h 1259011"/>
                <a:gd name="connsiteX4" fmla="*/ 1493997 w 2709753"/>
                <a:gd name="connsiteY4" fmla="*/ 385587 h 1259011"/>
                <a:gd name="connsiteX5" fmla="*/ 1867377 w 2709753"/>
                <a:gd name="connsiteY5" fmla="*/ 349106 h 1259011"/>
                <a:gd name="connsiteX6" fmla="*/ 2156270 w 2709753"/>
                <a:gd name="connsiteY6" fmla="*/ 612187 h 1259011"/>
                <a:gd name="connsiteX7" fmla="*/ 2499361 w 2709753"/>
                <a:gd name="connsiteY7" fmla="*/ 503221 h 1259011"/>
                <a:gd name="connsiteX8" fmla="*/ 2708434 w 2709753"/>
                <a:gd name="connsiteY8" fmla="*/ 738679 h 1259011"/>
                <a:gd name="connsiteX9" fmla="*/ 2281143 w 2709753"/>
                <a:gd name="connsiteY9" fmla="*/ 1237979 h 1259011"/>
                <a:gd name="connsiteX10" fmla="*/ 1576198 w 2709753"/>
                <a:gd name="connsiteY10" fmla="*/ 1166066 h 1259011"/>
                <a:gd name="connsiteX11" fmla="*/ 310325 w 2709753"/>
                <a:gd name="connsiteY11" fmla="*/ 880601 h 12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753" h="1259011">
                  <a:moveTo>
                    <a:pt x="310325" y="880601"/>
                  </a:moveTo>
                  <a:cubicBezTo>
                    <a:pt x="138875" y="772017"/>
                    <a:pt x="382" y="589517"/>
                    <a:pt x="1" y="386635"/>
                  </a:cubicBezTo>
                  <a:cubicBezTo>
                    <a:pt x="-380" y="183657"/>
                    <a:pt x="176594" y="-19130"/>
                    <a:pt x="378524" y="1444"/>
                  </a:cubicBezTo>
                  <a:cubicBezTo>
                    <a:pt x="689230" y="33067"/>
                    <a:pt x="817436" y="500840"/>
                    <a:pt x="1129285" y="518175"/>
                  </a:cubicBezTo>
                  <a:cubicBezTo>
                    <a:pt x="1260253" y="525509"/>
                    <a:pt x="1378078" y="446928"/>
                    <a:pt x="1493997" y="385587"/>
                  </a:cubicBezTo>
                  <a:cubicBezTo>
                    <a:pt x="1610011" y="324246"/>
                    <a:pt x="1756315" y="279193"/>
                    <a:pt x="1867377" y="349106"/>
                  </a:cubicBezTo>
                  <a:cubicBezTo>
                    <a:pt x="1979962" y="419972"/>
                    <a:pt x="2024825" y="591994"/>
                    <a:pt x="2156270" y="612187"/>
                  </a:cubicBezTo>
                  <a:cubicBezTo>
                    <a:pt x="2276761" y="630666"/>
                    <a:pt x="2377441" y="502459"/>
                    <a:pt x="2499361" y="503221"/>
                  </a:cubicBezTo>
                  <a:cubicBezTo>
                    <a:pt x="2614613" y="503888"/>
                    <a:pt x="2698624" y="623808"/>
                    <a:pt x="2708434" y="738679"/>
                  </a:cubicBezTo>
                  <a:cubicBezTo>
                    <a:pt x="2728627" y="976709"/>
                    <a:pt x="2513839" y="1183687"/>
                    <a:pt x="2281143" y="1237979"/>
                  </a:cubicBezTo>
                  <a:cubicBezTo>
                    <a:pt x="2048447" y="1292272"/>
                    <a:pt x="1805845" y="1231788"/>
                    <a:pt x="1576198" y="1166066"/>
                  </a:cubicBezTo>
                  <a:cubicBezTo>
                    <a:pt x="1152907" y="1044908"/>
                    <a:pt x="692563" y="1122632"/>
                    <a:pt x="310325" y="880601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DDEE537-D93C-3942-7488-62B4E4E37F63}"/>
                </a:ext>
              </a:extLst>
            </p:cNvPr>
            <p:cNvSpPr/>
            <p:nvPr/>
          </p:nvSpPr>
          <p:spPr>
            <a:xfrm>
              <a:off x="8611128" y="5962879"/>
              <a:ext cx="332190" cy="355278"/>
            </a:xfrm>
            <a:custGeom>
              <a:avLst/>
              <a:gdLst>
                <a:gd name="connsiteX0" fmla="*/ 1001 w 332190"/>
                <a:gd name="connsiteY0" fmla="*/ 163330 h 355278"/>
                <a:gd name="connsiteX1" fmla="*/ 104633 w 332190"/>
                <a:gd name="connsiteY1" fmla="*/ 344115 h 355278"/>
                <a:gd name="connsiteX2" fmla="*/ 292371 w 332190"/>
                <a:gd name="connsiteY2" fmla="*/ 296775 h 355278"/>
                <a:gd name="connsiteX3" fmla="*/ 312659 w 332190"/>
                <a:gd name="connsiteY3" fmla="*/ 102846 h 355278"/>
                <a:gd name="connsiteX4" fmla="*/ 135113 w 332190"/>
                <a:gd name="connsiteY4" fmla="*/ 548 h 355278"/>
                <a:gd name="connsiteX5" fmla="*/ 1001 w 332190"/>
                <a:gd name="connsiteY5" fmla="*/ 163330 h 3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90" h="355278">
                  <a:moveTo>
                    <a:pt x="1001" y="163330"/>
                  </a:moveTo>
                  <a:cubicBezTo>
                    <a:pt x="-7191" y="237435"/>
                    <a:pt x="35577" y="316016"/>
                    <a:pt x="104633" y="344115"/>
                  </a:cubicBezTo>
                  <a:cubicBezTo>
                    <a:pt x="168546" y="370023"/>
                    <a:pt x="247794" y="349449"/>
                    <a:pt x="292371" y="296775"/>
                  </a:cubicBezTo>
                  <a:cubicBezTo>
                    <a:pt x="336947" y="244197"/>
                    <a:pt x="344663" y="163997"/>
                    <a:pt x="312659" y="102846"/>
                  </a:cubicBezTo>
                  <a:cubicBezTo>
                    <a:pt x="282084" y="44458"/>
                    <a:pt x="203312" y="-5834"/>
                    <a:pt x="135113" y="548"/>
                  </a:cubicBezTo>
                  <a:cubicBezTo>
                    <a:pt x="64533" y="7120"/>
                    <a:pt x="8049" y="99989"/>
                    <a:pt x="1001" y="163330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aphic 18">
            <a:extLst>
              <a:ext uri="{FF2B5EF4-FFF2-40B4-BE49-F238E27FC236}">
                <a16:creationId xmlns:a16="http://schemas.microsoft.com/office/drawing/2014/main" id="{F3CFEAB7-659E-2AA7-AB5D-0ECC82E70C97}"/>
              </a:ext>
            </a:extLst>
          </p:cNvPr>
          <p:cNvGrpSpPr/>
          <p:nvPr/>
        </p:nvGrpSpPr>
        <p:grpSpPr>
          <a:xfrm flipH="1">
            <a:off x="8584864" y="6253756"/>
            <a:ext cx="2360545" cy="1138766"/>
            <a:chOff x="8117746" y="6253756"/>
            <a:chExt cx="2360545" cy="1138766"/>
          </a:xfrm>
          <a:solidFill>
            <a:srgbClr val="FFB000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67461B5-C51F-E1F5-3C81-40A300B4CB95}"/>
                </a:ext>
              </a:extLst>
            </p:cNvPr>
            <p:cNvSpPr/>
            <p:nvPr/>
          </p:nvSpPr>
          <p:spPr>
            <a:xfrm>
              <a:off x="8117746" y="6434305"/>
              <a:ext cx="2360545" cy="958217"/>
            </a:xfrm>
            <a:custGeom>
              <a:avLst/>
              <a:gdLst>
                <a:gd name="connsiteX0" fmla="*/ 309598 w 2360545"/>
                <a:gd name="connsiteY0" fmla="*/ 875480 h 958217"/>
                <a:gd name="connsiteX1" fmla="*/ 322 w 2360545"/>
                <a:gd name="connsiteY1" fmla="*/ 451903 h 958217"/>
                <a:gd name="connsiteX2" fmla="*/ 331220 w 2360545"/>
                <a:gd name="connsiteY2" fmla="*/ 96430 h 958217"/>
                <a:gd name="connsiteX3" fmla="*/ 942630 w 2360545"/>
                <a:gd name="connsiteY3" fmla="*/ 349033 h 958217"/>
                <a:gd name="connsiteX4" fmla="*/ 1381256 w 2360545"/>
                <a:gd name="connsiteY4" fmla="*/ 97287 h 958217"/>
                <a:gd name="connsiteX5" fmla="*/ 1667673 w 2360545"/>
                <a:gd name="connsiteY5" fmla="*/ 265975 h 958217"/>
                <a:gd name="connsiteX6" fmla="*/ 2090868 w 2360545"/>
                <a:gd name="connsiteY6" fmla="*/ 4514 h 958217"/>
                <a:gd name="connsiteX7" fmla="*/ 2350710 w 2360545"/>
                <a:gd name="connsiteY7" fmla="*/ 177393 h 958217"/>
                <a:gd name="connsiteX8" fmla="*/ 2263271 w 2360545"/>
                <a:gd name="connsiteY8" fmla="*/ 496861 h 958217"/>
                <a:gd name="connsiteX9" fmla="*/ 1981903 w 2360545"/>
                <a:gd name="connsiteY9" fmla="*/ 691552 h 958217"/>
                <a:gd name="connsiteX10" fmla="*/ 1058549 w 2360545"/>
                <a:gd name="connsiteY10" fmla="*/ 916437 h 958217"/>
                <a:gd name="connsiteX11" fmla="*/ 309598 w 2360545"/>
                <a:gd name="connsiteY11" fmla="*/ 875480 h 95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60545" h="958217">
                  <a:moveTo>
                    <a:pt x="309598" y="875480"/>
                  </a:moveTo>
                  <a:cubicBezTo>
                    <a:pt x="145673" y="793279"/>
                    <a:pt x="8703" y="635069"/>
                    <a:pt x="322" y="451903"/>
                  </a:cubicBezTo>
                  <a:cubicBezTo>
                    <a:pt x="-8061" y="268737"/>
                    <a:pt x="148626" y="80428"/>
                    <a:pt x="331220" y="96430"/>
                  </a:cubicBezTo>
                  <a:cubicBezTo>
                    <a:pt x="557058" y="116242"/>
                    <a:pt x="723459" y="406850"/>
                    <a:pt x="942630" y="349033"/>
                  </a:cubicBezTo>
                  <a:cubicBezTo>
                    <a:pt x="1110841" y="304647"/>
                    <a:pt x="1210282" y="64902"/>
                    <a:pt x="1381256" y="97287"/>
                  </a:cubicBezTo>
                  <a:cubicBezTo>
                    <a:pt x="1491651" y="118147"/>
                    <a:pt x="1556516" y="250068"/>
                    <a:pt x="1667673" y="265975"/>
                  </a:cubicBezTo>
                  <a:cubicBezTo>
                    <a:pt x="1837123" y="290264"/>
                    <a:pt x="1924086" y="42709"/>
                    <a:pt x="2090868" y="4514"/>
                  </a:cubicBezTo>
                  <a:cubicBezTo>
                    <a:pt x="2202883" y="-21204"/>
                    <a:pt x="2320421" y="66522"/>
                    <a:pt x="2350710" y="177393"/>
                  </a:cubicBezTo>
                  <a:cubicBezTo>
                    <a:pt x="2381095" y="288264"/>
                    <a:pt x="2338042" y="409517"/>
                    <a:pt x="2263271" y="496861"/>
                  </a:cubicBezTo>
                  <a:cubicBezTo>
                    <a:pt x="2188500" y="584110"/>
                    <a:pt x="2085820" y="642498"/>
                    <a:pt x="1981903" y="691552"/>
                  </a:cubicBezTo>
                  <a:cubicBezTo>
                    <a:pt x="1682817" y="832427"/>
                    <a:pt x="1382590" y="879290"/>
                    <a:pt x="1058549" y="916437"/>
                  </a:cubicBezTo>
                  <a:cubicBezTo>
                    <a:pt x="786420" y="947489"/>
                    <a:pt x="577537" y="1009783"/>
                    <a:pt x="309598" y="875480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A2ECA25-F95D-643D-E78B-2E5CF29D21FE}"/>
                </a:ext>
              </a:extLst>
            </p:cNvPr>
            <p:cNvSpPr/>
            <p:nvPr/>
          </p:nvSpPr>
          <p:spPr>
            <a:xfrm>
              <a:off x="9868372" y="6253756"/>
              <a:ext cx="597305" cy="268632"/>
            </a:xfrm>
            <a:custGeom>
              <a:avLst/>
              <a:gdLst>
                <a:gd name="connsiteX0" fmla="*/ 481117 w 597305"/>
                <a:gd name="connsiteY0" fmla="*/ 156774 h 268632"/>
                <a:gd name="connsiteX1" fmla="*/ 583892 w 597305"/>
                <a:gd name="connsiteY1" fmla="*/ 156298 h 268632"/>
                <a:gd name="connsiteX2" fmla="*/ 586845 w 597305"/>
                <a:gd name="connsiteY2" fmla="*/ 85527 h 268632"/>
                <a:gd name="connsiteX3" fmla="*/ 526837 w 597305"/>
                <a:gd name="connsiteY3" fmla="*/ 39616 h 268632"/>
                <a:gd name="connsiteX4" fmla="*/ 60493 w 597305"/>
                <a:gd name="connsiteY4" fmla="*/ 97528 h 268632"/>
                <a:gd name="connsiteX5" fmla="*/ 8296 w 597305"/>
                <a:gd name="connsiteY5" fmla="*/ 158012 h 268632"/>
                <a:gd name="connsiteX6" fmla="*/ 60969 w 597305"/>
                <a:gd name="connsiteY6" fmla="*/ 268502 h 268632"/>
                <a:gd name="connsiteX7" fmla="*/ 174031 w 597305"/>
                <a:gd name="connsiteY7" fmla="*/ 199541 h 268632"/>
                <a:gd name="connsiteX8" fmla="*/ 481117 w 597305"/>
                <a:gd name="connsiteY8" fmla="*/ 156774 h 26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305" h="268632">
                  <a:moveTo>
                    <a:pt x="481117" y="156774"/>
                  </a:moveTo>
                  <a:cubicBezTo>
                    <a:pt x="515693" y="167632"/>
                    <a:pt x="558270" y="181920"/>
                    <a:pt x="583892" y="156298"/>
                  </a:cubicBezTo>
                  <a:cubicBezTo>
                    <a:pt x="601989" y="138200"/>
                    <a:pt x="600561" y="107053"/>
                    <a:pt x="586845" y="85527"/>
                  </a:cubicBezTo>
                  <a:cubicBezTo>
                    <a:pt x="573129" y="64000"/>
                    <a:pt x="549983" y="50380"/>
                    <a:pt x="526837" y="39616"/>
                  </a:cubicBezTo>
                  <a:cubicBezTo>
                    <a:pt x="377199" y="-30011"/>
                    <a:pt x="188985" y="-6104"/>
                    <a:pt x="60493" y="97528"/>
                  </a:cubicBezTo>
                  <a:cubicBezTo>
                    <a:pt x="39633" y="114388"/>
                    <a:pt x="19821" y="133723"/>
                    <a:pt x="8296" y="158012"/>
                  </a:cubicBezTo>
                  <a:cubicBezTo>
                    <a:pt x="-12373" y="201541"/>
                    <a:pt x="5724" y="264502"/>
                    <a:pt x="60969" y="268502"/>
                  </a:cubicBezTo>
                  <a:cubicBezTo>
                    <a:pt x="103451" y="271550"/>
                    <a:pt x="141075" y="220306"/>
                    <a:pt x="174031" y="199541"/>
                  </a:cubicBezTo>
                  <a:cubicBezTo>
                    <a:pt x="263852" y="142772"/>
                    <a:pt x="379009" y="124675"/>
                    <a:pt x="481117" y="15677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aphic 18">
            <a:extLst>
              <a:ext uri="{FF2B5EF4-FFF2-40B4-BE49-F238E27FC236}">
                <a16:creationId xmlns:a16="http://schemas.microsoft.com/office/drawing/2014/main" id="{F7B31E56-9E54-77C0-0EB5-7A24FADCBFD5}"/>
              </a:ext>
            </a:extLst>
          </p:cNvPr>
          <p:cNvGrpSpPr/>
          <p:nvPr/>
        </p:nvGrpSpPr>
        <p:grpSpPr>
          <a:xfrm flipH="1">
            <a:off x="7702677" y="5350286"/>
            <a:ext cx="4904480" cy="1953376"/>
            <a:chOff x="6455998" y="5350286"/>
            <a:chExt cx="4904480" cy="1953376"/>
          </a:xfrm>
        </p:grpSpPr>
        <p:grpSp>
          <p:nvGrpSpPr>
            <p:cNvPr id="143" name="Graphic 18">
              <a:extLst>
                <a:ext uri="{FF2B5EF4-FFF2-40B4-BE49-F238E27FC236}">
                  <a16:creationId xmlns:a16="http://schemas.microsoft.com/office/drawing/2014/main" id="{544ECBAA-E7F9-0F9F-252C-5EA4B5C15AEE}"/>
                </a:ext>
              </a:extLst>
            </p:cNvPr>
            <p:cNvGrpSpPr/>
            <p:nvPr/>
          </p:nvGrpSpPr>
          <p:grpSpPr>
            <a:xfrm>
              <a:off x="10327890" y="6402142"/>
              <a:ext cx="1032587" cy="901520"/>
              <a:chOff x="10327890" y="6402142"/>
              <a:chExt cx="1032587" cy="901520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2E8C0ED-67DB-8A53-F147-757CE8FC8EA0}"/>
                  </a:ext>
                </a:extLst>
              </p:cNvPr>
              <p:cNvSpPr/>
              <p:nvPr/>
            </p:nvSpPr>
            <p:spPr>
              <a:xfrm>
                <a:off x="10327890" y="6402142"/>
                <a:ext cx="1032587" cy="901520"/>
              </a:xfrm>
              <a:custGeom>
                <a:avLst/>
                <a:gdLst>
                  <a:gd name="connsiteX0" fmla="*/ 791504 w 1032587"/>
                  <a:gd name="connsiteY0" fmla="*/ 6293 h 901520"/>
                  <a:gd name="connsiteX1" fmla="*/ 791504 w 1032587"/>
                  <a:gd name="connsiteY1" fmla="*/ 6293 h 901520"/>
                  <a:gd name="connsiteX2" fmla="*/ 782741 w 1032587"/>
                  <a:gd name="connsiteY2" fmla="*/ 5722 h 901520"/>
                  <a:gd name="connsiteX3" fmla="*/ 693682 w 1032587"/>
                  <a:gd name="connsiteY3" fmla="*/ 2102 h 901520"/>
                  <a:gd name="connsiteX4" fmla="*/ 695492 w 1032587"/>
                  <a:gd name="connsiteY4" fmla="*/ 5150 h 901520"/>
                  <a:gd name="connsiteX5" fmla="*/ 708923 w 1032587"/>
                  <a:gd name="connsiteY5" fmla="*/ 128594 h 901520"/>
                  <a:gd name="connsiteX6" fmla="*/ 607767 w 1032587"/>
                  <a:gd name="connsiteY6" fmla="*/ 1245 h 901520"/>
                  <a:gd name="connsiteX7" fmla="*/ 606243 w 1032587"/>
                  <a:gd name="connsiteY7" fmla="*/ 6 h 901520"/>
                  <a:gd name="connsiteX8" fmla="*/ 509564 w 1032587"/>
                  <a:gd name="connsiteY8" fmla="*/ 2769 h 901520"/>
                  <a:gd name="connsiteX9" fmla="*/ 509564 w 1032587"/>
                  <a:gd name="connsiteY9" fmla="*/ 2769 h 901520"/>
                  <a:gd name="connsiteX10" fmla="*/ 498134 w 1032587"/>
                  <a:gd name="connsiteY10" fmla="*/ 3531 h 901520"/>
                  <a:gd name="connsiteX11" fmla="*/ 498039 w 1032587"/>
                  <a:gd name="connsiteY11" fmla="*/ 3531 h 901520"/>
                  <a:gd name="connsiteX12" fmla="*/ 498039 w 1032587"/>
                  <a:gd name="connsiteY12" fmla="*/ 3531 h 901520"/>
                  <a:gd name="connsiteX13" fmla="*/ 351735 w 1032587"/>
                  <a:gd name="connsiteY13" fmla="*/ 20009 h 901520"/>
                  <a:gd name="connsiteX14" fmla="*/ 442984 w 1032587"/>
                  <a:gd name="connsiteY14" fmla="*/ 142786 h 901520"/>
                  <a:gd name="connsiteX15" fmla="*/ 444508 w 1032587"/>
                  <a:gd name="connsiteY15" fmla="*/ 159646 h 901520"/>
                  <a:gd name="connsiteX16" fmla="*/ 408504 w 1032587"/>
                  <a:gd name="connsiteY16" fmla="*/ 172123 h 901520"/>
                  <a:gd name="connsiteX17" fmla="*/ 377357 w 1032587"/>
                  <a:gd name="connsiteY17" fmla="*/ 142215 h 901520"/>
                  <a:gd name="connsiteX18" fmla="*/ 33409 w 1032587"/>
                  <a:gd name="connsiteY18" fmla="*/ 182220 h 901520"/>
                  <a:gd name="connsiteX19" fmla="*/ 28837 w 1032587"/>
                  <a:gd name="connsiteY19" fmla="*/ 189078 h 901520"/>
                  <a:gd name="connsiteX20" fmla="*/ 26646 w 1032587"/>
                  <a:gd name="connsiteY20" fmla="*/ 375482 h 901520"/>
                  <a:gd name="connsiteX21" fmla="*/ 261533 w 1032587"/>
                  <a:gd name="connsiteY21" fmla="*/ 561696 h 901520"/>
                  <a:gd name="connsiteX22" fmla="*/ 261533 w 1032587"/>
                  <a:gd name="connsiteY22" fmla="*/ 561791 h 901520"/>
                  <a:gd name="connsiteX23" fmla="*/ 278488 w 1032587"/>
                  <a:gd name="connsiteY23" fmla="*/ 589890 h 901520"/>
                  <a:gd name="connsiteX24" fmla="*/ 312015 w 1032587"/>
                  <a:gd name="connsiteY24" fmla="*/ 786486 h 901520"/>
                  <a:gd name="connsiteX25" fmla="*/ 486323 w 1032587"/>
                  <a:gd name="connsiteY25" fmla="*/ 901453 h 901520"/>
                  <a:gd name="connsiteX26" fmla="*/ 576906 w 1032587"/>
                  <a:gd name="connsiteY26" fmla="*/ 886022 h 901520"/>
                  <a:gd name="connsiteX27" fmla="*/ 582526 w 1032587"/>
                  <a:gd name="connsiteY27" fmla="*/ 883926 h 901520"/>
                  <a:gd name="connsiteX28" fmla="*/ 662821 w 1032587"/>
                  <a:gd name="connsiteY28" fmla="*/ 838302 h 901520"/>
                  <a:gd name="connsiteX29" fmla="*/ 678728 w 1032587"/>
                  <a:gd name="connsiteY29" fmla="*/ 747433 h 901520"/>
                  <a:gd name="connsiteX30" fmla="*/ 621388 w 1032587"/>
                  <a:gd name="connsiteY30" fmla="*/ 561886 h 901520"/>
                  <a:gd name="connsiteX31" fmla="*/ 702255 w 1032587"/>
                  <a:gd name="connsiteY31" fmla="*/ 583699 h 901520"/>
                  <a:gd name="connsiteX32" fmla="*/ 776359 w 1032587"/>
                  <a:gd name="connsiteY32" fmla="*/ 709048 h 901520"/>
                  <a:gd name="connsiteX33" fmla="*/ 816745 w 1032587"/>
                  <a:gd name="connsiteY33" fmla="*/ 640563 h 901520"/>
                  <a:gd name="connsiteX34" fmla="*/ 832081 w 1032587"/>
                  <a:gd name="connsiteY34" fmla="*/ 612083 h 901520"/>
                  <a:gd name="connsiteX35" fmla="*/ 832081 w 1032587"/>
                  <a:gd name="connsiteY35" fmla="*/ 612083 h 901520"/>
                  <a:gd name="connsiteX36" fmla="*/ 834747 w 1032587"/>
                  <a:gd name="connsiteY36" fmla="*/ 606940 h 901520"/>
                  <a:gd name="connsiteX37" fmla="*/ 916758 w 1032587"/>
                  <a:gd name="connsiteY37" fmla="*/ 431680 h 901520"/>
                  <a:gd name="connsiteX38" fmla="*/ 836748 w 1032587"/>
                  <a:gd name="connsiteY38" fmla="*/ 349669 h 901520"/>
                  <a:gd name="connsiteX39" fmla="*/ 815507 w 1032587"/>
                  <a:gd name="connsiteY39" fmla="*/ 333191 h 901520"/>
                  <a:gd name="connsiteX40" fmla="*/ 817983 w 1032587"/>
                  <a:gd name="connsiteY40" fmla="*/ 308998 h 901520"/>
                  <a:gd name="connsiteX41" fmla="*/ 834747 w 1032587"/>
                  <a:gd name="connsiteY41" fmla="*/ 307188 h 901520"/>
                  <a:gd name="connsiteX42" fmla="*/ 946571 w 1032587"/>
                  <a:gd name="connsiteY42" fmla="*/ 357861 h 901520"/>
                  <a:gd name="connsiteX43" fmla="*/ 963526 w 1032587"/>
                  <a:gd name="connsiteY43" fmla="*/ 313474 h 901520"/>
                  <a:gd name="connsiteX44" fmla="*/ 964192 w 1032587"/>
                  <a:gd name="connsiteY44" fmla="*/ 311760 h 901520"/>
                  <a:gd name="connsiteX45" fmla="*/ 967335 w 1032587"/>
                  <a:gd name="connsiteY45" fmla="*/ 303568 h 901520"/>
                  <a:gd name="connsiteX46" fmla="*/ 967335 w 1032587"/>
                  <a:gd name="connsiteY46" fmla="*/ 303568 h 901520"/>
                  <a:gd name="connsiteX47" fmla="*/ 999054 w 1032587"/>
                  <a:gd name="connsiteY47" fmla="*/ 49060 h 901520"/>
                  <a:gd name="connsiteX48" fmla="*/ 791504 w 1032587"/>
                  <a:gd name="connsiteY48" fmla="*/ 6293 h 901520"/>
                  <a:gd name="connsiteX49" fmla="*/ 176761 w 1032587"/>
                  <a:gd name="connsiteY49" fmla="*/ 300997 h 901520"/>
                  <a:gd name="connsiteX50" fmla="*/ 162473 w 1032587"/>
                  <a:gd name="connsiteY50" fmla="*/ 237465 h 901520"/>
                  <a:gd name="connsiteX51" fmla="*/ 165426 w 1032587"/>
                  <a:gd name="connsiteY51" fmla="*/ 232702 h 901520"/>
                  <a:gd name="connsiteX52" fmla="*/ 171617 w 1032587"/>
                  <a:gd name="connsiteY52" fmla="*/ 225940 h 901520"/>
                  <a:gd name="connsiteX53" fmla="*/ 186095 w 1032587"/>
                  <a:gd name="connsiteY53" fmla="*/ 219367 h 901520"/>
                  <a:gd name="connsiteX54" fmla="*/ 208003 w 1032587"/>
                  <a:gd name="connsiteY54" fmla="*/ 225368 h 901520"/>
                  <a:gd name="connsiteX55" fmla="*/ 227719 w 1032587"/>
                  <a:gd name="connsiteY55" fmla="*/ 242894 h 901520"/>
                  <a:gd name="connsiteX56" fmla="*/ 233625 w 1032587"/>
                  <a:gd name="connsiteY56" fmla="*/ 269278 h 901520"/>
                  <a:gd name="connsiteX57" fmla="*/ 226671 w 1032587"/>
                  <a:gd name="connsiteY57" fmla="*/ 288138 h 901520"/>
                  <a:gd name="connsiteX58" fmla="*/ 224195 w 1032587"/>
                  <a:gd name="connsiteY58" fmla="*/ 291281 h 901520"/>
                  <a:gd name="connsiteX59" fmla="*/ 176761 w 1032587"/>
                  <a:gd name="connsiteY59" fmla="*/ 300997 h 901520"/>
                  <a:gd name="connsiteX60" fmla="*/ 413743 w 1032587"/>
                  <a:gd name="connsiteY60" fmla="*/ 750576 h 901520"/>
                  <a:gd name="connsiteX61" fmla="*/ 408123 w 1032587"/>
                  <a:gd name="connsiteY61" fmla="*/ 675615 h 901520"/>
                  <a:gd name="connsiteX62" fmla="*/ 429459 w 1032587"/>
                  <a:gd name="connsiteY62" fmla="*/ 586366 h 901520"/>
                  <a:gd name="connsiteX63" fmla="*/ 474417 w 1032587"/>
                  <a:gd name="connsiteY63" fmla="*/ 598462 h 901520"/>
                  <a:gd name="connsiteX64" fmla="*/ 502992 w 1032587"/>
                  <a:gd name="connsiteY64" fmla="*/ 656660 h 901520"/>
                  <a:gd name="connsiteX65" fmla="*/ 502325 w 1032587"/>
                  <a:gd name="connsiteY65" fmla="*/ 663042 h 901520"/>
                  <a:gd name="connsiteX66" fmla="*/ 496896 w 1032587"/>
                  <a:gd name="connsiteY66" fmla="*/ 692950 h 901520"/>
                  <a:gd name="connsiteX67" fmla="*/ 519470 w 1032587"/>
                  <a:gd name="connsiteY67" fmla="*/ 757816 h 901520"/>
                  <a:gd name="connsiteX68" fmla="*/ 467178 w 1032587"/>
                  <a:gd name="connsiteY68" fmla="*/ 799154 h 901520"/>
                  <a:gd name="connsiteX69" fmla="*/ 413743 w 1032587"/>
                  <a:gd name="connsiteY69" fmla="*/ 750576 h 901520"/>
                  <a:gd name="connsiteX70" fmla="*/ 780265 w 1032587"/>
                  <a:gd name="connsiteY70" fmla="*/ 429203 h 901520"/>
                  <a:gd name="connsiteX71" fmla="*/ 780455 w 1032587"/>
                  <a:gd name="connsiteY71" fmla="*/ 453111 h 901520"/>
                  <a:gd name="connsiteX72" fmla="*/ 673585 w 1032587"/>
                  <a:gd name="connsiteY72" fmla="*/ 429489 h 901520"/>
                  <a:gd name="connsiteX73" fmla="*/ 633199 w 1032587"/>
                  <a:gd name="connsiteY73" fmla="*/ 387769 h 901520"/>
                  <a:gd name="connsiteX74" fmla="*/ 651867 w 1032587"/>
                  <a:gd name="connsiteY74" fmla="*/ 357670 h 901520"/>
                  <a:gd name="connsiteX75" fmla="*/ 687967 w 1032587"/>
                  <a:gd name="connsiteY75" fmla="*/ 351289 h 901520"/>
                  <a:gd name="connsiteX76" fmla="*/ 780265 w 1032587"/>
                  <a:gd name="connsiteY76" fmla="*/ 429203 h 90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1032587" h="901520">
                    <a:moveTo>
                      <a:pt x="791504" y="6293"/>
                    </a:moveTo>
                    <a:lnTo>
                      <a:pt x="791504" y="6293"/>
                    </a:lnTo>
                    <a:cubicBezTo>
                      <a:pt x="788551" y="6102"/>
                      <a:pt x="785694" y="5912"/>
                      <a:pt x="782741" y="5722"/>
                    </a:cubicBezTo>
                    <a:cubicBezTo>
                      <a:pt x="751594" y="4007"/>
                      <a:pt x="721305" y="3055"/>
                      <a:pt x="693682" y="2102"/>
                    </a:cubicBezTo>
                    <a:cubicBezTo>
                      <a:pt x="694254" y="3055"/>
                      <a:pt x="694825" y="4102"/>
                      <a:pt x="695492" y="5150"/>
                    </a:cubicBezTo>
                    <a:cubicBezTo>
                      <a:pt x="716256" y="42393"/>
                      <a:pt x="723305" y="88398"/>
                      <a:pt x="708923" y="128594"/>
                    </a:cubicBezTo>
                    <a:cubicBezTo>
                      <a:pt x="684824" y="79540"/>
                      <a:pt x="649867" y="35916"/>
                      <a:pt x="607767" y="1245"/>
                    </a:cubicBezTo>
                    <a:cubicBezTo>
                      <a:pt x="607290" y="864"/>
                      <a:pt x="606814" y="483"/>
                      <a:pt x="606243" y="6"/>
                    </a:cubicBezTo>
                    <a:cubicBezTo>
                      <a:pt x="573953" y="-89"/>
                      <a:pt x="541758" y="864"/>
                      <a:pt x="509564" y="2769"/>
                    </a:cubicBezTo>
                    <a:lnTo>
                      <a:pt x="509564" y="2769"/>
                    </a:lnTo>
                    <a:cubicBezTo>
                      <a:pt x="505754" y="2959"/>
                      <a:pt x="501944" y="3245"/>
                      <a:pt x="498134" y="3531"/>
                    </a:cubicBezTo>
                    <a:cubicBezTo>
                      <a:pt x="498134" y="3531"/>
                      <a:pt x="498039" y="3531"/>
                      <a:pt x="498039" y="3531"/>
                    </a:cubicBezTo>
                    <a:cubicBezTo>
                      <a:pt x="498039" y="3531"/>
                      <a:pt x="498039" y="3531"/>
                      <a:pt x="498039" y="3531"/>
                    </a:cubicBezTo>
                    <a:cubicBezTo>
                      <a:pt x="449080" y="6769"/>
                      <a:pt x="400217" y="12294"/>
                      <a:pt x="351735" y="20009"/>
                    </a:cubicBezTo>
                    <a:cubicBezTo>
                      <a:pt x="395550" y="48108"/>
                      <a:pt x="428887" y="92590"/>
                      <a:pt x="442984" y="142786"/>
                    </a:cubicBezTo>
                    <a:cubicBezTo>
                      <a:pt x="444508" y="148215"/>
                      <a:pt x="445842" y="154026"/>
                      <a:pt x="444508" y="159646"/>
                    </a:cubicBezTo>
                    <a:cubicBezTo>
                      <a:pt x="441079" y="173742"/>
                      <a:pt x="421648" y="178219"/>
                      <a:pt x="408504" y="172123"/>
                    </a:cubicBezTo>
                    <a:cubicBezTo>
                      <a:pt x="395264" y="166027"/>
                      <a:pt x="386596" y="153454"/>
                      <a:pt x="377357" y="142215"/>
                    </a:cubicBezTo>
                    <a:cubicBezTo>
                      <a:pt x="280107" y="25248"/>
                      <a:pt x="106085" y="76207"/>
                      <a:pt x="33409" y="182220"/>
                    </a:cubicBezTo>
                    <a:cubicBezTo>
                      <a:pt x="31885" y="184506"/>
                      <a:pt x="30361" y="186792"/>
                      <a:pt x="28837" y="189078"/>
                    </a:cubicBezTo>
                    <a:cubicBezTo>
                      <a:pt x="-5072" y="242799"/>
                      <a:pt x="-13073" y="309569"/>
                      <a:pt x="26646" y="375482"/>
                    </a:cubicBezTo>
                    <a:cubicBezTo>
                      <a:pt x="78653" y="461683"/>
                      <a:pt x="203050" y="484067"/>
                      <a:pt x="261533" y="561696"/>
                    </a:cubicBezTo>
                    <a:cubicBezTo>
                      <a:pt x="261533" y="561696"/>
                      <a:pt x="261533" y="561696"/>
                      <a:pt x="261533" y="561791"/>
                    </a:cubicBezTo>
                    <a:cubicBezTo>
                      <a:pt x="268105" y="570364"/>
                      <a:pt x="273725" y="579793"/>
                      <a:pt x="278488" y="589890"/>
                    </a:cubicBezTo>
                    <a:cubicBezTo>
                      <a:pt x="306396" y="650564"/>
                      <a:pt x="288679" y="723811"/>
                      <a:pt x="312015" y="786486"/>
                    </a:cubicBezTo>
                    <a:cubicBezTo>
                      <a:pt x="337733" y="855828"/>
                      <a:pt x="412409" y="899643"/>
                      <a:pt x="486323" y="901453"/>
                    </a:cubicBezTo>
                    <a:cubicBezTo>
                      <a:pt x="517279" y="902215"/>
                      <a:pt x="547855" y="896499"/>
                      <a:pt x="576906" y="886022"/>
                    </a:cubicBezTo>
                    <a:cubicBezTo>
                      <a:pt x="578811" y="885355"/>
                      <a:pt x="580716" y="884593"/>
                      <a:pt x="582526" y="883926"/>
                    </a:cubicBezTo>
                    <a:cubicBezTo>
                      <a:pt x="611101" y="872782"/>
                      <a:pt x="638247" y="857161"/>
                      <a:pt x="662821" y="838302"/>
                    </a:cubicBezTo>
                    <a:cubicBezTo>
                      <a:pt x="671870" y="809727"/>
                      <a:pt x="679585" y="780295"/>
                      <a:pt x="678728" y="747433"/>
                    </a:cubicBezTo>
                    <a:cubicBezTo>
                      <a:pt x="677109" y="681901"/>
                      <a:pt x="657868" y="616560"/>
                      <a:pt x="621388" y="561886"/>
                    </a:cubicBezTo>
                    <a:cubicBezTo>
                      <a:pt x="648343" y="549885"/>
                      <a:pt x="679681" y="564744"/>
                      <a:pt x="702255" y="583699"/>
                    </a:cubicBezTo>
                    <a:cubicBezTo>
                      <a:pt x="740164" y="615607"/>
                      <a:pt x="765691" y="660660"/>
                      <a:pt x="776359" y="709048"/>
                    </a:cubicBezTo>
                    <a:cubicBezTo>
                      <a:pt x="790742" y="686759"/>
                      <a:pt x="803982" y="663804"/>
                      <a:pt x="816745" y="640563"/>
                    </a:cubicBezTo>
                    <a:cubicBezTo>
                      <a:pt x="821984" y="631038"/>
                      <a:pt x="827032" y="621608"/>
                      <a:pt x="832081" y="612083"/>
                    </a:cubicBezTo>
                    <a:lnTo>
                      <a:pt x="832081" y="612083"/>
                    </a:lnTo>
                    <a:cubicBezTo>
                      <a:pt x="832938" y="610368"/>
                      <a:pt x="833891" y="608654"/>
                      <a:pt x="834747" y="606940"/>
                    </a:cubicBezTo>
                    <a:cubicBezTo>
                      <a:pt x="864656" y="549790"/>
                      <a:pt x="891802" y="491211"/>
                      <a:pt x="916758" y="431680"/>
                    </a:cubicBezTo>
                    <a:cubicBezTo>
                      <a:pt x="897708" y="398056"/>
                      <a:pt x="870085" y="369291"/>
                      <a:pt x="836748" y="349669"/>
                    </a:cubicBezTo>
                    <a:cubicBezTo>
                      <a:pt x="828937" y="345097"/>
                      <a:pt x="820555" y="340716"/>
                      <a:pt x="815507" y="333191"/>
                    </a:cubicBezTo>
                    <a:cubicBezTo>
                      <a:pt x="810459" y="325666"/>
                      <a:pt x="810363" y="313950"/>
                      <a:pt x="817983" y="308998"/>
                    </a:cubicBezTo>
                    <a:cubicBezTo>
                      <a:pt x="822841" y="305854"/>
                      <a:pt x="829033" y="306331"/>
                      <a:pt x="834747" y="307188"/>
                    </a:cubicBezTo>
                    <a:cubicBezTo>
                      <a:pt x="875800" y="313189"/>
                      <a:pt x="914853" y="331191"/>
                      <a:pt x="946571" y="357861"/>
                    </a:cubicBezTo>
                    <a:cubicBezTo>
                      <a:pt x="952382" y="343097"/>
                      <a:pt x="958001" y="328333"/>
                      <a:pt x="963526" y="313474"/>
                    </a:cubicBezTo>
                    <a:lnTo>
                      <a:pt x="964192" y="311760"/>
                    </a:lnTo>
                    <a:cubicBezTo>
                      <a:pt x="965145" y="309093"/>
                      <a:pt x="966288" y="306426"/>
                      <a:pt x="967335" y="303568"/>
                    </a:cubicBezTo>
                    <a:lnTo>
                      <a:pt x="967335" y="303568"/>
                    </a:lnTo>
                    <a:cubicBezTo>
                      <a:pt x="996196" y="232321"/>
                      <a:pt x="1078206" y="89065"/>
                      <a:pt x="999054" y="49060"/>
                    </a:cubicBezTo>
                    <a:cubicBezTo>
                      <a:pt x="943333" y="21057"/>
                      <a:pt x="865704" y="10960"/>
                      <a:pt x="791504" y="6293"/>
                    </a:cubicBezTo>
                    <a:close/>
                    <a:moveTo>
                      <a:pt x="176761" y="300997"/>
                    </a:moveTo>
                    <a:cubicBezTo>
                      <a:pt x="151138" y="288900"/>
                      <a:pt x="150090" y="259277"/>
                      <a:pt x="162473" y="237465"/>
                    </a:cubicBezTo>
                    <a:cubicBezTo>
                      <a:pt x="163330" y="235846"/>
                      <a:pt x="164378" y="234226"/>
                      <a:pt x="165426" y="232702"/>
                    </a:cubicBezTo>
                    <a:cubicBezTo>
                      <a:pt x="167140" y="230226"/>
                      <a:pt x="169236" y="227940"/>
                      <a:pt x="171617" y="225940"/>
                    </a:cubicBezTo>
                    <a:cubicBezTo>
                      <a:pt x="175713" y="222415"/>
                      <a:pt x="180761" y="219939"/>
                      <a:pt x="186095" y="219367"/>
                    </a:cubicBezTo>
                    <a:cubicBezTo>
                      <a:pt x="193715" y="218605"/>
                      <a:pt x="201335" y="221558"/>
                      <a:pt x="208003" y="225368"/>
                    </a:cubicBezTo>
                    <a:cubicBezTo>
                      <a:pt x="215718" y="229749"/>
                      <a:pt x="222862" y="235465"/>
                      <a:pt x="227719" y="242894"/>
                    </a:cubicBezTo>
                    <a:cubicBezTo>
                      <a:pt x="232768" y="250609"/>
                      <a:pt x="234672" y="260134"/>
                      <a:pt x="233625" y="269278"/>
                    </a:cubicBezTo>
                    <a:cubicBezTo>
                      <a:pt x="232863" y="276041"/>
                      <a:pt x="230577" y="282613"/>
                      <a:pt x="226671" y="288138"/>
                    </a:cubicBezTo>
                    <a:cubicBezTo>
                      <a:pt x="225910" y="289185"/>
                      <a:pt x="225052" y="290329"/>
                      <a:pt x="224195" y="291281"/>
                    </a:cubicBezTo>
                    <a:cubicBezTo>
                      <a:pt x="212765" y="304330"/>
                      <a:pt x="192381" y="308521"/>
                      <a:pt x="176761" y="300997"/>
                    </a:cubicBezTo>
                    <a:close/>
                    <a:moveTo>
                      <a:pt x="413743" y="750576"/>
                    </a:moveTo>
                    <a:cubicBezTo>
                      <a:pt x="405170" y="726764"/>
                      <a:pt x="405932" y="700761"/>
                      <a:pt x="408123" y="675615"/>
                    </a:cubicBezTo>
                    <a:cubicBezTo>
                      <a:pt x="410695" y="645992"/>
                      <a:pt x="407837" y="597319"/>
                      <a:pt x="429459" y="586366"/>
                    </a:cubicBezTo>
                    <a:cubicBezTo>
                      <a:pt x="438888" y="581603"/>
                      <a:pt x="452986" y="583984"/>
                      <a:pt x="474417" y="598462"/>
                    </a:cubicBezTo>
                    <a:cubicBezTo>
                      <a:pt x="493181" y="611131"/>
                      <a:pt x="504230" y="634181"/>
                      <a:pt x="502992" y="656660"/>
                    </a:cubicBezTo>
                    <a:cubicBezTo>
                      <a:pt x="502896" y="658756"/>
                      <a:pt x="502706" y="660946"/>
                      <a:pt x="502325" y="663042"/>
                    </a:cubicBezTo>
                    <a:cubicBezTo>
                      <a:pt x="500706" y="673043"/>
                      <a:pt x="496705" y="682854"/>
                      <a:pt x="496896" y="692950"/>
                    </a:cubicBezTo>
                    <a:cubicBezTo>
                      <a:pt x="497372" y="716096"/>
                      <a:pt x="518994" y="734670"/>
                      <a:pt x="519470" y="757816"/>
                    </a:cubicBezTo>
                    <a:cubicBezTo>
                      <a:pt x="520042" y="783057"/>
                      <a:pt x="492229" y="802678"/>
                      <a:pt x="467178" y="799154"/>
                    </a:cubicBezTo>
                    <a:cubicBezTo>
                      <a:pt x="442032" y="795534"/>
                      <a:pt x="422315" y="774389"/>
                      <a:pt x="413743" y="750576"/>
                    </a:cubicBezTo>
                    <a:close/>
                    <a:moveTo>
                      <a:pt x="780265" y="429203"/>
                    </a:moveTo>
                    <a:cubicBezTo>
                      <a:pt x="782265" y="437014"/>
                      <a:pt x="783313" y="445586"/>
                      <a:pt x="780455" y="453111"/>
                    </a:cubicBezTo>
                    <a:cubicBezTo>
                      <a:pt x="768168" y="484829"/>
                      <a:pt x="692920" y="438252"/>
                      <a:pt x="673585" y="429489"/>
                    </a:cubicBezTo>
                    <a:cubicBezTo>
                      <a:pt x="655011" y="421012"/>
                      <a:pt x="633770" y="408248"/>
                      <a:pt x="633199" y="387769"/>
                    </a:cubicBezTo>
                    <a:cubicBezTo>
                      <a:pt x="632817" y="375387"/>
                      <a:pt x="641104" y="363766"/>
                      <a:pt x="651867" y="357670"/>
                    </a:cubicBezTo>
                    <a:cubicBezTo>
                      <a:pt x="662726" y="351574"/>
                      <a:pt x="675585" y="350241"/>
                      <a:pt x="687967" y="351289"/>
                    </a:cubicBezTo>
                    <a:cubicBezTo>
                      <a:pt x="730735" y="354813"/>
                      <a:pt x="769597" y="387579"/>
                      <a:pt x="780265" y="429203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3" name="Graphic 18">
                <a:extLst>
                  <a:ext uri="{FF2B5EF4-FFF2-40B4-BE49-F238E27FC236}">
                    <a16:creationId xmlns:a16="http://schemas.microsoft.com/office/drawing/2014/main" id="{CBA0D033-0B99-132E-9A72-72A6B82623A0}"/>
                  </a:ext>
                </a:extLst>
              </p:cNvPr>
              <p:cNvGrpSpPr/>
              <p:nvPr/>
            </p:nvGrpSpPr>
            <p:grpSpPr>
              <a:xfrm>
                <a:off x="10356632" y="6404910"/>
                <a:ext cx="998982" cy="883348"/>
                <a:chOff x="10356632" y="6404910"/>
                <a:chExt cx="998982" cy="883348"/>
              </a:xfrm>
              <a:solidFill>
                <a:srgbClr val="406832"/>
              </a:solidFill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9970917-0DC2-43B9-EE6C-B60C7B2E2D0F}"/>
                    </a:ext>
                  </a:extLst>
                </p:cNvPr>
                <p:cNvSpPr/>
                <p:nvPr/>
              </p:nvSpPr>
              <p:spPr>
                <a:xfrm>
                  <a:off x="10410449" y="6490254"/>
                  <a:ext cx="945165" cy="655129"/>
                </a:xfrm>
                <a:custGeom>
                  <a:avLst/>
                  <a:gdLst>
                    <a:gd name="connsiteX0" fmla="*/ 0 w 945165"/>
                    <a:gd name="connsiteY0" fmla="*/ 619125 h 655129"/>
                    <a:gd name="connsiteX1" fmla="*/ 431387 w 945165"/>
                    <a:gd name="connsiteY1" fmla="*/ 244412 h 655129"/>
                    <a:gd name="connsiteX2" fmla="*/ 677418 w 945165"/>
                    <a:gd name="connsiteY2" fmla="*/ 99631 h 655129"/>
                    <a:gd name="connsiteX3" fmla="*/ 944023 w 945165"/>
                    <a:gd name="connsiteY3" fmla="*/ 0 h 655129"/>
                    <a:gd name="connsiteX4" fmla="*/ 945166 w 945165"/>
                    <a:gd name="connsiteY4" fmla="*/ 4000 h 655129"/>
                    <a:gd name="connsiteX5" fmla="*/ 685038 w 945165"/>
                    <a:gd name="connsiteY5" fmla="*/ 114395 h 655129"/>
                    <a:gd name="connsiteX6" fmla="*/ 448342 w 945165"/>
                    <a:gd name="connsiteY6" fmla="*/ 267938 h 655129"/>
                    <a:gd name="connsiteX7" fmla="*/ 39910 w 945165"/>
                    <a:gd name="connsiteY7" fmla="*/ 655130 h 655129"/>
                    <a:gd name="connsiteX8" fmla="*/ 0 w 945165"/>
                    <a:gd name="connsiteY8" fmla="*/ 619125 h 655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65" h="655129">
                      <a:moveTo>
                        <a:pt x="0" y="619125"/>
                      </a:moveTo>
                      <a:cubicBezTo>
                        <a:pt x="131064" y="480251"/>
                        <a:pt x="274415" y="352615"/>
                        <a:pt x="431387" y="244412"/>
                      </a:cubicBezTo>
                      <a:cubicBezTo>
                        <a:pt x="509873" y="190405"/>
                        <a:pt x="591883" y="141351"/>
                        <a:pt x="677418" y="99631"/>
                      </a:cubicBezTo>
                      <a:cubicBezTo>
                        <a:pt x="762953" y="57912"/>
                        <a:pt x="852106" y="23527"/>
                        <a:pt x="944023" y="0"/>
                      </a:cubicBezTo>
                      <a:lnTo>
                        <a:pt x="945166" y="4000"/>
                      </a:lnTo>
                      <a:cubicBezTo>
                        <a:pt x="854678" y="31433"/>
                        <a:pt x="767810" y="69437"/>
                        <a:pt x="685038" y="114395"/>
                      </a:cubicBezTo>
                      <a:cubicBezTo>
                        <a:pt x="602266" y="159353"/>
                        <a:pt x="523399" y="211360"/>
                        <a:pt x="448342" y="267938"/>
                      </a:cubicBezTo>
                      <a:cubicBezTo>
                        <a:pt x="298133" y="381381"/>
                        <a:pt x="162592" y="513207"/>
                        <a:pt x="39910" y="655130"/>
                      </a:cubicBezTo>
                      <a:lnTo>
                        <a:pt x="0" y="61912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5" name="Graphic 18">
                  <a:extLst>
                    <a:ext uri="{FF2B5EF4-FFF2-40B4-BE49-F238E27FC236}">
                      <a16:creationId xmlns:a16="http://schemas.microsoft.com/office/drawing/2014/main" id="{6DAD4E02-183B-B433-4C43-3FFD78EEF450}"/>
                    </a:ext>
                  </a:extLst>
                </p:cNvPr>
                <p:cNvGrpSpPr/>
                <p:nvPr/>
              </p:nvGrpSpPr>
              <p:grpSpPr>
                <a:xfrm>
                  <a:off x="10356632" y="6404910"/>
                  <a:ext cx="938498" cy="883348"/>
                  <a:chOff x="10356632" y="6404910"/>
                  <a:chExt cx="938498" cy="883348"/>
                </a:xfrm>
                <a:solidFill>
                  <a:srgbClr val="406832"/>
                </a:solidFill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30495CFF-A436-4C2D-4584-82AFF09935DE}"/>
                      </a:ext>
                    </a:extLst>
                  </p:cNvPr>
                  <p:cNvSpPr/>
                  <p:nvPr/>
                </p:nvSpPr>
                <p:spPr>
                  <a:xfrm>
                    <a:off x="11073103" y="6407768"/>
                    <a:ext cx="222027" cy="307752"/>
                  </a:xfrm>
                  <a:custGeom>
                    <a:avLst/>
                    <a:gdLst>
                      <a:gd name="connsiteX0" fmla="*/ 46291 w 222027"/>
                      <a:gd name="connsiteY0" fmla="*/ 667 h 307752"/>
                      <a:gd name="connsiteX1" fmla="*/ 46291 w 222027"/>
                      <a:gd name="connsiteY1" fmla="*/ 667 h 307752"/>
                      <a:gd name="connsiteX2" fmla="*/ 50768 w 222027"/>
                      <a:gd name="connsiteY2" fmla="*/ 11049 h 307752"/>
                      <a:gd name="connsiteX3" fmla="*/ 68103 w 222027"/>
                      <a:gd name="connsiteY3" fmla="*/ 72009 h 307752"/>
                      <a:gd name="connsiteX4" fmla="*/ 68199 w 222027"/>
                      <a:gd name="connsiteY4" fmla="*/ 136493 h 307752"/>
                      <a:gd name="connsiteX5" fmla="*/ 57055 w 222027"/>
                      <a:gd name="connsiteY5" fmla="*/ 168688 h 307752"/>
                      <a:gd name="connsiteX6" fmla="*/ 56006 w 222027"/>
                      <a:gd name="connsiteY6" fmla="*/ 170497 h 307752"/>
                      <a:gd name="connsiteX7" fmla="*/ 56006 w 222027"/>
                      <a:gd name="connsiteY7" fmla="*/ 170497 h 307752"/>
                      <a:gd name="connsiteX8" fmla="*/ 50101 w 222027"/>
                      <a:gd name="connsiteY8" fmla="*/ 179261 h 307752"/>
                      <a:gd name="connsiteX9" fmla="*/ 171450 w 222027"/>
                      <a:gd name="connsiteY9" fmla="*/ 243554 h 307752"/>
                      <a:gd name="connsiteX10" fmla="*/ 222028 w 222027"/>
                      <a:gd name="connsiteY10" fmla="*/ 297847 h 307752"/>
                      <a:gd name="connsiteX11" fmla="*/ 222028 w 222027"/>
                      <a:gd name="connsiteY11" fmla="*/ 297847 h 307752"/>
                      <a:gd name="connsiteX12" fmla="*/ 218884 w 222027"/>
                      <a:gd name="connsiteY12" fmla="*/ 306038 h 307752"/>
                      <a:gd name="connsiteX13" fmla="*/ 218218 w 222027"/>
                      <a:gd name="connsiteY13" fmla="*/ 307753 h 307752"/>
                      <a:gd name="connsiteX14" fmla="*/ 162877 w 222027"/>
                      <a:gd name="connsiteY14" fmla="*/ 254318 h 307752"/>
                      <a:gd name="connsiteX15" fmla="*/ 25336 w 222027"/>
                      <a:gd name="connsiteY15" fmla="*/ 197548 h 307752"/>
                      <a:gd name="connsiteX16" fmla="*/ 6858 w 222027"/>
                      <a:gd name="connsiteY16" fmla="*/ 195167 h 307752"/>
                      <a:gd name="connsiteX17" fmla="*/ 0 w 222027"/>
                      <a:gd name="connsiteY17" fmla="*/ 194310 h 307752"/>
                      <a:gd name="connsiteX18" fmla="*/ 20383 w 222027"/>
                      <a:gd name="connsiteY18" fmla="*/ 176498 h 307752"/>
                      <a:gd name="connsiteX19" fmla="*/ 20383 w 222027"/>
                      <a:gd name="connsiteY19" fmla="*/ 176498 h 307752"/>
                      <a:gd name="connsiteX20" fmla="*/ 50006 w 222027"/>
                      <a:gd name="connsiteY20" fmla="*/ 132398 h 307752"/>
                      <a:gd name="connsiteX21" fmla="*/ 54387 w 222027"/>
                      <a:gd name="connsiteY21" fmla="*/ 73342 h 307752"/>
                      <a:gd name="connsiteX22" fmla="*/ 42291 w 222027"/>
                      <a:gd name="connsiteY22" fmla="*/ 14097 h 307752"/>
                      <a:gd name="connsiteX23" fmla="*/ 37529 w 222027"/>
                      <a:gd name="connsiteY23" fmla="*/ 0 h 307752"/>
                      <a:gd name="connsiteX24" fmla="*/ 46291 w 222027"/>
                      <a:gd name="connsiteY24" fmla="*/ 667 h 307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22027" h="307752">
                        <a:moveTo>
                          <a:pt x="46291" y="667"/>
                        </a:moveTo>
                        <a:lnTo>
                          <a:pt x="46291" y="667"/>
                        </a:lnTo>
                        <a:cubicBezTo>
                          <a:pt x="47910" y="4096"/>
                          <a:pt x="49339" y="7620"/>
                          <a:pt x="50768" y="11049"/>
                        </a:cubicBezTo>
                        <a:cubicBezTo>
                          <a:pt x="58674" y="30385"/>
                          <a:pt x="65246" y="50768"/>
                          <a:pt x="68103" y="72009"/>
                        </a:cubicBezTo>
                        <a:cubicBezTo>
                          <a:pt x="70866" y="92964"/>
                          <a:pt x="72104" y="114586"/>
                          <a:pt x="68199" y="136493"/>
                        </a:cubicBezTo>
                        <a:cubicBezTo>
                          <a:pt x="66104" y="147447"/>
                          <a:pt x="62674" y="158496"/>
                          <a:pt x="57055" y="168688"/>
                        </a:cubicBezTo>
                        <a:cubicBezTo>
                          <a:pt x="56769" y="169354"/>
                          <a:pt x="56388" y="169926"/>
                          <a:pt x="56006" y="170497"/>
                        </a:cubicBezTo>
                        <a:lnTo>
                          <a:pt x="56006" y="170497"/>
                        </a:lnTo>
                        <a:cubicBezTo>
                          <a:pt x="54292" y="173546"/>
                          <a:pt x="52292" y="176498"/>
                          <a:pt x="50101" y="179261"/>
                        </a:cubicBezTo>
                        <a:cubicBezTo>
                          <a:pt x="95059" y="191357"/>
                          <a:pt x="136588" y="213931"/>
                          <a:pt x="171450" y="243554"/>
                        </a:cubicBezTo>
                        <a:cubicBezTo>
                          <a:pt x="190405" y="259652"/>
                          <a:pt x="207454" y="277939"/>
                          <a:pt x="222028" y="297847"/>
                        </a:cubicBezTo>
                        <a:lnTo>
                          <a:pt x="222028" y="297847"/>
                        </a:lnTo>
                        <a:cubicBezTo>
                          <a:pt x="220885" y="300704"/>
                          <a:pt x="219837" y="303371"/>
                          <a:pt x="218884" y="306038"/>
                        </a:cubicBezTo>
                        <a:lnTo>
                          <a:pt x="218218" y="307753"/>
                        </a:lnTo>
                        <a:cubicBezTo>
                          <a:pt x="202120" y="287655"/>
                          <a:pt x="183356" y="269653"/>
                          <a:pt x="162877" y="254318"/>
                        </a:cubicBezTo>
                        <a:cubicBezTo>
                          <a:pt x="122396" y="223933"/>
                          <a:pt x="74580" y="203835"/>
                          <a:pt x="25336" y="197548"/>
                        </a:cubicBezTo>
                        <a:lnTo>
                          <a:pt x="6858" y="195167"/>
                        </a:lnTo>
                        <a:lnTo>
                          <a:pt x="0" y="194310"/>
                        </a:lnTo>
                        <a:lnTo>
                          <a:pt x="20383" y="176498"/>
                        </a:lnTo>
                        <a:lnTo>
                          <a:pt x="20383" y="176498"/>
                        </a:lnTo>
                        <a:cubicBezTo>
                          <a:pt x="35242" y="167069"/>
                          <a:pt x="45244" y="150971"/>
                          <a:pt x="50006" y="132398"/>
                        </a:cubicBezTo>
                        <a:cubicBezTo>
                          <a:pt x="54959" y="113824"/>
                          <a:pt x="55530" y="93440"/>
                          <a:pt x="54387" y="73342"/>
                        </a:cubicBezTo>
                        <a:cubicBezTo>
                          <a:pt x="53244" y="53435"/>
                          <a:pt x="48673" y="33528"/>
                          <a:pt x="42291" y="14097"/>
                        </a:cubicBezTo>
                        <a:cubicBezTo>
                          <a:pt x="40767" y="9430"/>
                          <a:pt x="39148" y="4667"/>
                          <a:pt x="37529" y="0"/>
                        </a:cubicBezTo>
                        <a:cubicBezTo>
                          <a:pt x="40481" y="381"/>
                          <a:pt x="43339" y="476"/>
                          <a:pt x="46291" y="667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470E6D0-470B-52D6-69D9-84A033F359E9}"/>
                      </a:ext>
                    </a:extLst>
                  </p:cNvPr>
                  <p:cNvSpPr/>
                  <p:nvPr/>
                </p:nvSpPr>
                <p:spPr>
                  <a:xfrm>
                    <a:off x="10757921" y="6404910"/>
                    <a:ext cx="404717" cy="609409"/>
                  </a:xfrm>
                  <a:custGeom>
                    <a:avLst/>
                    <a:gdLst>
                      <a:gd name="connsiteX0" fmla="*/ 79534 w 404717"/>
                      <a:gd name="connsiteY0" fmla="*/ 0 h 609409"/>
                      <a:gd name="connsiteX1" fmla="*/ 79534 w 404717"/>
                      <a:gd name="connsiteY1" fmla="*/ 0 h 609409"/>
                      <a:gd name="connsiteX2" fmla="*/ 127064 w 404717"/>
                      <a:gd name="connsiteY2" fmla="*/ 120682 h 609409"/>
                      <a:gd name="connsiteX3" fmla="*/ 116014 w 404717"/>
                      <a:gd name="connsiteY3" fmla="*/ 270605 h 609409"/>
                      <a:gd name="connsiteX4" fmla="*/ 77248 w 404717"/>
                      <a:gd name="connsiteY4" fmla="*/ 352520 h 609409"/>
                      <a:gd name="connsiteX5" fmla="*/ 54864 w 404717"/>
                      <a:gd name="connsiteY5" fmla="*/ 382715 h 609409"/>
                      <a:gd name="connsiteX6" fmla="*/ 252699 w 404717"/>
                      <a:gd name="connsiteY6" fmla="*/ 460439 h 609409"/>
                      <a:gd name="connsiteX7" fmla="*/ 404717 w 404717"/>
                      <a:gd name="connsiteY7" fmla="*/ 604266 h 609409"/>
                      <a:gd name="connsiteX8" fmla="*/ 402050 w 404717"/>
                      <a:gd name="connsiteY8" fmla="*/ 609409 h 609409"/>
                      <a:gd name="connsiteX9" fmla="*/ 402050 w 404717"/>
                      <a:gd name="connsiteY9" fmla="*/ 609409 h 609409"/>
                      <a:gd name="connsiteX10" fmla="*/ 245078 w 404717"/>
                      <a:gd name="connsiteY10" fmla="*/ 473107 h 609409"/>
                      <a:gd name="connsiteX11" fmla="*/ 28194 w 404717"/>
                      <a:gd name="connsiteY11" fmla="*/ 404432 h 609409"/>
                      <a:gd name="connsiteX12" fmla="*/ 11144 w 404717"/>
                      <a:gd name="connsiteY12" fmla="*/ 403003 h 609409"/>
                      <a:gd name="connsiteX13" fmla="*/ 0 w 404717"/>
                      <a:gd name="connsiteY13" fmla="*/ 402050 h 609409"/>
                      <a:gd name="connsiteX14" fmla="*/ 20574 w 404717"/>
                      <a:gd name="connsiteY14" fmla="*/ 382524 h 609409"/>
                      <a:gd name="connsiteX15" fmla="*/ 112490 w 404717"/>
                      <a:gd name="connsiteY15" fmla="*/ 122777 h 609409"/>
                      <a:gd name="connsiteX16" fmla="*/ 68199 w 404717"/>
                      <a:gd name="connsiteY16" fmla="*/ 667 h 609409"/>
                      <a:gd name="connsiteX17" fmla="*/ 68294 w 404717"/>
                      <a:gd name="connsiteY17" fmla="*/ 667 h 609409"/>
                      <a:gd name="connsiteX18" fmla="*/ 79534 w 404717"/>
                      <a:gd name="connsiteY18" fmla="*/ 0 h 609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4717" h="609409">
                        <a:moveTo>
                          <a:pt x="79534" y="0"/>
                        </a:moveTo>
                        <a:lnTo>
                          <a:pt x="79534" y="0"/>
                        </a:lnTo>
                        <a:cubicBezTo>
                          <a:pt x="103156" y="36290"/>
                          <a:pt x="119729" y="77438"/>
                          <a:pt x="127064" y="120682"/>
                        </a:cubicBezTo>
                        <a:cubicBezTo>
                          <a:pt x="135445" y="170498"/>
                          <a:pt x="131255" y="222218"/>
                          <a:pt x="116014" y="270605"/>
                        </a:cubicBezTo>
                        <a:cubicBezTo>
                          <a:pt x="106966" y="299371"/>
                          <a:pt x="93916" y="327089"/>
                          <a:pt x="77248" y="352520"/>
                        </a:cubicBezTo>
                        <a:cubicBezTo>
                          <a:pt x="70390" y="362998"/>
                          <a:pt x="62960" y="373094"/>
                          <a:pt x="54864" y="382715"/>
                        </a:cubicBezTo>
                        <a:cubicBezTo>
                          <a:pt x="125444" y="395383"/>
                          <a:pt x="192881" y="422339"/>
                          <a:pt x="252699" y="460439"/>
                        </a:cubicBezTo>
                        <a:cubicBezTo>
                          <a:pt x="312134" y="498253"/>
                          <a:pt x="364236" y="547307"/>
                          <a:pt x="404717" y="604266"/>
                        </a:cubicBezTo>
                        <a:cubicBezTo>
                          <a:pt x="403860" y="605981"/>
                          <a:pt x="402907" y="607695"/>
                          <a:pt x="402050" y="609409"/>
                        </a:cubicBezTo>
                        <a:lnTo>
                          <a:pt x="402050" y="609409"/>
                        </a:lnTo>
                        <a:cubicBezTo>
                          <a:pt x="359283" y="553974"/>
                          <a:pt x="305276" y="507683"/>
                          <a:pt x="245078" y="473107"/>
                        </a:cubicBezTo>
                        <a:cubicBezTo>
                          <a:pt x="178403" y="434816"/>
                          <a:pt x="103917" y="410813"/>
                          <a:pt x="28194" y="404432"/>
                        </a:cubicBezTo>
                        <a:lnTo>
                          <a:pt x="11144" y="403003"/>
                        </a:lnTo>
                        <a:lnTo>
                          <a:pt x="0" y="402050"/>
                        </a:lnTo>
                        <a:lnTo>
                          <a:pt x="20574" y="382524"/>
                        </a:lnTo>
                        <a:cubicBezTo>
                          <a:pt x="89154" y="317754"/>
                          <a:pt x="124968" y="218027"/>
                          <a:pt x="112490" y="122777"/>
                        </a:cubicBezTo>
                        <a:cubicBezTo>
                          <a:pt x="106870" y="79629"/>
                          <a:pt x="91345" y="37814"/>
                          <a:pt x="68199" y="667"/>
                        </a:cubicBezTo>
                        <a:cubicBezTo>
                          <a:pt x="68199" y="667"/>
                          <a:pt x="68199" y="667"/>
                          <a:pt x="68294" y="667"/>
                        </a:cubicBezTo>
                        <a:cubicBezTo>
                          <a:pt x="71914" y="476"/>
                          <a:pt x="75724" y="286"/>
                          <a:pt x="79534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53A0F474-7DEC-47D4-BF56-4C7314F1E43E}"/>
                      </a:ext>
                    </a:extLst>
                  </p:cNvPr>
                  <p:cNvSpPr/>
                  <p:nvPr/>
                </p:nvSpPr>
                <p:spPr>
                  <a:xfrm>
                    <a:off x="10554467" y="6671420"/>
                    <a:ext cx="356793" cy="616839"/>
                  </a:xfrm>
                  <a:custGeom>
                    <a:avLst/>
                    <a:gdLst>
                      <a:gd name="connsiteX0" fmla="*/ 7048 w 356793"/>
                      <a:gd name="connsiteY0" fmla="*/ 0 h 616839"/>
                      <a:gd name="connsiteX1" fmla="*/ 80676 w 356793"/>
                      <a:gd name="connsiteY1" fmla="*/ 105251 h 616839"/>
                      <a:gd name="connsiteX2" fmla="*/ 97917 w 356793"/>
                      <a:gd name="connsiteY2" fmla="*/ 175736 h 616839"/>
                      <a:gd name="connsiteX3" fmla="*/ 95726 w 356793"/>
                      <a:gd name="connsiteY3" fmla="*/ 234315 h 616839"/>
                      <a:gd name="connsiteX4" fmla="*/ 97441 w 356793"/>
                      <a:gd name="connsiteY4" fmla="*/ 234887 h 616839"/>
                      <a:gd name="connsiteX5" fmla="*/ 297846 w 356793"/>
                      <a:gd name="connsiteY5" fmla="*/ 387096 h 616839"/>
                      <a:gd name="connsiteX6" fmla="*/ 355759 w 356793"/>
                      <a:gd name="connsiteY6" fmla="*/ 614744 h 616839"/>
                      <a:gd name="connsiteX7" fmla="*/ 350139 w 356793"/>
                      <a:gd name="connsiteY7" fmla="*/ 616839 h 616839"/>
                      <a:gd name="connsiteX8" fmla="*/ 283369 w 356793"/>
                      <a:gd name="connsiteY8" fmla="*/ 397002 h 616839"/>
                      <a:gd name="connsiteX9" fmla="*/ 276225 w 356793"/>
                      <a:gd name="connsiteY9" fmla="*/ 387382 h 616839"/>
                      <a:gd name="connsiteX10" fmla="*/ 247650 w 356793"/>
                      <a:gd name="connsiteY10" fmla="*/ 329184 h 616839"/>
                      <a:gd name="connsiteX11" fmla="*/ 202692 w 356793"/>
                      <a:gd name="connsiteY11" fmla="*/ 317087 h 616839"/>
                      <a:gd name="connsiteX12" fmla="*/ 74104 w 356793"/>
                      <a:gd name="connsiteY12" fmla="*/ 260128 h 616839"/>
                      <a:gd name="connsiteX13" fmla="*/ 70390 w 356793"/>
                      <a:gd name="connsiteY13" fmla="*/ 259366 h 616839"/>
                      <a:gd name="connsiteX14" fmla="*/ 70390 w 356793"/>
                      <a:gd name="connsiteY14" fmla="*/ 259366 h 616839"/>
                      <a:gd name="connsiteX15" fmla="*/ 59722 w 356793"/>
                      <a:gd name="connsiteY15" fmla="*/ 257080 h 616839"/>
                      <a:gd name="connsiteX16" fmla="*/ 62770 w 356793"/>
                      <a:gd name="connsiteY16" fmla="*/ 241078 h 616839"/>
                      <a:gd name="connsiteX17" fmla="*/ 70390 w 356793"/>
                      <a:gd name="connsiteY17" fmla="*/ 177737 h 616839"/>
                      <a:gd name="connsiteX18" fmla="*/ 57912 w 356793"/>
                      <a:gd name="connsiteY18" fmla="*/ 113824 h 616839"/>
                      <a:gd name="connsiteX19" fmla="*/ 0 w 356793"/>
                      <a:gd name="connsiteY19" fmla="*/ 18955 h 616839"/>
                      <a:gd name="connsiteX20" fmla="*/ 7048 w 356793"/>
                      <a:gd name="connsiteY20" fmla="*/ 0 h 61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56793" h="616839">
                        <a:moveTo>
                          <a:pt x="7048" y="0"/>
                        </a:moveTo>
                        <a:cubicBezTo>
                          <a:pt x="38957" y="28766"/>
                          <a:pt x="64484" y="64865"/>
                          <a:pt x="80676" y="105251"/>
                        </a:cubicBezTo>
                        <a:cubicBezTo>
                          <a:pt x="89630" y="127635"/>
                          <a:pt x="95726" y="151352"/>
                          <a:pt x="97917" y="175736"/>
                        </a:cubicBezTo>
                        <a:cubicBezTo>
                          <a:pt x="99726" y="195072"/>
                          <a:pt x="99155" y="214884"/>
                          <a:pt x="95726" y="234315"/>
                        </a:cubicBezTo>
                        <a:cubicBezTo>
                          <a:pt x="96298" y="234410"/>
                          <a:pt x="96964" y="234601"/>
                          <a:pt x="97441" y="234887"/>
                        </a:cubicBezTo>
                        <a:cubicBezTo>
                          <a:pt x="179737" y="260985"/>
                          <a:pt x="251555" y="315849"/>
                          <a:pt x="297846" y="387096"/>
                        </a:cubicBezTo>
                        <a:cubicBezTo>
                          <a:pt x="341566" y="454628"/>
                          <a:pt x="361759" y="535877"/>
                          <a:pt x="355759" y="614744"/>
                        </a:cubicBezTo>
                        <a:cubicBezTo>
                          <a:pt x="353949" y="615410"/>
                          <a:pt x="352044" y="616172"/>
                          <a:pt x="350139" y="616839"/>
                        </a:cubicBezTo>
                        <a:cubicBezTo>
                          <a:pt x="352615" y="538258"/>
                          <a:pt x="328613" y="459581"/>
                          <a:pt x="283369" y="397002"/>
                        </a:cubicBezTo>
                        <a:cubicBezTo>
                          <a:pt x="280988" y="393763"/>
                          <a:pt x="278606" y="390620"/>
                          <a:pt x="276225" y="387382"/>
                        </a:cubicBezTo>
                        <a:cubicBezTo>
                          <a:pt x="277463" y="364903"/>
                          <a:pt x="266319" y="341852"/>
                          <a:pt x="247650" y="329184"/>
                        </a:cubicBezTo>
                        <a:cubicBezTo>
                          <a:pt x="226314" y="314801"/>
                          <a:pt x="212217" y="312325"/>
                          <a:pt x="202692" y="317087"/>
                        </a:cubicBezTo>
                        <a:cubicBezTo>
                          <a:pt x="163925" y="289560"/>
                          <a:pt x="119920" y="269843"/>
                          <a:pt x="74104" y="260128"/>
                        </a:cubicBezTo>
                        <a:lnTo>
                          <a:pt x="70390" y="259366"/>
                        </a:lnTo>
                        <a:lnTo>
                          <a:pt x="70390" y="259366"/>
                        </a:lnTo>
                        <a:lnTo>
                          <a:pt x="59722" y="257080"/>
                        </a:lnTo>
                        <a:lnTo>
                          <a:pt x="62770" y="241078"/>
                        </a:lnTo>
                        <a:cubicBezTo>
                          <a:pt x="68961" y="220790"/>
                          <a:pt x="71342" y="199263"/>
                          <a:pt x="70390" y="177737"/>
                        </a:cubicBezTo>
                        <a:cubicBezTo>
                          <a:pt x="69437" y="156210"/>
                          <a:pt x="65151" y="134493"/>
                          <a:pt x="57912" y="113824"/>
                        </a:cubicBezTo>
                        <a:cubicBezTo>
                          <a:pt x="45815" y="78772"/>
                          <a:pt x="25813" y="46101"/>
                          <a:pt x="0" y="18955"/>
                        </a:cubicBezTo>
                        <a:cubicBezTo>
                          <a:pt x="4000" y="13240"/>
                          <a:pt x="6286" y="6668"/>
                          <a:pt x="7048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64BA10A-ED7D-FA3C-3FDC-794797B00932}"/>
                      </a:ext>
                    </a:extLst>
                  </p:cNvPr>
                  <p:cNvSpPr/>
                  <p:nvPr/>
                </p:nvSpPr>
                <p:spPr>
                  <a:xfrm>
                    <a:off x="10356632" y="6584361"/>
                    <a:ext cx="142875" cy="55244"/>
                  </a:xfrm>
                  <a:custGeom>
                    <a:avLst/>
                    <a:gdLst>
                      <a:gd name="connsiteX0" fmla="*/ 142875 w 142875"/>
                      <a:gd name="connsiteY0" fmla="*/ 43720 h 55244"/>
                      <a:gd name="connsiteX1" fmla="*/ 136684 w 142875"/>
                      <a:gd name="connsiteY1" fmla="*/ 50482 h 55244"/>
                      <a:gd name="connsiteX2" fmla="*/ 133731 w 142875"/>
                      <a:gd name="connsiteY2" fmla="*/ 55245 h 55244"/>
                      <a:gd name="connsiteX3" fmla="*/ 66675 w 142875"/>
                      <a:gd name="connsiteY3" fmla="*/ 24289 h 55244"/>
                      <a:gd name="connsiteX4" fmla="*/ 0 w 142875"/>
                      <a:gd name="connsiteY4" fmla="*/ 6858 h 55244"/>
                      <a:gd name="connsiteX5" fmla="*/ 4572 w 142875"/>
                      <a:gd name="connsiteY5" fmla="*/ 0 h 55244"/>
                      <a:gd name="connsiteX6" fmla="*/ 69913 w 142875"/>
                      <a:gd name="connsiteY6" fmla="*/ 14002 h 55244"/>
                      <a:gd name="connsiteX7" fmla="*/ 142875 w 142875"/>
                      <a:gd name="connsiteY7" fmla="*/ 43720 h 552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2875" h="55244">
                        <a:moveTo>
                          <a:pt x="142875" y="43720"/>
                        </a:moveTo>
                        <a:cubicBezTo>
                          <a:pt x="140494" y="45720"/>
                          <a:pt x="138494" y="47911"/>
                          <a:pt x="136684" y="50482"/>
                        </a:cubicBezTo>
                        <a:cubicBezTo>
                          <a:pt x="135636" y="52006"/>
                          <a:pt x="134588" y="53626"/>
                          <a:pt x="133731" y="55245"/>
                        </a:cubicBezTo>
                        <a:cubicBezTo>
                          <a:pt x="112586" y="42672"/>
                          <a:pt x="90011" y="32385"/>
                          <a:pt x="66675" y="24289"/>
                        </a:cubicBezTo>
                        <a:cubicBezTo>
                          <a:pt x="45053" y="16764"/>
                          <a:pt x="22670" y="10954"/>
                          <a:pt x="0" y="6858"/>
                        </a:cubicBezTo>
                        <a:cubicBezTo>
                          <a:pt x="1429" y="4572"/>
                          <a:pt x="2953" y="2286"/>
                          <a:pt x="4572" y="0"/>
                        </a:cubicBezTo>
                        <a:cubicBezTo>
                          <a:pt x="26670" y="3048"/>
                          <a:pt x="48482" y="7715"/>
                          <a:pt x="69913" y="14002"/>
                        </a:cubicBezTo>
                        <a:cubicBezTo>
                          <a:pt x="95060" y="21431"/>
                          <a:pt x="119634" y="31242"/>
                          <a:pt x="142875" y="4372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4" name="Graphic 18">
              <a:extLst>
                <a:ext uri="{FF2B5EF4-FFF2-40B4-BE49-F238E27FC236}">
                  <a16:creationId xmlns:a16="http://schemas.microsoft.com/office/drawing/2014/main" id="{F032B78D-8F0A-7B8B-DF9F-2D44A682CF4C}"/>
                </a:ext>
              </a:extLst>
            </p:cNvPr>
            <p:cNvGrpSpPr/>
            <p:nvPr/>
          </p:nvGrpSpPr>
          <p:grpSpPr>
            <a:xfrm>
              <a:off x="6455998" y="5350286"/>
              <a:ext cx="909154" cy="1010333"/>
              <a:chOff x="6455998" y="5350286"/>
              <a:chExt cx="909154" cy="1010333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ACAE2A8-E349-5095-D3AF-E4422D9D10E6}"/>
                  </a:ext>
                </a:extLst>
              </p:cNvPr>
              <p:cNvSpPr/>
              <p:nvPr/>
            </p:nvSpPr>
            <p:spPr>
              <a:xfrm>
                <a:off x="6455998" y="5350286"/>
                <a:ext cx="909154" cy="1010083"/>
              </a:xfrm>
              <a:custGeom>
                <a:avLst/>
                <a:gdLst>
                  <a:gd name="connsiteX0" fmla="*/ 603747 w 909154"/>
                  <a:gd name="connsiteY0" fmla="*/ 53357 h 1010083"/>
                  <a:gd name="connsiteX1" fmla="*/ 603747 w 909154"/>
                  <a:gd name="connsiteY1" fmla="*/ 53357 h 1010083"/>
                  <a:gd name="connsiteX2" fmla="*/ 595650 w 909154"/>
                  <a:gd name="connsiteY2" fmla="*/ 56786 h 1010083"/>
                  <a:gd name="connsiteX3" fmla="*/ 514211 w 909154"/>
                  <a:gd name="connsiteY3" fmla="*/ 93076 h 1010083"/>
                  <a:gd name="connsiteX4" fmla="*/ 517164 w 909154"/>
                  <a:gd name="connsiteY4" fmla="*/ 94981 h 1010083"/>
                  <a:gd name="connsiteX5" fmla="*/ 583935 w 909154"/>
                  <a:gd name="connsiteY5" fmla="*/ 199661 h 1010083"/>
                  <a:gd name="connsiteX6" fmla="*/ 436773 w 909154"/>
                  <a:gd name="connsiteY6" fmla="*/ 130319 h 1010083"/>
                  <a:gd name="connsiteX7" fmla="*/ 434868 w 909154"/>
                  <a:gd name="connsiteY7" fmla="*/ 129938 h 1010083"/>
                  <a:gd name="connsiteX8" fmla="*/ 349429 w 909154"/>
                  <a:gd name="connsiteY8" fmla="*/ 175277 h 1010083"/>
                  <a:gd name="connsiteX9" fmla="*/ 349429 w 909154"/>
                  <a:gd name="connsiteY9" fmla="*/ 175277 h 1010083"/>
                  <a:gd name="connsiteX10" fmla="*/ 339523 w 909154"/>
                  <a:gd name="connsiteY10" fmla="*/ 180992 h 1010083"/>
                  <a:gd name="connsiteX11" fmla="*/ 339523 w 909154"/>
                  <a:gd name="connsiteY11" fmla="*/ 180992 h 1010083"/>
                  <a:gd name="connsiteX12" fmla="*/ 339523 w 909154"/>
                  <a:gd name="connsiteY12" fmla="*/ 180992 h 1010083"/>
                  <a:gd name="connsiteX13" fmla="*/ 215698 w 909154"/>
                  <a:gd name="connsiteY13" fmla="*/ 260621 h 1010083"/>
                  <a:gd name="connsiteX14" fmla="*/ 351906 w 909154"/>
                  <a:gd name="connsiteY14" fmla="*/ 330249 h 1010083"/>
                  <a:gd name="connsiteX15" fmla="*/ 360764 w 909154"/>
                  <a:gd name="connsiteY15" fmla="*/ 344631 h 1010083"/>
                  <a:gd name="connsiteX16" fmla="*/ 333999 w 909154"/>
                  <a:gd name="connsiteY16" fmla="*/ 371778 h 1010083"/>
                  <a:gd name="connsiteX17" fmla="*/ 292755 w 909154"/>
                  <a:gd name="connsiteY17" fmla="*/ 358824 h 1010083"/>
                  <a:gd name="connsiteX18" fmla="*/ 2148 w 909154"/>
                  <a:gd name="connsiteY18" fmla="*/ 547133 h 1010083"/>
                  <a:gd name="connsiteX19" fmla="*/ 1100 w 909154"/>
                  <a:gd name="connsiteY19" fmla="*/ 555324 h 1010083"/>
                  <a:gd name="connsiteX20" fmla="*/ 81777 w 909154"/>
                  <a:gd name="connsiteY20" fmla="*/ 723345 h 1010083"/>
                  <a:gd name="connsiteX21" fmla="*/ 374956 w 909154"/>
                  <a:gd name="connsiteY21" fmla="*/ 786210 h 1010083"/>
                  <a:gd name="connsiteX22" fmla="*/ 374956 w 909154"/>
                  <a:gd name="connsiteY22" fmla="*/ 786210 h 1010083"/>
                  <a:gd name="connsiteX23" fmla="*/ 402579 w 909154"/>
                  <a:gd name="connsiteY23" fmla="*/ 803927 h 1010083"/>
                  <a:gd name="connsiteX24" fmla="*/ 519736 w 909154"/>
                  <a:gd name="connsiteY24" fmla="*/ 965280 h 1010083"/>
                  <a:gd name="connsiteX25" fmla="*/ 727000 w 909154"/>
                  <a:gd name="connsiteY25" fmla="*/ 991093 h 1010083"/>
                  <a:gd name="connsiteX26" fmla="*/ 801295 w 909154"/>
                  <a:gd name="connsiteY26" fmla="*/ 937086 h 1010083"/>
                  <a:gd name="connsiteX27" fmla="*/ 805391 w 909154"/>
                  <a:gd name="connsiteY27" fmla="*/ 932705 h 1010083"/>
                  <a:gd name="connsiteX28" fmla="*/ 857112 w 909154"/>
                  <a:gd name="connsiteY28" fmla="*/ 856219 h 1010083"/>
                  <a:gd name="connsiteX29" fmla="*/ 831108 w 909154"/>
                  <a:gd name="connsiteY29" fmla="*/ 767732 h 1010083"/>
                  <a:gd name="connsiteX30" fmla="*/ 697473 w 909154"/>
                  <a:gd name="connsiteY30" fmla="*/ 626857 h 1010083"/>
                  <a:gd name="connsiteX31" fmla="*/ 779673 w 909154"/>
                  <a:gd name="connsiteY31" fmla="*/ 610569 h 1010083"/>
                  <a:gd name="connsiteX32" fmla="*/ 901593 w 909154"/>
                  <a:gd name="connsiteY32" fmla="*/ 690103 h 1010083"/>
                  <a:gd name="connsiteX33" fmla="*/ 907404 w 909154"/>
                  <a:gd name="connsiteY33" fmla="*/ 610855 h 1010083"/>
                  <a:gd name="connsiteX34" fmla="*/ 908547 w 909154"/>
                  <a:gd name="connsiteY34" fmla="*/ 578565 h 1010083"/>
                  <a:gd name="connsiteX35" fmla="*/ 908547 w 909154"/>
                  <a:gd name="connsiteY35" fmla="*/ 578565 h 1010083"/>
                  <a:gd name="connsiteX36" fmla="*/ 908642 w 909154"/>
                  <a:gd name="connsiteY36" fmla="*/ 572755 h 1010083"/>
                  <a:gd name="connsiteX37" fmla="*/ 904546 w 909154"/>
                  <a:gd name="connsiteY37" fmla="*/ 379302 h 1010083"/>
                  <a:gd name="connsiteX38" fmla="*/ 796437 w 909154"/>
                  <a:gd name="connsiteY38" fmla="*/ 341297 h 1010083"/>
                  <a:gd name="connsiteX39" fmla="*/ 770148 w 909154"/>
                  <a:gd name="connsiteY39" fmla="*/ 335963 h 1010083"/>
                  <a:gd name="connsiteX40" fmla="*/ 761576 w 909154"/>
                  <a:gd name="connsiteY40" fmla="*/ 313199 h 1010083"/>
                  <a:gd name="connsiteX41" fmla="*/ 775768 w 909154"/>
                  <a:gd name="connsiteY41" fmla="*/ 304150 h 1010083"/>
                  <a:gd name="connsiteX42" fmla="*/ 898450 w 909154"/>
                  <a:gd name="connsiteY42" fmla="*/ 300054 h 1010083"/>
                  <a:gd name="connsiteX43" fmla="*/ 893973 w 909154"/>
                  <a:gd name="connsiteY43" fmla="*/ 252810 h 1010083"/>
                  <a:gd name="connsiteX44" fmla="*/ 893783 w 909154"/>
                  <a:gd name="connsiteY44" fmla="*/ 251000 h 1010083"/>
                  <a:gd name="connsiteX45" fmla="*/ 893021 w 909154"/>
                  <a:gd name="connsiteY45" fmla="*/ 242237 h 1010083"/>
                  <a:gd name="connsiteX46" fmla="*/ 893021 w 909154"/>
                  <a:gd name="connsiteY46" fmla="*/ 242237 h 1010083"/>
                  <a:gd name="connsiteX47" fmla="*/ 808629 w 909154"/>
                  <a:gd name="connsiteY47" fmla="*/ 17 h 1010083"/>
                  <a:gd name="connsiteX48" fmla="*/ 603747 w 909154"/>
                  <a:gd name="connsiteY48" fmla="*/ 53357 h 1010083"/>
                  <a:gd name="connsiteX49" fmla="*/ 183313 w 909154"/>
                  <a:gd name="connsiteY49" fmla="*/ 589995 h 1010083"/>
                  <a:gd name="connsiteX50" fmla="*/ 142356 w 909154"/>
                  <a:gd name="connsiteY50" fmla="*/ 539322 h 1010083"/>
                  <a:gd name="connsiteX51" fmla="*/ 142927 w 909154"/>
                  <a:gd name="connsiteY51" fmla="*/ 533703 h 1010083"/>
                  <a:gd name="connsiteX52" fmla="*/ 145499 w 909154"/>
                  <a:gd name="connsiteY52" fmla="*/ 524939 h 1010083"/>
                  <a:gd name="connsiteX53" fmla="*/ 155595 w 909154"/>
                  <a:gd name="connsiteY53" fmla="*/ 512652 h 1010083"/>
                  <a:gd name="connsiteX54" fmla="*/ 177884 w 909154"/>
                  <a:gd name="connsiteY54" fmla="*/ 508271 h 1010083"/>
                  <a:gd name="connsiteX55" fmla="*/ 203315 w 909154"/>
                  <a:gd name="connsiteY55" fmla="*/ 515224 h 1010083"/>
                  <a:gd name="connsiteX56" fmla="*/ 220270 w 909154"/>
                  <a:gd name="connsiteY56" fmla="*/ 536274 h 1010083"/>
                  <a:gd name="connsiteX57" fmla="*/ 222365 w 909154"/>
                  <a:gd name="connsiteY57" fmla="*/ 556277 h 1010083"/>
                  <a:gd name="connsiteX58" fmla="*/ 221508 w 909154"/>
                  <a:gd name="connsiteY58" fmla="*/ 560182 h 1010083"/>
                  <a:gd name="connsiteX59" fmla="*/ 183313 w 909154"/>
                  <a:gd name="connsiteY59" fmla="*/ 589995 h 1010083"/>
                  <a:gd name="connsiteX60" fmla="*/ 594888 w 909154"/>
                  <a:gd name="connsiteY60" fmla="*/ 888032 h 1010083"/>
                  <a:gd name="connsiteX61" fmla="*/ 556598 w 909154"/>
                  <a:gd name="connsiteY61" fmla="*/ 823358 h 1010083"/>
                  <a:gd name="connsiteX62" fmla="*/ 536119 w 909154"/>
                  <a:gd name="connsiteY62" fmla="*/ 733918 h 1010083"/>
                  <a:gd name="connsiteX63" fmla="*/ 581744 w 909154"/>
                  <a:gd name="connsiteY63" fmla="*/ 724869 h 1010083"/>
                  <a:gd name="connsiteX64" fmla="*/ 633179 w 909154"/>
                  <a:gd name="connsiteY64" fmla="*/ 764398 h 1010083"/>
                  <a:gd name="connsiteX65" fmla="*/ 635370 w 909154"/>
                  <a:gd name="connsiteY65" fmla="*/ 770399 h 1010083"/>
                  <a:gd name="connsiteX66" fmla="*/ 643752 w 909154"/>
                  <a:gd name="connsiteY66" fmla="*/ 799641 h 1010083"/>
                  <a:gd name="connsiteX67" fmla="*/ 692805 w 909154"/>
                  <a:gd name="connsiteY67" fmla="*/ 847742 h 1010083"/>
                  <a:gd name="connsiteX68" fmla="*/ 664230 w 909154"/>
                  <a:gd name="connsiteY68" fmla="*/ 907940 h 1010083"/>
                  <a:gd name="connsiteX69" fmla="*/ 594888 w 909154"/>
                  <a:gd name="connsiteY69" fmla="*/ 888032 h 1010083"/>
                  <a:gd name="connsiteX70" fmla="*/ 781102 w 909154"/>
                  <a:gd name="connsiteY70" fmla="*/ 437405 h 1010083"/>
                  <a:gd name="connsiteX71" fmla="*/ 791865 w 909154"/>
                  <a:gd name="connsiteY71" fmla="*/ 458741 h 1010083"/>
                  <a:gd name="connsiteX72" fmla="*/ 685566 w 909154"/>
                  <a:gd name="connsiteY72" fmla="*/ 484934 h 1010083"/>
                  <a:gd name="connsiteX73" fmla="*/ 630893 w 909154"/>
                  <a:gd name="connsiteY73" fmla="*/ 465503 h 1010083"/>
                  <a:gd name="connsiteX74" fmla="*/ 634227 w 909154"/>
                  <a:gd name="connsiteY74" fmla="*/ 430261 h 1010083"/>
                  <a:gd name="connsiteX75" fmla="*/ 663754 w 909154"/>
                  <a:gd name="connsiteY75" fmla="*/ 408544 h 1010083"/>
                  <a:gd name="connsiteX76" fmla="*/ 781102 w 909154"/>
                  <a:gd name="connsiteY76" fmla="*/ 437405 h 10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09154" h="1010083">
                    <a:moveTo>
                      <a:pt x="603747" y="53357"/>
                    </a:moveTo>
                    <a:lnTo>
                      <a:pt x="603747" y="53357"/>
                    </a:lnTo>
                    <a:cubicBezTo>
                      <a:pt x="600984" y="54500"/>
                      <a:pt x="598413" y="55643"/>
                      <a:pt x="595650" y="56786"/>
                    </a:cubicBezTo>
                    <a:cubicBezTo>
                      <a:pt x="566980" y="68978"/>
                      <a:pt x="539358" y="81646"/>
                      <a:pt x="514211" y="93076"/>
                    </a:cubicBezTo>
                    <a:cubicBezTo>
                      <a:pt x="515164" y="93647"/>
                      <a:pt x="516117" y="94314"/>
                      <a:pt x="517164" y="94981"/>
                    </a:cubicBezTo>
                    <a:cubicBezTo>
                      <a:pt x="552312" y="119174"/>
                      <a:pt x="578982" y="157274"/>
                      <a:pt x="583935" y="199661"/>
                    </a:cubicBezTo>
                    <a:cubicBezTo>
                      <a:pt x="540596" y="166418"/>
                      <a:pt x="489923" y="142796"/>
                      <a:pt x="436773" y="130319"/>
                    </a:cubicBezTo>
                    <a:cubicBezTo>
                      <a:pt x="436202" y="130128"/>
                      <a:pt x="435535" y="130033"/>
                      <a:pt x="434868" y="129938"/>
                    </a:cubicBezTo>
                    <a:cubicBezTo>
                      <a:pt x="405912" y="144225"/>
                      <a:pt x="377433" y="159275"/>
                      <a:pt x="349429" y="175277"/>
                    </a:cubicBezTo>
                    <a:lnTo>
                      <a:pt x="349429" y="175277"/>
                    </a:lnTo>
                    <a:cubicBezTo>
                      <a:pt x="346095" y="177182"/>
                      <a:pt x="342761" y="179087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297137" y="205566"/>
                      <a:pt x="255703" y="232141"/>
                      <a:pt x="215698" y="260621"/>
                    </a:cubicBezTo>
                    <a:cubicBezTo>
                      <a:pt x="267419" y="266431"/>
                      <a:pt x="317044" y="291482"/>
                      <a:pt x="351906" y="330249"/>
                    </a:cubicBezTo>
                    <a:cubicBezTo>
                      <a:pt x="355716" y="334439"/>
                      <a:pt x="359526" y="339107"/>
                      <a:pt x="360764" y="344631"/>
                    </a:cubicBezTo>
                    <a:cubicBezTo>
                      <a:pt x="363907" y="358824"/>
                      <a:pt x="348572" y="371396"/>
                      <a:pt x="333999" y="371778"/>
                    </a:cubicBezTo>
                    <a:cubicBezTo>
                      <a:pt x="319425" y="372254"/>
                      <a:pt x="306090" y="364729"/>
                      <a:pt x="292755" y="358824"/>
                    </a:cubicBezTo>
                    <a:cubicBezTo>
                      <a:pt x="153690" y="297101"/>
                      <a:pt x="20340" y="419879"/>
                      <a:pt x="2148" y="547133"/>
                    </a:cubicBezTo>
                    <a:cubicBezTo>
                      <a:pt x="1767" y="549895"/>
                      <a:pt x="1386" y="552562"/>
                      <a:pt x="1100" y="555324"/>
                    </a:cubicBezTo>
                    <a:cubicBezTo>
                      <a:pt x="-5472" y="618570"/>
                      <a:pt x="16911" y="681912"/>
                      <a:pt x="81777" y="723345"/>
                    </a:cubicBezTo>
                    <a:cubicBezTo>
                      <a:pt x="166549" y="777638"/>
                      <a:pt x="288088" y="742491"/>
                      <a:pt x="374956" y="786210"/>
                    </a:cubicBezTo>
                    <a:cubicBezTo>
                      <a:pt x="374956" y="786210"/>
                      <a:pt x="374956" y="786210"/>
                      <a:pt x="374956" y="786210"/>
                    </a:cubicBezTo>
                    <a:cubicBezTo>
                      <a:pt x="384576" y="790973"/>
                      <a:pt x="393816" y="796878"/>
                      <a:pt x="402579" y="803927"/>
                    </a:cubicBezTo>
                    <a:cubicBezTo>
                      <a:pt x="454490" y="845932"/>
                      <a:pt x="471159" y="919465"/>
                      <a:pt x="519736" y="965280"/>
                    </a:cubicBezTo>
                    <a:cubicBezTo>
                      <a:pt x="573552" y="1016049"/>
                      <a:pt x="659944" y="1022240"/>
                      <a:pt x="727000" y="991093"/>
                    </a:cubicBezTo>
                    <a:cubicBezTo>
                      <a:pt x="755099" y="978044"/>
                      <a:pt x="779959" y="959375"/>
                      <a:pt x="801295" y="937086"/>
                    </a:cubicBezTo>
                    <a:cubicBezTo>
                      <a:pt x="802724" y="935657"/>
                      <a:pt x="804057" y="934133"/>
                      <a:pt x="805391" y="932705"/>
                    </a:cubicBezTo>
                    <a:cubicBezTo>
                      <a:pt x="826060" y="910035"/>
                      <a:pt x="843491" y="883937"/>
                      <a:pt x="857112" y="856219"/>
                    </a:cubicBezTo>
                    <a:cubicBezTo>
                      <a:pt x="852540" y="826596"/>
                      <a:pt x="846444" y="796783"/>
                      <a:pt x="831108" y="767732"/>
                    </a:cubicBezTo>
                    <a:cubicBezTo>
                      <a:pt x="800628" y="709724"/>
                      <a:pt x="754337" y="659718"/>
                      <a:pt x="697473" y="626857"/>
                    </a:cubicBezTo>
                    <a:cubicBezTo>
                      <a:pt x="716332" y="604187"/>
                      <a:pt x="751003" y="603616"/>
                      <a:pt x="779673" y="610569"/>
                    </a:cubicBezTo>
                    <a:cubicBezTo>
                      <a:pt x="827774" y="622380"/>
                      <a:pt x="870732" y="651432"/>
                      <a:pt x="901593" y="690103"/>
                    </a:cubicBezTo>
                    <a:cubicBezTo>
                      <a:pt x="904546" y="663814"/>
                      <a:pt x="906356" y="637239"/>
                      <a:pt x="907404" y="610855"/>
                    </a:cubicBezTo>
                    <a:cubicBezTo>
                      <a:pt x="907880" y="599996"/>
                      <a:pt x="908261" y="589328"/>
                      <a:pt x="908547" y="578565"/>
                    </a:cubicBezTo>
                    <a:lnTo>
                      <a:pt x="908547" y="578565"/>
                    </a:lnTo>
                    <a:cubicBezTo>
                      <a:pt x="908642" y="576660"/>
                      <a:pt x="908642" y="574660"/>
                      <a:pt x="908642" y="572755"/>
                    </a:cubicBezTo>
                    <a:cubicBezTo>
                      <a:pt x="910070" y="508271"/>
                      <a:pt x="908451" y="443691"/>
                      <a:pt x="904546" y="379302"/>
                    </a:cubicBezTo>
                    <a:cubicBezTo>
                      <a:pt x="872542" y="357680"/>
                      <a:pt x="835109" y="344060"/>
                      <a:pt x="796437" y="341297"/>
                    </a:cubicBezTo>
                    <a:cubicBezTo>
                      <a:pt x="787389" y="340631"/>
                      <a:pt x="777959" y="340440"/>
                      <a:pt x="770148" y="335963"/>
                    </a:cubicBezTo>
                    <a:cubicBezTo>
                      <a:pt x="762338" y="331487"/>
                      <a:pt x="757004" y="321009"/>
                      <a:pt x="761576" y="313199"/>
                    </a:cubicBezTo>
                    <a:cubicBezTo>
                      <a:pt x="764529" y="308246"/>
                      <a:pt x="770339" y="305960"/>
                      <a:pt x="775768" y="304150"/>
                    </a:cubicBezTo>
                    <a:cubicBezTo>
                      <a:pt x="815202" y="291386"/>
                      <a:pt x="858159" y="290148"/>
                      <a:pt x="898450" y="300054"/>
                    </a:cubicBezTo>
                    <a:cubicBezTo>
                      <a:pt x="897116" y="284243"/>
                      <a:pt x="895593" y="268526"/>
                      <a:pt x="893973" y="252810"/>
                    </a:cubicBezTo>
                    <a:lnTo>
                      <a:pt x="893783" y="251000"/>
                    </a:lnTo>
                    <a:cubicBezTo>
                      <a:pt x="893497" y="248238"/>
                      <a:pt x="893307" y="245381"/>
                      <a:pt x="893021" y="242237"/>
                    </a:cubicBezTo>
                    <a:lnTo>
                      <a:pt x="893021" y="242237"/>
                    </a:lnTo>
                    <a:cubicBezTo>
                      <a:pt x="887306" y="165561"/>
                      <a:pt x="897402" y="874"/>
                      <a:pt x="808629" y="17"/>
                    </a:cubicBezTo>
                    <a:cubicBezTo>
                      <a:pt x="746336" y="-745"/>
                      <a:pt x="672327" y="24591"/>
                      <a:pt x="603747" y="53357"/>
                    </a:cubicBezTo>
                    <a:close/>
                    <a:moveTo>
                      <a:pt x="183313" y="589995"/>
                    </a:moveTo>
                    <a:cubicBezTo>
                      <a:pt x="155024" y="590471"/>
                      <a:pt x="140927" y="564373"/>
                      <a:pt x="142356" y="539322"/>
                    </a:cubicBezTo>
                    <a:cubicBezTo>
                      <a:pt x="142451" y="537417"/>
                      <a:pt x="142641" y="535607"/>
                      <a:pt x="142927" y="533703"/>
                    </a:cubicBezTo>
                    <a:cubicBezTo>
                      <a:pt x="143403" y="530654"/>
                      <a:pt x="144165" y="527702"/>
                      <a:pt x="145499" y="524939"/>
                    </a:cubicBezTo>
                    <a:cubicBezTo>
                      <a:pt x="147594" y="519891"/>
                      <a:pt x="151023" y="515510"/>
                      <a:pt x="155595" y="512652"/>
                    </a:cubicBezTo>
                    <a:cubicBezTo>
                      <a:pt x="162072" y="508557"/>
                      <a:pt x="170169" y="507890"/>
                      <a:pt x="177884" y="508271"/>
                    </a:cubicBezTo>
                    <a:cubicBezTo>
                      <a:pt x="186742" y="508842"/>
                      <a:pt x="195696" y="510652"/>
                      <a:pt x="203315" y="515224"/>
                    </a:cubicBezTo>
                    <a:cubicBezTo>
                      <a:pt x="211221" y="519986"/>
                      <a:pt x="217127" y="527607"/>
                      <a:pt x="220270" y="536274"/>
                    </a:cubicBezTo>
                    <a:cubicBezTo>
                      <a:pt x="222556" y="542656"/>
                      <a:pt x="223413" y="549514"/>
                      <a:pt x="222365" y="556277"/>
                    </a:cubicBezTo>
                    <a:cubicBezTo>
                      <a:pt x="222175" y="557610"/>
                      <a:pt x="221889" y="558944"/>
                      <a:pt x="221508" y="560182"/>
                    </a:cubicBezTo>
                    <a:cubicBezTo>
                      <a:pt x="217032" y="576946"/>
                      <a:pt x="200649" y="589805"/>
                      <a:pt x="183313" y="589995"/>
                    </a:cubicBezTo>
                    <a:close/>
                    <a:moveTo>
                      <a:pt x="594888" y="888032"/>
                    </a:moveTo>
                    <a:cubicBezTo>
                      <a:pt x="576600" y="870507"/>
                      <a:pt x="565742" y="846884"/>
                      <a:pt x="556598" y="823358"/>
                    </a:cubicBezTo>
                    <a:cubicBezTo>
                      <a:pt x="545835" y="795640"/>
                      <a:pt x="521641" y="753349"/>
                      <a:pt x="536119" y="733918"/>
                    </a:cubicBezTo>
                    <a:cubicBezTo>
                      <a:pt x="542501" y="725441"/>
                      <a:pt x="556217" y="721345"/>
                      <a:pt x="581744" y="724869"/>
                    </a:cubicBezTo>
                    <a:cubicBezTo>
                      <a:pt x="604128" y="727917"/>
                      <a:pt x="624321" y="743633"/>
                      <a:pt x="633179" y="764398"/>
                    </a:cubicBezTo>
                    <a:cubicBezTo>
                      <a:pt x="634036" y="766303"/>
                      <a:pt x="634798" y="768303"/>
                      <a:pt x="635370" y="770399"/>
                    </a:cubicBezTo>
                    <a:cubicBezTo>
                      <a:pt x="638322" y="780114"/>
                      <a:pt x="639084" y="790592"/>
                      <a:pt x="643752" y="799641"/>
                    </a:cubicBezTo>
                    <a:cubicBezTo>
                      <a:pt x="654420" y="820119"/>
                      <a:pt x="682042" y="827263"/>
                      <a:pt x="692805" y="847742"/>
                    </a:cubicBezTo>
                    <a:cubicBezTo>
                      <a:pt x="704521" y="870125"/>
                      <a:pt x="688233" y="900034"/>
                      <a:pt x="664230" y="907940"/>
                    </a:cubicBezTo>
                    <a:cubicBezTo>
                      <a:pt x="640227" y="915750"/>
                      <a:pt x="613176" y="905463"/>
                      <a:pt x="594888" y="888032"/>
                    </a:cubicBezTo>
                    <a:close/>
                    <a:moveTo>
                      <a:pt x="781102" y="437405"/>
                    </a:moveTo>
                    <a:cubicBezTo>
                      <a:pt x="786341" y="443596"/>
                      <a:pt x="791103" y="450740"/>
                      <a:pt x="791865" y="458741"/>
                    </a:cubicBezTo>
                    <a:cubicBezTo>
                      <a:pt x="794913" y="492650"/>
                      <a:pt x="706807" y="484268"/>
                      <a:pt x="685566" y="484934"/>
                    </a:cubicBezTo>
                    <a:cubicBezTo>
                      <a:pt x="665088" y="485601"/>
                      <a:pt x="640418" y="483506"/>
                      <a:pt x="630893" y="465503"/>
                    </a:cubicBezTo>
                    <a:cubicBezTo>
                      <a:pt x="625083" y="454550"/>
                      <a:pt x="627273" y="440548"/>
                      <a:pt x="634227" y="430261"/>
                    </a:cubicBezTo>
                    <a:cubicBezTo>
                      <a:pt x="641180" y="419974"/>
                      <a:pt x="652229" y="413021"/>
                      <a:pt x="663754" y="408544"/>
                    </a:cubicBezTo>
                    <a:cubicBezTo>
                      <a:pt x="703664" y="392732"/>
                      <a:pt x="753003" y="404829"/>
                      <a:pt x="781102" y="43740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5" name="Graphic 18">
                <a:extLst>
                  <a:ext uri="{FF2B5EF4-FFF2-40B4-BE49-F238E27FC236}">
                    <a16:creationId xmlns:a16="http://schemas.microsoft.com/office/drawing/2014/main" id="{EEEF6460-57E9-55D4-A14C-D3302BE0ED98}"/>
                  </a:ext>
                </a:extLst>
              </p:cNvPr>
              <p:cNvGrpSpPr/>
              <p:nvPr/>
            </p:nvGrpSpPr>
            <p:grpSpPr>
              <a:xfrm>
                <a:off x="6457002" y="5372781"/>
                <a:ext cx="907637" cy="987837"/>
                <a:chOff x="6457002" y="5372781"/>
                <a:chExt cx="907637" cy="987837"/>
              </a:xfrm>
              <a:solidFill>
                <a:srgbClr val="406832"/>
              </a:solidFill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AE09CFC-65AC-167C-DA5D-A8EB91C85F4E}"/>
                    </a:ext>
                  </a:extLst>
                </p:cNvPr>
                <p:cNvSpPr/>
                <p:nvPr/>
              </p:nvSpPr>
              <p:spPr>
                <a:xfrm>
                  <a:off x="6734942" y="5372781"/>
                  <a:ext cx="574548" cy="987837"/>
                </a:xfrm>
                <a:custGeom>
                  <a:avLst/>
                  <a:gdLst>
                    <a:gd name="connsiteX0" fmla="*/ 0 w 574548"/>
                    <a:gd name="connsiteY0" fmla="*/ 973455 h 987837"/>
                    <a:gd name="connsiteX1" fmla="*/ 220599 w 574548"/>
                    <a:gd name="connsiteY1" fmla="*/ 446342 h 987837"/>
                    <a:gd name="connsiteX2" fmla="*/ 377000 w 574548"/>
                    <a:gd name="connsiteY2" fmla="*/ 207455 h 987837"/>
                    <a:gd name="connsiteX3" fmla="*/ 571786 w 574548"/>
                    <a:gd name="connsiteY3" fmla="*/ 0 h 987837"/>
                    <a:gd name="connsiteX4" fmla="*/ 574548 w 574548"/>
                    <a:gd name="connsiteY4" fmla="*/ 3048 h 987837"/>
                    <a:gd name="connsiteX5" fmla="*/ 390239 w 574548"/>
                    <a:gd name="connsiteY5" fmla="*/ 217265 h 987837"/>
                    <a:gd name="connsiteX6" fmla="*/ 246126 w 574548"/>
                    <a:gd name="connsiteY6" fmla="*/ 459772 h 987837"/>
                    <a:gd name="connsiteX7" fmla="*/ 51625 w 574548"/>
                    <a:gd name="connsiteY7" fmla="*/ 987838 h 987837"/>
                    <a:gd name="connsiteX8" fmla="*/ 0 w 574548"/>
                    <a:gd name="connsiteY8" fmla="*/ 973455 h 98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548" h="987837">
                      <a:moveTo>
                        <a:pt x="0" y="973455"/>
                      </a:moveTo>
                      <a:cubicBezTo>
                        <a:pt x="55912" y="790861"/>
                        <a:pt x="127825" y="613029"/>
                        <a:pt x="220599" y="446342"/>
                      </a:cubicBezTo>
                      <a:cubicBezTo>
                        <a:pt x="267081" y="363093"/>
                        <a:pt x="318802" y="282797"/>
                        <a:pt x="377000" y="207455"/>
                      </a:cubicBezTo>
                      <a:cubicBezTo>
                        <a:pt x="435197" y="132207"/>
                        <a:pt x="499777" y="61817"/>
                        <a:pt x="571786" y="0"/>
                      </a:cubicBezTo>
                      <a:lnTo>
                        <a:pt x="574548" y="3048"/>
                      </a:lnTo>
                      <a:cubicBezTo>
                        <a:pt x="505587" y="67723"/>
                        <a:pt x="444532" y="140303"/>
                        <a:pt x="390239" y="217265"/>
                      </a:cubicBezTo>
                      <a:cubicBezTo>
                        <a:pt x="335947" y="294323"/>
                        <a:pt x="288322" y="375761"/>
                        <a:pt x="246126" y="459772"/>
                      </a:cubicBezTo>
                      <a:cubicBezTo>
                        <a:pt x="161830" y="628079"/>
                        <a:pt x="98679" y="806291"/>
                        <a:pt x="51625" y="987838"/>
                      </a:cubicBezTo>
                      <a:lnTo>
                        <a:pt x="0" y="97345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18">
                  <a:extLst>
                    <a:ext uri="{FF2B5EF4-FFF2-40B4-BE49-F238E27FC236}">
                      <a16:creationId xmlns:a16="http://schemas.microsoft.com/office/drawing/2014/main" id="{008FB282-8D76-D0CD-409C-F19201B97B93}"/>
                    </a:ext>
                  </a:extLst>
                </p:cNvPr>
                <p:cNvGrpSpPr/>
                <p:nvPr/>
              </p:nvGrpSpPr>
              <p:grpSpPr>
                <a:xfrm>
                  <a:off x="6457002" y="5403642"/>
                  <a:ext cx="907637" cy="883824"/>
                  <a:chOff x="6457002" y="5403642"/>
                  <a:chExt cx="907637" cy="883824"/>
                </a:xfrm>
                <a:solidFill>
                  <a:srgbClr val="406832"/>
                </a:solidFill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5AE44481-552E-C3DE-339F-3DC0F0B483ED}"/>
                      </a:ext>
                    </a:extLst>
                  </p:cNvPr>
                  <p:cNvSpPr/>
                  <p:nvPr/>
                </p:nvSpPr>
                <p:spPr>
                  <a:xfrm>
                    <a:off x="7051743" y="5403642"/>
                    <a:ext cx="298227" cy="199167"/>
                  </a:xfrm>
                  <a:custGeom>
                    <a:avLst/>
                    <a:gdLst>
                      <a:gd name="connsiteX0" fmla="*/ 7906 w 298227"/>
                      <a:gd name="connsiteY0" fmla="*/ 0 h 199167"/>
                      <a:gd name="connsiteX1" fmla="*/ 7906 w 298227"/>
                      <a:gd name="connsiteY1" fmla="*/ 0 h 199167"/>
                      <a:gd name="connsiteX2" fmla="*/ 16573 w 298227"/>
                      <a:gd name="connsiteY2" fmla="*/ 7334 h 199167"/>
                      <a:gd name="connsiteX3" fmla="*/ 59150 w 298227"/>
                      <a:gd name="connsiteY3" fmla="*/ 54292 h 199167"/>
                      <a:gd name="connsiteX4" fmla="*/ 87821 w 298227"/>
                      <a:gd name="connsiteY4" fmla="*/ 112109 h 199167"/>
                      <a:gd name="connsiteX5" fmla="*/ 92107 w 298227"/>
                      <a:gd name="connsiteY5" fmla="*/ 145923 h 199167"/>
                      <a:gd name="connsiteX6" fmla="*/ 92011 w 298227"/>
                      <a:gd name="connsiteY6" fmla="*/ 148019 h 199167"/>
                      <a:gd name="connsiteX7" fmla="*/ 92011 w 298227"/>
                      <a:gd name="connsiteY7" fmla="*/ 148019 h 199167"/>
                      <a:gd name="connsiteX8" fmla="*/ 90678 w 298227"/>
                      <a:gd name="connsiteY8" fmla="*/ 158496 h 199167"/>
                      <a:gd name="connsiteX9" fmla="*/ 227933 w 298227"/>
                      <a:gd name="connsiteY9" fmla="*/ 162306 h 199167"/>
                      <a:gd name="connsiteX10" fmla="*/ 297275 w 298227"/>
                      <a:gd name="connsiteY10" fmla="*/ 188595 h 199167"/>
                      <a:gd name="connsiteX11" fmla="*/ 297275 w 298227"/>
                      <a:gd name="connsiteY11" fmla="*/ 188595 h 199167"/>
                      <a:gd name="connsiteX12" fmla="*/ 298037 w 298227"/>
                      <a:gd name="connsiteY12" fmla="*/ 197358 h 199167"/>
                      <a:gd name="connsiteX13" fmla="*/ 298228 w 298227"/>
                      <a:gd name="connsiteY13" fmla="*/ 199168 h 199167"/>
                      <a:gd name="connsiteX14" fmla="*/ 224981 w 298227"/>
                      <a:gd name="connsiteY14" fmla="*/ 175736 h 199167"/>
                      <a:gd name="connsiteX15" fmla="*/ 76581 w 298227"/>
                      <a:gd name="connsiteY15" fmla="*/ 185833 h 199167"/>
                      <a:gd name="connsiteX16" fmla="*/ 58960 w 298227"/>
                      <a:gd name="connsiteY16" fmla="*/ 191929 h 199167"/>
                      <a:gd name="connsiteX17" fmla="*/ 52388 w 298227"/>
                      <a:gd name="connsiteY17" fmla="*/ 194215 h 199167"/>
                      <a:gd name="connsiteX18" fmla="*/ 62770 w 298227"/>
                      <a:gd name="connsiteY18" fmla="*/ 169164 h 199167"/>
                      <a:gd name="connsiteX19" fmla="*/ 62770 w 298227"/>
                      <a:gd name="connsiteY19" fmla="*/ 169164 h 199167"/>
                      <a:gd name="connsiteX20" fmla="*/ 69818 w 298227"/>
                      <a:gd name="connsiteY20" fmla="*/ 116491 h 199167"/>
                      <a:gd name="connsiteX21" fmla="*/ 47530 w 298227"/>
                      <a:gd name="connsiteY21" fmla="*/ 61532 h 199167"/>
                      <a:gd name="connsiteX22" fmla="*/ 10477 w 298227"/>
                      <a:gd name="connsiteY22" fmla="*/ 13716 h 199167"/>
                      <a:gd name="connsiteX23" fmla="*/ 0 w 298227"/>
                      <a:gd name="connsiteY23" fmla="*/ 3238 h 199167"/>
                      <a:gd name="connsiteX24" fmla="*/ 7906 w 298227"/>
                      <a:gd name="connsiteY24" fmla="*/ 0 h 199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98227" h="199167">
                        <a:moveTo>
                          <a:pt x="7906" y="0"/>
                        </a:moveTo>
                        <a:lnTo>
                          <a:pt x="7906" y="0"/>
                        </a:lnTo>
                        <a:cubicBezTo>
                          <a:pt x="10858" y="2381"/>
                          <a:pt x="13716" y="4858"/>
                          <a:pt x="16573" y="7334"/>
                        </a:cubicBezTo>
                        <a:cubicBezTo>
                          <a:pt x="32290" y="21241"/>
                          <a:pt x="47149" y="36576"/>
                          <a:pt x="59150" y="54292"/>
                        </a:cubicBezTo>
                        <a:cubicBezTo>
                          <a:pt x="70961" y="71819"/>
                          <a:pt x="81629" y="90678"/>
                          <a:pt x="87821" y="112109"/>
                        </a:cubicBezTo>
                        <a:cubicBezTo>
                          <a:pt x="90869" y="122873"/>
                          <a:pt x="92583" y="134207"/>
                          <a:pt x="92107" y="145923"/>
                        </a:cubicBezTo>
                        <a:cubicBezTo>
                          <a:pt x="92107" y="146590"/>
                          <a:pt x="92011" y="147257"/>
                          <a:pt x="92011" y="148019"/>
                        </a:cubicBezTo>
                        <a:lnTo>
                          <a:pt x="92011" y="148019"/>
                        </a:lnTo>
                        <a:cubicBezTo>
                          <a:pt x="91821" y="151543"/>
                          <a:pt x="91345" y="155067"/>
                          <a:pt x="90678" y="158496"/>
                        </a:cubicBezTo>
                        <a:cubicBezTo>
                          <a:pt x="136303" y="149447"/>
                          <a:pt x="183547" y="151162"/>
                          <a:pt x="227933" y="162306"/>
                        </a:cubicBezTo>
                        <a:cubicBezTo>
                          <a:pt x="252031" y="168307"/>
                          <a:pt x="275463" y="177165"/>
                          <a:pt x="297275" y="188595"/>
                        </a:cubicBezTo>
                        <a:lnTo>
                          <a:pt x="297275" y="188595"/>
                        </a:lnTo>
                        <a:cubicBezTo>
                          <a:pt x="297561" y="191643"/>
                          <a:pt x="297752" y="194596"/>
                          <a:pt x="298037" y="197358"/>
                        </a:cubicBezTo>
                        <a:lnTo>
                          <a:pt x="298228" y="199168"/>
                        </a:lnTo>
                        <a:cubicBezTo>
                          <a:pt x="274796" y="188309"/>
                          <a:pt x="250127" y="180404"/>
                          <a:pt x="224981" y="175736"/>
                        </a:cubicBezTo>
                        <a:cubicBezTo>
                          <a:pt x="175260" y="166497"/>
                          <a:pt x="123444" y="169640"/>
                          <a:pt x="76581" y="185833"/>
                        </a:cubicBezTo>
                        <a:lnTo>
                          <a:pt x="58960" y="191929"/>
                        </a:lnTo>
                        <a:lnTo>
                          <a:pt x="52388" y="194215"/>
                        </a:lnTo>
                        <a:lnTo>
                          <a:pt x="62770" y="169164"/>
                        </a:lnTo>
                        <a:lnTo>
                          <a:pt x="62770" y="169164"/>
                        </a:lnTo>
                        <a:cubicBezTo>
                          <a:pt x="71914" y="154115"/>
                          <a:pt x="73723" y="135255"/>
                          <a:pt x="69818" y="116491"/>
                        </a:cubicBezTo>
                        <a:cubicBezTo>
                          <a:pt x="66008" y="97726"/>
                          <a:pt x="57531" y="79153"/>
                          <a:pt x="47530" y="61532"/>
                        </a:cubicBezTo>
                        <a:cubicBezTo>
                          <a:pt x="37624" y="44196"/>
                          <a:pt x="24670" y="28384"/>
                          <a:pt x="10477" y="13716"/>
                        </a:cubicBezTo>
                        <a:cubicBezTo>
                          <a:pt x="7048" y="10192"/>
                          <a:pt x="3524" y="6667"/>
                          <a:pt x="0" y="3238"/>
                        </a:cubicBezTo>
                        <a:cubicBezTo>
                          <a:pt x="2667" y="2286"/>
                          <a:pt x="5239" y="1143"/>
                          <a:pt x="7906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: Shape 158">
                    <a:extLst>
                      <a:ext uri="{FF2B5EF4-FFF2-40B4-BE49-F238E27FC236}">
                        <a16:creationId xmlns:a16="http://schemas.microsoft.com/office/drawing/2014/main" id="{ED3583B5-6BF3-86D9-6841-15F9917F878A}"/>
                      </a:ext>
                    </a:extLst>
                  </p:cNvPr>
                  <p:cNvSpPr/>
                  <p:nvPr/>
                </p:nvSpPr>
                <p:spPr>
                  <a:xfrm>
                    <a:off x="6795425" y="5525467"/>
                    <a:ext cx="569214" cy="403288"/>
                  </a:xfrm>
                  <a:custGeom>
                    <a:avLst/>
                    <a:gdLst>
                      <a:gd name="connsiteX0" fmla="*/ 10001 w 569214"/>
                      <a:gd name="connsiteY0" fmla="*/ 0 h 403288"/>
                      <a:gd name="connsiteX1" fmla="*/ 10001 w 569214"/>
                      <a:gd name="connsiteY1" fmla="*/ 0 h 403288"/>
                      <a:gd name="connsiteX2" fmla="*/ 106013 w 569214"/>
                      <a:gd name="connsiteY2" fmla="*/ 87154 h 403288"/>
                      <a:gd name="connsiteX3" fmla="*/ 162592 w 569214"/>
                      <a:gd name="connsiteY3" fmla="*/ 226409 h 403288"/>
                      <a:gd name="connsiteX4" fmla="*/ 164116 w 569214"/>
                      <a:gd name="connsiteY4" fmla="*/ 316992 h 403288"/>
                      <a:gd name="connsiteX5" fmla="*/ 157448 w 569214"/>
                      <a:gd name="connsiteY5" fmla="*/ 353949 h 403288"/>
                      <a:gd name="connsiteX6" fmla="*/ 369189 w 569214"/>
                      <a:gd name="connsiteY6" fmla="*/ 335947 h 403288"/>
                      <a:gd name="connsiteX7" fmla="*/ 569214 w 569214"/>
                      <a:gd name="connsiteY7" fmla="*/ 397478 h 403288"/>
                      <a:gd name="connsiteX8" fmla="*/ 569119 w 569214"/>
                      <a:gd name="connsiteY8" fmla="*/ 403288 h 403288"/>
                      <a:gd name="connsiteX9" fmla="*/ 569119 w 569214"/>
                      <a:gd name="connsiteY9" fmla="*/ 403288 h 403288"/>
                      <a:gd name="connsiteX10" fmla="*/ 367951 w 569214"/>
                      <a:gd name="connsiteY10" fmla="*/ 350710 h 403288"/>
                      <a:gd name="connsiteX11" fmla="*/ 143066 w 569214"/>
                      <a:gd name="connsiteY11" fmla="*/ 385286 h 403288"/>
                      <a:gd name="connsiteX12" fmla="*/ 127159 w 569214"/>
                      <a:gd name="connsiteY12" fmla="*/ 391573 h 403288"/>
                      <a:gd name="connsiteX13" fmla="*/ 116681 w 569214"/>
                      <a:gd name="connsiteY13" fmla="*/ 395668 h 403288"/>
                      <a:gd name="connsiteX14" fmla="*/ 126492 w 569214"/>
                      <a:gd name="connsiteY14" fmla="*/ 369094 h 403288"/>
                      <a:gd name="connsiteX15" fmla="*/ 93821 w 569214"/>
                      <a:gd name="connsiteY15" fmla="*/ 95536 h 403288"/>
                      <a:gd name="connsiteX16" fmla="*/ 0 w 569214"/>
                      <a:gd name="connsiteY16" fmla="*/ 5715 h 403288"/>
                      <a:gd name="connsiteX17" fmla="*/ 0 w 569214"/>
                      <a:gd name="connsiteY17" fmla="*/ 5715 h 403288"/>
                      <a:gd name="connsiteX18" fmla="*/ 10001 w 569214"/>
                      <a:gd name="connsiteY18" fmla="*/ 0 h 403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69214" h="403288">
                        <a:moveTo>
                          <a:pt x="10001" y="0"/>
                        </a:moveTo>
                        <a:lnTo>
                          <a:pt x="10001" y="0"/>
                        </a:lnTo>
                        <a:cubicBezTo>
                          <a:pt x="47339" y="22098"/>
                          <a:pt x="80391" y="51625"/>
                          <a:pt x="106013" y="87154"/>
                        </a:cubicBezTo>
                        <a:cubicBezTo>
                          <a:pt x="135636" y="128016"/>
                          <a:pt x="154781" y="176308"/>
                          <a:pt x="162592" y="226409"/>
                        </a:cubicBezTo>
                        <a:cubicBezTo>
                          <a:pt x="167259" y="256222"/>
                          <a:pt x="167831" y="286893"/>
                          <a:pt x="164116" y="316992"/>
                        </a:cubicBezTo>
                        <a:cubicBezTo>
                          <a:pt x="162687" y="329374"/>
                          <a:pt x="160401" y="341757"/>
                          <a:pt x="157448" y="353949"/>
                        </a:cubicBezTo>
                        <a:cubicBezTo>
                          <a:pt x="226314" y="334042"/>
                          <a:pt x="298704" y="328327"/>
                          <a:pt x="369189" y="335947"/>
                        </a:cubicBezTo>
                        <a:cubicBezTo>
                          <a:pt x="439293" y="343567"/>
                          <a:pt x="507682" y="364331"/>
                          <a:pt x="569214" y="397478"/>
                        </a:cubicBezTo>
                        <a:cubicBezTo>
                          <a:pt x="569119" y="399383"/>
                          <a:pt x="569119" y="401384"/>
                          <a:pt x="569119" y="403288"/>
                        </a:cubicBezTo>
                        <a:lnTo>
                          <a:pt x="569119" y="403288"/>
                        </a:lnTo>
                        <a:cubicBezTo>
                          <a:pt x="506159" y="372523"/>
                          <a:pt x="437293" y="354997"/>
                          <a:pt x="367951" y="350710"/>
                        </a:cubicBezTo>
                        <a:cubicBezTo>
                          <a:pt x="291275" y="345948"/>
                          <a:pt x="213741" y="357473"/>
                          <a:pt x="143066" y="385286"/>
                        </a:cubicBezTo>
                        <a:lnTo>
                          <a:pt x="127159" y="391573"/>
                        </a:lnTo>
                        <a:lnTo>
                          <a:pt x="116681" y="395668"/>
                        </a:lnTo>
                        <a:lnTo>
                          <a:pt x="126492" y="369094"/>
                        </a:lnTo>
                        <a:cubicBezTo>
                          <a:pt x="159258" y="280702"/>
                          <a:pt x="147161" y="175355"/>
                          <a:pt x="93821" y="95536"/>
                        </a:cubicBezTo>
                        <a:cubicBezTo>
                          <a:pt x="69628" y="59436"/>
                          <a:pt x="37243" y="28765"/>
                          <a:pt x="0" y="5715"/>
                        </a:cubicBezTo>
                        <a:cubicBezTo>
                          <a:pt x="0" y="5715"/>
                          <a:pt x="0" y="5715"/>
                          <a:pt x="0" y="5715"/>
                        </a:cubicBezTo>
                        <a:cubicBezTo>
                          <a:pt x="3334" y="3810"/>
                          <a:pt x="6668" y="1905"/>
                          <a:pt x="10001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D4FE0E6D-A381-EC17-92CF-8E24A9C0F43A}"/>
                      </a:ext>
                    </a:extLst>
                  </p:cNvPr>
                  <p:cNvSpPr/>
                  <p:nvPr/>
                </p:nvSpPr>
                <p:spPr>
                  <a:xfrm>
                    <a:off x="6676173" y="5886560"/>
                    <a:ext cx="585120" cy="400907"/>
                  </a:xfrm>
                  <a:custGeom>
                    <a:avLst/>
                    <a:gdLst>
                      <a:gd name="connsiteX0" fmla="*/ 0 w 585120"/>
                      <a:gd name="connsiteY0" fmla="*/ 0 h 400907"/>
                      <a:gd name="connsiteX1" fmla="*/ 112681 w 585120"/>
                      <a:gd name="connsiteY1" fmla="*/ 61722 h 400907"/>
                      <a:gd name="connsiteX2" fmla="*/ 159353 w 585120"/>
                      <a:gd name="connsiteY2" fmla="*/ 117253 h 400907"/>
                      <a:gd name="connsiteX3" fmla="*/ 183356 w 585120"/>
                      <a:gd name="connsiteY3" fmla="*/ 170783 h 400907"/>
                      <a:gd name="connsiteX4" fmla="*/ 185166 w 585120"/>
                      <a:gd name="connsiteY4" fmla="*/ 170498 h 400907"/>
                      <a:gd name="connsiteX5" fmla="*/ 432244 w 585120"/>
                      <a:gd name="connsiteY5" fmla="*/ 218123 h 400907"/>
                      <a:gd name="connsiteX6" fmla="*/ 585121 w 585120"/>
                      <a:gd name="connsiteY6" fmla="*/ 396526 h 400907"/>
                      <a:gd name="connsiteX7" fmla="*/ 581025 w 585120"/>
                      <a:gd name="connsiteY7" fmla="*/ 400907 h 400907"/>
                      <a:gd name="connsiteX8" fmla="*/ 423672 w 585120"/>
                      <a:gd name="connsiteY8" fmla="*/ 233458 h 400907"/>
                      <a:gd name="connsiteX9" fmla="*/ 413004 w 585120"/>
                      <a:gd name="connsiteY9" fmla="*/ 228029 h 400907"/>
                      <a:gd name="connsiteX10" fmla="*/ 361569 w 585120"/>
                      <a:gd name="connsiteY10" fmla="*/ 188500 h 400907"/>
                      <a:gd name="connsiteX11" fmla="*/ 315944 w 585120"/>
                      <a:gd name="connsiteY11" fmla="*/ 197549 h 400907"/>
                      <a:gd name="connsiteX12" fmla="*/ 175355 w 585120"/>
                      <a:gd name="connsiteY12" fmla="*/ 203454 h 400907"/>
                      <a:gd name="connsiteX13" fmla="*/ 171736 w 585120"/>
                      <a:gd name="connsiteY13" fmla="*/ 204407 h 400907"/>
                      <a:gd name="connsiteX14" fmla="*/ 171736 w 585120"/>
                      <a:gd name="connsiteY14" fmla="*/ 204407 h 400907"/>
                      <a:gd name="connsiteX15" fmla="*/ 161163 w 585120"/>
                      <a:gd name="connsiteY15" fmla="*/ 207074 h 400907"/>
                      <a:gd name="connsiteX16" fmla="*/ 156877 w 585120"/>
                      <a:gd name="connsiteY16" fmla="*/ 191357 h 400907"/>
                      <a:gd name="connsiteX17" fmla="*/ 135541 w 585120"/>
                      <a:gd name="connsiteY17" fmla="*/ 131159 h 400907"/>
                      <a:gd name="connsiteX18" fmla="*/ 96107 w 585120"/>
                      <a:gd name="connsiteY18" fmla="*/ 79439 h 400907"/>
                      <a:gd name="connsiteX19" fmla="*/ 2096 w 585120"/>
                      <a:gd name="connsiteY19" fmla="*/ 20003 h 400907"/>
                      <a:gd name="connsiteX20" fmla="*/ 0 w 585120"/>
                      <a:gd name="connsiteY20" fmla="*/ 0 h 400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85120" h="400907">
                        <a:moveTo>
                          <a:pt x="0" y="0"/>
                        </a:moveTo>
                        <a:cubicBezTo>
                          <a:pt x="41434" y="11621"/>
                          <a:pt x="80200" y="32766"/>
                          <a:pt x="112681" y="61722"/>
                        </a:cubicBezTo>
                        <a:cubicBezTo>
                          <a:pt x="130588" y="77819"/>
                          <a:pt x="146590" y="96393"/>
                          <a:pt x="159353" y="117253"/>
                        </a:cubicBezTo>
                        <a:cubicBezTo>
                          <a:pt x="169545" y="133826"/>
                          <a:pt x="177832" y="151829"/>
                          <a:pt x="183356" y="170783"/>
                        </a:cubicBezTo>
                        <a:cubicBezTo>
                          <a:pt x="183928" y="170688"/>
                          <a:pt x="184594" y="170498"/>
                          <a:pt x="185166" y="170498"/>
                        </a:cubicBezTo>
                        <a:cubicBezTo>
                          <a:pt x="270510" y="157448"/>
                          <a:pt x="359188" y="174784"/>
                          <a:pt x="432244" y="218123"/>
                        </a:cubicBezTo>
                        <a:cubicBezTo>
                          <a:pt x="501396" y="259271"/>
                          <a:pt x="555498" y="323183"/>
                          <a:pt x="585121" y="396526"/>
                        </a:cubicBezTo>
                        <a:cubicBezTo>
                          <a:pt x="583787" y="397955"/>
                          <a:pt x="582359" y="399479"/>
                          <a:pt x="581025" y="400907"/>
                        </a:cubicBezTo>
                        <a:cubicBezTo>
                          <a:pt x="548450" y="329375"/>
                          <a:pt x="492061" y="269462"/>
                          <a:pt x="423672" y="233458"/>
                        </a:cubicBezTo>
                        <a:cubicBezTo>
                          <a:pt x="420148" y="231648"/>
                          <a:pt x="416623" y="229838"/>
                          <a:pt x="413004" y="228029"/>
                        </a:cubicBezTo>
                        <a:cubicBezTo>
                          <a:pt x="404146" y="207359"/>
                          <a:pt x="383953" y="191548"/>
                          <a:pt x="361569" y="188500"/>
                        </a:cubicBezTo>
                        <a:cubicBezTo>
                          <a:pt x="336042" y="185071"/>
                          <a:pt x="322326" y="189167"/>
                          <a:pt x="315944" y="197549"/>
                        </a:cubicBezTo>
                        <a:cubicBezTo>
                          <a:pt x="268986" y="190024"/>
                          <a:pt x="220885" y="191929"/>
                          <a:pt x="175355" y="203454"/>
                        </a:cubicBezTo>
                        <a:lnTo>
                          <a:pt x="171736" y="204407"/>
                        </a:lnTo>
                        <a:lnTo>
                          <a:pt x="171736" y="204407"/>
                        </a:lnTo>
                        <a:lnTo>
                          <a:pt x="161163" y="207074"/>
                        </a:lnTo>
                        <a:lnTo>
                          <a:pt x="156877" y="191357"/>
                        </a:lnTo>
                        <a:cubicBezTo>
                          <a:pt x="153448" y="170402"/>
                          <a:pt x="146018" y="150114"/>
                          <a:pt x="135541" y="131159"/>
                        </a:cubicBezTo>
                        <a:cubicBezTo>
                          <a:pt x="125158" y="112300"/>
                          <a:pt x="111633" y="94774"/>
                          <a:pt x="96107" y="79439"/>
                        </a:cubicBezTo>
                        <a:cubicBezTo>
                          <a:pt x="69723" y="53435"/>
                          <a:pt x="37338" y="32957"/>
                          <a:pt x="2096" y="20003"/>
                        </a:cubicBezTo>
                        <a:cubicBezTo>
                          <a:pt x="3143" y="13335"/>
                          <a:pt x="2286" y="638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F1575FE4-EA02-7A18-0A60-74EFF1C85B77}"/>
                      </a:ext>
                    </a:extLst>
                  </p:cNvPr>
                  <p:cNvSpPr/>
                  <p:nvPr/>
                </p:nvSpPr>
                <p:spPr>
                  <a:xfrm>
                    <a:off x="6457002" y="5875095"/>
                    <a:ext cx="144399" cy="30514"/>
                  </a:xfrm>
                  <a:custGeom>
                    <a:avLst/>
                    <a:gdLst>
                      <a:gd name="connsiteX0" fmla="*/ 144399 w 144399"/>
                      <a:gd name="connsiteY0" fmla="*/ 225 h 30514"/>
                      <a:gd name="connsiteX1" fmla="*/ 141827 w 144399"/>
                      <a:gd name="connsiteY1" fmla="*/ 8988 h 30514"/>
                      <a:gd name="connsiteX2" fmla="*/ 141256 w 144399"/>
                      <a:gd name="connsiteY2" fmla="*/ 14608 h 30514"/>
                      <a:gd name="connsiteX3" fmla="*/ 67437 w 144399"/>
                      <a:gd name="connsiteY3" fmla="*/ 16609 h 30514"/>
                      <a:gd name="connsiteX4" fmla="*/ 0 w 144399"/>
                      <a:gd name="connsiteY4" fmla="*/ 30515 h 30514"/>
                      <a:gd name="connsiteX5" fmla="*/ 1048 w 144399"/>
                      <a:gd name="connsiteY5" fmla="*/ 22323 h 30514"/>
                      <a:gd name="connsiteX6" fmla="*/ 65818 w 144399"/>
                      <a:gd name="connsiteY6" fmla="*/ 5940 h 30514"/>
                      <a:gd name="connsiteX7" fmla="*/ 144399 w 144399"/>
                      <a:gd name="connsiteY7" fmla="*/ 225 h 30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399" h="30514">
                        <a:moveTo>
                          <a:pt x="144399" y="225"/>
                        </a:moveTo>
                        <a:cubicBezTo>
                          <a:pt x="143161" y="3083"/>
                          <a:pt x="142304" y="5940"/>
                          <a:pt x="141827" y="8988"/>
                        </a:cubicBezTo>
                        <a:cubicBezTo>
                          <a:pt x="141542" y="10798"/>
                          <a:pt x="141351" y="12703"/>
                          <a:pt x="141256" y="14608"/>
                        </a:cubicBezTo>
                        <a:cubicBezTo>
                          <a:pt x="116777" y="12703"/>
                          <a:pt x="91916" y="13465"/>
                          <a:pt x="67437" y="16609"/>
                        </a:cubicBezTo>
                        <a:cubicBezTo>
                          <a:pt x="44672" y="19466"/>
                          <a:pt x="22098" y="24133"/>
                          <a:pt x="0" y="30515"/>
                        </a:cubicBezTo>
                        <a:cubicBezTo>
                          <a:pt x="286" y="27753"/>
                          <a:pt x="667" y="25086"/>
                          <a:pt x="1048" y="22323"/>
                        </a:cubicBezTo>
                        <a:cubicBezTo>
                          <a:pt x="22193" y="15275"/>
                          <a:pt x="43815" y="9750"/>
                          <a:pt x="65818" y="5940"/>
                        </a:cubicBezTo>
                        <a:cubicBezTo>
                          <a:pt x="91631" y="1368"/>
                          <a:pt x="118015" y="-727"/>
                          <a:pt x="144399" y="225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5" name="Graphic 18">
              <a:extLst>
                <a:ext uri="{FF2B5EF4-FFF2-40B4-BE49-F238E27FC236}">
                  <a16:creationId xmlns:a16="http://schemas.microsoft.com/office/drawing/2014/main" id="{928EC080-EB8B-FEB3-093E-12EF89EBCA5F}"/>
                </a:ext>
              </a:extLst>
            </p:cNvPr>
            <p:cNvGrpSpPr/>
            <p:nvPr/>
          </p:nvGrpSpPr>
          <p:grpSpPr>
            <a:xfrm>
              <a:off x="9374757" y="6098125"/>
              <a:ext cx="398469" cy="774652"/>
              <a:chOff x="9374757" y="6098125"/>
              <a:chExt cx="398469" cy="774652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B88C075-B43E-15BE-BAF2-6F456F829B16}"/>
                  </a:ext>
                </a:extLst>
              </p:cNvPr>
              <p:cNvSpPr/>
              <p:nvPr/>
            </p:nvSpPr>
            <p:spPr>
              <a:xfrm>
                <a:off x="9500965" y="6098125"/>
                <a:ext cx="98328" cy="197672"/>
              </a:xfrm>
              <a:custGeom>
                <a:avLst/>
                <a:gdLst>
                  <a:gd name="connsiteX0" fmla="*/ 16134 w 98328"/>
                  <a:gd name="connsiteY0" fmla="*/ 43038 h 197672"/>
                  <a:gd name="connsiteX1" fmla="*/ 63950 w 98328"/>
                  <a:gd name="connsiteY1" fmla="*/ 556 h 197672"/>
                  <a:gd name="connsiteX2" fmla="*/ 88429 w 98328"/>
                  <a:gd name="connsiteY2" fmla="*/ 6176 h 197672"/>
                  <a:gd name="connsiteX3" fmla="*/ 97668 w 98328"/>
                  <a:gd name="connsiteY3" fmla="*/ 40275 h 197672"/>
                  <a:gd name="connsiteX4" fmla="*/ 85000 w 98328"/>
                  <a:gd name="connsiteY4" fmla="*/ 85900 h 197672"/>
                  <a:gd name="connsiteX5" fmla="*/ 42518 w 98328"/>
                  <a:gd name="connsiteY5" fmla="*/ 183341 h 197672"/>
                  <a:gd name="connsiteX6" fmla="*/ 30231 w 98328"/>
                  <a:gd name="connsiteY6" fmla="*/ 195438 h 197672"/>
                  <a:gd name="connsiteX7" fmla="*/ 3275 w 98328"/>
                  <a:gd name="connsiteY7" fmla="*/ 83138 h 197672"/>
                  <a:gd name="connsiteX8" fmla="*/ 16134 w 98328"/>
                  <a:gd name="connsiteY8" fmla="*/ 43038 h 197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328" h="197672">
                    <a:moveTo>
                      <a:pt x="16134" y="43038"/>
                    </a:moveTo>
                    <a:cubicBezTo>
                      <a:pt x="26135" y="22368"/>
                      <a:pt x="41661" y="4461"/>
                      <a:pt x="63950" y="556"/>
                    </a:cubicBezTo>
                    <a:cubicBezTo>
                      <a:pt x="72522" y="-968"/>
                      <a:pt x="81857" y="556"/>
                      <a:pt x="88429" y="6176"/>
                    </a:cubicBezTo>
                    <a:cubicBezTo>
                      <a:pt x="98240" y="14558"/>
                      <a:pt x="99383" y="28274"/>
                      <a:pt x="97668" y="40275"/>
                    </a:cubicBezTo>
                    <a:cubicBezTo>
                      <a:pt x="95573" y="55611"/>
                      <a:pt x="89762" y="71136"/>
                      <a:pt x="85000" y="85900"/>
                    </a:cubicBezTo>
                    <a:cubicBezTo>
                      <a:pt x="74046" y="119619"/>
                      <a:pt x="59759" y="152385"/>
                      <a:pt x="42518" y="183341"/>
                    </a:cubicBezTo>
                    <a:cubicBezTo>
                      <a:pt x="39756" y="188294"/>
                      <a:pt x="35375" y="192866"/>
                      <a:pt x="30231" y="195438"/>
                    </a:cubicBezTo>
                    <a:cubicBezTo>
                      <a:pt x="-9298" y="214964"/>
                      <a:pt x="132" y="100569"/>
                      <a:pt x="3275" y="83138"/>
                    </a:cubicBezTo>
                    <a:cubicBezTo>
                      <a:pt x="5561" y="70565"/>
                      <a:pt x="9752" y="56182"/>
                      <a:pt x="16134" y="4303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1F39EBF-3BA0-1AD9-2BA8-4CED7419D33C}"/>
                  </a:ext>
                </a:extLst>
              </p:cNvPr>
              <p:cNvSpPr/>
              <p:nvPr/>
            </p:nvSpPr>
            <p:spPr>
              <a:xfrm>
                <a:off x="9506717" y="6256168"/>
                <a:ext cx="138183" cy="158753"/>
              </a:xfrm>
              <a:custGeom>
                <a:avLst/>
                <a:gdLst>
                  <a:gd name="connsiteX0" fmla="*/ 46958 w 138183"/>
                  <a:gd name="connsiteY0" fmla="*/ 141885 h 158753"/>
                  <a:gd name="connsiteX1" fmla="*/ 102298 w 138183"/>
                  <a:gd name="connsiteY1" fmla="*/ 98451 h 158753"/>
                  <a:gd name="connsiteX2" fmla="*/ 132778 w 138183"/>
                  <a:gd name="connsiteY2" fmla="*/ 62160 h 158753"/>
                  <a:gd name="connsiteX3" fmla="*/ 131730 w 138183"/>
                  <a:gd name="connsiteY3" fmla="*/ 16536 h 158753"/>
                  <a:gd name="connsiteX4" fmla="*/ 74866 w 138183"/>
                  <a:gd name="connsiteY4" fmla="*/ 4725 h 158753"/>
                  <a:gd name="connsiteX5" fmla="*/ 31432 w 138183"/>
                  <a:gd name="connsiteY5" fmla="*/ 49111 h 158753"/>
                  <a:gd name="connsiteX6" fmla="*/ 2000 w 138183"/>
                  <a:gd name="connsiteY6" fmla="*/ 129502 h 158753"/>
                  <a:gd name="connsiteX7" fmla="*/ 11144 w 138183"/>
                  <a:gd name="connsiteY7" fmla="*/ 158744 h 158753"/>
                  <a:gd name="connsiteX8" fmla="*/ 46958 w 138183"/>
                  <a:gd name="connsiteY8" fmla="*/ 141885 h 15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183" h="158753">
                    <a:moveTo>
                      <a:pt x="46958" y="141885"/>
                    </a:moveTo>
                    <a:cubicBezTo>
                      <a:pt x="66293" y="128550"/>
                      <a:pt x="84772" y="114072"/>
                      <a:pt x="102298" y="98451"/>
                    </a:cubicBezTo>
                    <a:cubicBezTo>
                      <a:pt x="114204" y="87878"/>
                      <a:pt x="125920" y="76448"/>
                      <a:pt x="132778" y="62160"/>
                    </a:cubicBezTo>
                    <a:cubicBezTo>
                      <a:pt x="139636" y="47778"/>
                      <a:pt x="140684" y="29680"/>
                      <a:pt x="131730" y="16536"/>
                    </a:cubicBezTo>
                    <a:cubicBezTo>
                      <a:pt x="119919" y="-895"/>
                      <a:pt x="94011" y="-4038"/>
                      <a:pt x="74866" y="4725"/>
                    </a:cubicBezTo>
                    <a:cubicBezTo>
                      <a:pt x="55720" y="13392"/>
                      <a:pt x="42195" y="31014"/>
                      <a:pt x="31432" y="49111"/>
                    </a:cubicBezTo>
                    <a:cubicBezTo>
                      <a:pt x="16763" y="73686"/>
                      <a:pt x="5524" y="100927"/>
                      <a:pt x="2000" y="129502"/>
                    </a:cubicBezTo>
                    <a:cubicBezTo>
                      <a:pt x="380" y="142742"/>
                      <a:pt x="-4477" y="158172"/>
                      <a:pt x="11144" y="158744"/>
                    </a:cubicBezTo>
                    <a:cubicBezTo>
                      <a:pt x="23336" y="159125"/>
                      <a:pt x="37528" y="148457"/>
                      <a:pt x="46958" y="14188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E1F261F-3888-1400-85F9-6EF778864411}"/>
                  </a:ext>
                </a:extLst>
              </p:cNvPr>
              <p:cNvSpPr/>
              <p:nvPr/>
            </p:nvSpPr>
            <p:spPr>
              <a:xfrm>
                <a:off x="9532858" y="6393375"/>
                <a:ext cx="147623" cy="196298"/>
              </a:xfrm>
              <a:custGeom>
                <a:avLst/>
                <a:gdLst>
                  <a:gd name="connsiteX0" fmla="*/ 36152 w 147623"/>
                  <a:gd name="connsiteY0" fmla="*/ 195368 h 196298"/>
                  <a:gd name="connsiteX1" fmla="*/ 73871 w 147623"/>
                  <a:gd name="connsiteY1" fmla="*/ 174889 h 196298"/>
                  <a:gd name="connsiteX2" fmla="*/ 131021 w 147623"/>
                  <a:gd name="connsiteY2" fmla="*/ 105071 h 196298"/>
                  <a:gd name="connsiteX3" fmla="*/ 146070 w 147623"/>
                  <a:gd name="connsiteY3" fmla="*/ 37443 h 196298"/>
                  <a:gd name="connsiteX4" fmla="*/ 94254 w 147623"/>
                  <a:gd name="connsiteY4" fmla="*/ 1343 h 196298"/>
                  <a:gd name="connsiteX5" fmla="*/ 59869 w 147623"/>
                  <a:gd name="connsiteY5" fmla="*/ 35157 h 196298"/>
                  <a:gd name="connsiteX6" fmla="*/ 36152 w 147623"/>
                  <a:gd name="connsiteY6" fmla="*/ 195368 h 19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23" h="196298">
                    <a:moveTo>
                      <a:pt x="36152" y="195368"/>
                    </a:moveTo>
                    <a:cubicBezTo>
                      <a:pt x="50439" y="193082"/>
                      <a:pt x="62822" y="184319"/>
                      <a:pt x="73871" y="174889"/>
                    </a:cubicBezTo>
                    <a:cubicBezTo>
                      <a:pt x="96826" y="155267"/>
                      <a:pt x="116352" y="131455"/>
                      <a:pt x="131021" y="105071"/>
                    </a:cubicBezTo>
                    <a:cubicBezTo>
                      <a:pt x="142546" y="84401"/>
                      <a:pt x="151309" y="60494"/>
                      <a:pt x="146070" y="37443"/>
                    </a:cubicBezTo>
                    <a:cubicBezTo>
                      <a:pt x="140832" y="14393"/>
                      <a:pt x="116924" y="-5419"/>
                      <a:pt x="94254" y="1343"/>
                    </a:cubicBezTo>
                    <a:cubicBezTo>
                      <a:pt x="78443" y="6011"/>
                      <a:pt x="68442" y="21155"/>
                      <a:pt x="59869" y="35157"/>
                    </a:cubicBezTo>
                    <a:cubicBezTo>
                      <a:pt x="45105" y="59160"/>
                      <a:pt x="-51097" y="209465"/>
                      <a:pt x="36152" y="19536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1D8810-8EE8-547C-EFDB-26F9CC1BF468}"/>
                  </a:ext>
                </a:extLst>
              </p:cNvPr>
              <p:cNvSpPr/>
              <p:nvPr/>
            </p:nvSpPr>
            <p:spPr>
              <a:xfrm>
                <a:off x="9617870" y="6510626"/>
                <a:ext cx="111362" cy="235848"/>
              </a:xfrm>
              <a:custGeom>
                <a:avLst/>
                <a:gdLst>
                  <a:gd name="connsiteX0" fmla="*/ 30769 w 111362"/>
                  <a:gd name="connsiteY0" fmla="*/ 35350 h 235848"/>
                  <a:gd name="connsiteX1" fmla="*/ 79251 w 111362"/>
                  <a:gd name="connsiteY1" fmla="*/ 393 h 235848"/>
                  <a:gd name="connsiteX2" fmla="*/ 106588 w 111362"/>
                  <a:gd name="connsiteY2" fmla="*/ 24587 h 235848"/>
                  <a:gd name="connsiteX3" fmla="*/ 111160 w 111362"/>
                  <a:gd name="connsiteY3" fmla="*/ 62210 h 235848"/>
                  <a:gd name="connsiteX4" fmla="*/ 76299 w 111362"/>
                  <a:gd name="connsiteY4" fmla="*/ 190703 h 235848"/>
                  <a:gd name="connsiteX5" fmla="*/ 51438 w 111362"/>
                  <a:gd name="connsiteY5" fmla="*/ 223850 h 235848"/>
                  <a:gd name="connsiteX6" fmla="*/ 7814 w 111362"/>
                  <a:gd name="connsiteY6" fmla="*/ 221373 h 235848"/>
                  <a:gd name="connsiteX7" fmla="*/ 3 w 111362"/>
                  <a:gd name="connsiteY7" fmla="*/ 157746 h 235848"/>
                  <a:gd name="connsiteX8" fmla="*/ 30769 w 111362"/>
                  <a:gd name="connsiteY8" fmla="*/ 35350 h 23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62" h="235848">
                    <a:moveTo>
                      <a:pt x="30769" y="35350"/>
                    </a:moveTo>
                    <a:cubicBezTo>
                      <a:pt x="40961" y="16586"/>
                      <a:pt x="58201" y="-3036"/>
                      <a:pt x="79251" y="393"/>
                    </a:cubicBezTo>
                    <a:cubicBezTo>
                      <a:pt x="91824" y="2393"/>
                      <a:pt x="101826" y="12776"/>
                      <a:pt x="106588" y="24587"/>
                    </a:cubicBezTo>
                    <a:cubicBezTo>
                      <a:pt x="111351" y="36397"/>
                      <a:pt x="111732" y="49447"/>
                      <a:pt x="111160" y="62210"/>
                    </a:cubicBezTo>
                    <a:cubicBezTo>
                      <a:pt x="109350" y="106978"/>
                      <a:pt x="97349" y="151174"/>
                      <a:pt x="76299" y="190703"/>
                    </a:cubicBezTo>
                    <a:cubicBezTo>
                      <a:pt x="69726" y="202990"/>
                      <a:pt x="62201" y="214991"/>
                      <a:pt x="51438" y="223850"/>
                    </a:cubicBezTo>
                    <a:cubicBezTo>
                      <a:pt x="36008" y="236613"/>
                      <a:pt x="14291" y="243757"/>
                      <a:pt x="7814" y="221373"/>
                    </a:cubicBezTo>
                    <a:cubicBezTo>
                      <a:pt x="1908" y="200989"/>
                      <a:pt x="-92" y="178892"/>
                      <a:pt x="3" y="157746"/>
                    </a:cubicBezTo>
                    <a:cubicBezTo>
                      <a:pt x="99" y="115169"/>
                      <a:pt x="10481" y="72688"/>
                      <a:pt x="30769" y="35350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09B5F35-E52F-3E1B-3D09-0DFF18C5AC00}"/>
                  </a:ext>
                </a:extLst>
              </p:cNvPr>
              <p:cNvSpPr/>
              <p:nvPr/>
            </p:nvSpPr>
            <p:spPr>
              <a:xfrm>
                <a:off x="9386828" y="6245901"/>
                <a:ext cx="127748" cy="172216"/>
              </a:xfrm>
              <a:custGeom>
                <a:avLst/>
                <a:gdLst>
                  <a:gd name="connsiteX0" fmla="*/ 7398 w 127748"/>
                  <a:gd name="connsiteY0" fmla="*/ 74046 h 172216"/>
                  <a:gd name="connsiteX1" fmla="*/ 64 w 127748"/>
                  <a:gd name="connsiteY1" fmla="*/ 39089 h 172216"/>
                  <a:gd name="connsiteX2" fmla="*/ 14923 w 127748"/>
                  <a:gd name="connsiteY2" fmla="*/ 7562 h 172216"/>
                  <a:gd name="connsiteX3" fmla="*/ 64834 w 127748"/>
                  <a:gd name="connsiteY3" fmla="*/ 6228 h 172216"/>
                  <a:gd name="connsiteX4" fmla="*/ 119793 w 127748"/>
                  <a:gd name="connsiteY4" fmla="*/ 79571 h 172216"/>
                  <a:gd name="connsiteX5" fmla="*/ 125984 w 127748"/>
                  <a:gd name="connsiteY5" fmla="*/ 171868 h 172216"/>
                  <a:gd name="connsiteX6" fmla="*/ 54547 w 127748"/>
                  <a:gd name="connsiteY6" fmla="*/ 137864 h 172216"/>
                  <a:gd name="connsiteX7" fmla="*/ 7398 w 127748"/>
                  <a:gd name="connsiteY7" fmla="*/ 74046 h 17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748" h="172216">
                    <a:moveTo>
                      <a:pt x="7398" y="74046"/>
                    </a:moveTo>
                    <a:cubicBezTo>
                      <a:pt x="2826" y="62902"/>
                      <a:pt x="-508" y="51091"/>
                      <a:pt x="64" y="39089"/>
                    </a:cubicBezTo>
                    <a:cubicBezTo>
                      <a:pt x="635" y="27088"/>
                      <a:pt x="5493" y="14896"/>
                      <a:pt x="14923" y="7562"/>
                    </a:cubicBezTo>
                    <a:cubicBezTo>
                      <a:pt x="28734" y="-3202"/>
                      <a:pt x="49022" y="-1392"/>
                      <a:pt x="64834" y="6228"/>
                    </a:cubicBezTo>
                    <a:cubicBezTo>
                      <a:pt x="93218" y="19849"/>
                      <a:pt x="111697" y="49091"/>
                      <a:pt x="119793" y="79571"/>
                    </a:cubicBezTo>
                    <a:cubicBezTo>
                      <a:pt x="127508" y="108336"/>
                      <a:pt x="129699" y="142436"/>
                      <a:pt x="125984" y="171868"/>
                    </a:cubicBezTo>
                    <a:cubicBezTo>
                      <a:pt x="103982" y="175392"/>
                      <a:pt x="70739" y="151389"/>
                      <a:pt x="54547" y="137864"/>
                    </a:cubicBezTo>
                    <a:cubicBezTo>
                      <a:pt x="34068" y="120814"/>
                      <a:pt x="17590" y="98811"/>
                      <a:pt x="7398" y="74046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4E1EDE-CA40-44AE-49EB-E052574582AC}"/>
                  </a:ext>
                </a:extLst>
              </p:cNvPr>
              <p:cNvSpPr/>
              <p:nvPr/>
            </p:nvSpPr>
            <p:spPr>
              <a:xfrm>
                <a:off x="9394346" y="6611376"/>
                <a:ext cx="237982" cy="154978"/>
              </a:xfrm>
              <a:custGeom>
                <a:avLst/>
                <a:gdLst>
                  <a:gd name="connsiteX0" fmla="*/ 171902 w 237982"/>
                  <a:gd name="connsiteY0" fmla="*/ 154817 h 154978"/>
                  <a:gd name="connsiteX1" fmla="*/ 39410 w 237982"/>
                  <a:gd name="connsiteY1" fmla="*/ 112907 h 154978"/>
                  <a:gd name="connsiteX2" fmla="*/ 4453 w 237982"/>
                  <a:gd name="connsiteY2" fmla="*/ 70902 h 154978"/>
                  <a:gd name="connsiteX3" fmla="*/ 9787 w 237982"/>
                  <a:gd name="connsiteY3" fmla="*/ 18419 h 154978"/>
                  <a:gd name="connsiteX4" fmla="*/ 50554 w 237982"/>
                  <a:gd name="connsiteY4" fmla="*/ 36 h 154978"/>
                  <a:gd name="connsiteX5" fmla="*/ 95512 w 237982"/>
                  <a:gd name="connsiteY5" fmla="*/ 9275 h 154978"/>
                  <a:gd name="connsiteX6" fmla="*/ 211431 w 237982"/>
                  <a:gd name="connsiteY6" fmla="*/ 88142 h 154978"/>
                  <a:gd name="connsiteX7" fmla="*/ 234767 w 237982"/>
                  <a:gd name="connsiteY7" fmla="*/ 137577 h 154978"/>
                  <a:gd name="connsiteX8" fmla="*/ 171902 w 237982"/>
                  <a:gd name="connsiteY8" fmla="*/ 154817 h 15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982" h="154978">
                    <a:moveTo>
                      <a:pt x="171902" y="154817"/>
                    </a:moveTo>
                    <a:cubicBezTo>
                      <a:pt x="124658" y="156723"/>
                      <a:pt x="76938" y="141673"/>
                      <a:pt x="39410" y="112907"/>
                    </a:cubicBezTo>
                    <a:cubicBezTo>
                      <a:pt x="24741" y="101668"/>
                      <a:pt x="11311" y="87952"/>
                      <a:pt x="4453" y="70902"/>
                    </a:cubicBezTo>
                    <a:cubicBezTo>
                      <a:pt x="-2501" y="53757"/>
                      <a:pt x="-1738" y="32802"/>
                      <a:pt x="9787" y="18419"/>
                    </a:cubicBezTo>
                    <a:cubicBezTo>
                      <a:pt x="19407" y="6418"/>
                      <a:pt x="35123" y="512"/>
                      <a:pt x="50554" y="36"/>
                    </a:cubicBezTo>
                    <a:cubicBezTo>
                      <a:pt x="65889" y="-440"/>
                      <a:pt x="81034" y="3846"/>
                      <a:pt x="95512" y="9275"/>
                    </a:cubicBezTo>
                    <a:cubicBezTo>
                      <a:pt x="139708" y="25849"/>
                      <a:pt x="179713" y="53281"/>
                      <a:pt x="211431" y="88142"/>
                    </a:cubicBezTo>
                    <a:cubicBezTo>
                      <a:pt x="221242" y="99001"/>
                      <a:pt x="246959" y="121766"/>
                      <a:pt x="234767" y="137577"/>
                    </a:cubicBezTo>
                    <a:cubicBezTo>
                      <a:pt x="223337" y="152055"/>
                      <a:pt x="188571" y="154151"/>
                      <a:pt x="171902" y="154817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E88D6BB-7692-D276-98EA-18A25FBCC410}"/>
                  </a:ext>
                </a:extLst>
              </p:cNvPr>
              <p:cNvSpPr/>
              <p:nvPr/>
            </p:nvSpPr>
            <p:spPr>
              <a:xfrm>
                <a:off x="9374757" y="6410199"/>
                <a:ext cx="169654" cy="191482"/>
              </a:xfrm>
              <a:custGeom>
                <a:avLst/>
                <a:gdLst>
                  <a:gd name="connsiteX0" fmla="*/ 23851 w 169654"/>
                  <a:gd name="connsiteY0" fmla="*/ 114155 h 191482"/>
                  <a:gd name="connsiteX1" fmla="*/ 39 w 169654"/>
                  <a:gd name="connsiteY1" fmla="*/ 56147 h 191482"/>
                  <a:gd name="connsiteX2" fmla="*/ 29280 w 169654"/>
                  <a:gd name="connsiteY2" fmla="*/ 3760 h 191482"/>
                  <a:gd name="connsiteX3" fmla="*/ 92526 w 169654"/>
                  <a:gd name="connsiteY3" fmla="*/ 16523 h 191482"/>
                  <a:gd name="connsiteX4" fmla="*/ 149200 w 169654"/>
                  <a:gd name="connsiteY4" fmla="*/ 94914 h 191482"/>
                  <a:gd name="connsiteX5" fmla="*/ 168536 w 169654"/>
                  <a:gd name="connsiteY5" fmla="*/ 164351 h 191482"/>
                  <a:gd name="connsiteX6" fmla="*/ 135674 w 169654"/>
                  <a:gd name="connsiteY6" fmla="*/ 188640 h 191482"/>
                  <a:gd name="connsiteX7" fmla="*/ 23851 w 169654"/>
                  <a:gd name="connsiteY7" fmla="*/ 114155 h 1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54" h="191482">
                    <a:moveTo>
                      <a:pt x="23851" y="114155"/>
                    </a:moveTo>
                    <a:cubicBezTo>
                      <a:pt x="11088" y="97200"/>
                      <a:pt x="800" y="77388"/>
                      <a:pt x="39" y="56147"/>
                    </a:cubicBezTo>
                    <a:cubicBezTo>
                      <a:pt x="-724" y="34906"/>
                      <a:pt x="9849" y="12332"/>
                      <a:pt x="29280" y="3760"/>
                    </a:cubicBezTo>
                    <a:cubicBezTo>
                      <a:pt x="49949" y="-5289"/>
                      <a:pt x="74333" y="3188"/>
                      <a:pt x="92526" y="16523"/>
                    </a:cubicBezTo>
                    <a:cubicBezTo>
                      <a:pt x="118910" y="35859"/>
                      <a:pt x="137198" y="64529"/>
                      <a:pt x="149200" y="94914"/>
                    </a:cubicBezTo>
                    <a:cubicBezTo>
                      <a:pt x="157963" y="117202"/>
                      <a:pt x="164059" y="140825"/>
                      <a:pt x="168536" y="164351"/>
                    </a:cubicBezTo>
                    <a:cubicBezTo>
                      <a:pt x="173774" y="192164"/>
                      <a:pt x="160249" y="195022"/>
                      <a:pt x="135674" y="188640"/>
                    </a:cubicBezTo>
                    <a:cubicBezTo>
                      <a:pt x="91479" y="177115"/>
                      <a:pt x="51283" y="150635"/>
                      <a:pt x="23851" y="11415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52C4A2F-C545-EDEC-73CB-9A0F0E7B0B32}"/>
                  </a:ext>
                </a:extLst>
              </p:cNvPr>
              <p:cNvSpPr/>
              <p:nvPr/>
            </p:nvSpPr>
            <p:spPr>
              <a:xfrm>
                <a:off x="9430040" y="6217458"/>
                <a:ext cx="343185" cy="655320"/>
              </a:xfrm>
              <a:custGeom>
                <a:avLst/>
                <a:gdLst>
                  <a:gd name="connsiteX0" fmla="*/ 120491 w 343185"/>
                  <a:gd name="connsiteY0" fmla="*/ 130969 h 655320"/>
                  <a:gd name="connsiteX1" fmla="*/ 84772 w 343185"/>
                  <a:gd name="connsiteY1" fmla="*/ 174688 h 655320"/>
                  <a:gd name="connsiteX2" fmla="*/ 111157 w 343185"/>
                  <a:gd name="connsiteY2" fmla="*/ 1238 h 655320"/>
                  <a:gd name="connsiteX3" fmla="*/ 107442 w 343185"/>
                  <a:gd name="connsiteY3" fmla="*/ 0 h 655320"/>
                  <a:gd name="connsiteX4" fmla="*/ 74771 w 343185"/>
                  <a:gd name="connsiteY4" fmla="*/ 170783 h 655320"/>
                  <a:gd name="connsiteX5" fmla="*/ 13621 w 343185"/>
                  <a:gd name="connsiteY5" fmla="*/ 70961 h 655320"/>
                  <a:gd name="connsiteX6" fmla="*/ 10001 w 343185"/>
                  <a:gd name="connsiteY6" fmla="*/ 72390 h 655320"/>
                  <a:gd name="connsiteX7" fmla="*/ 74390 w 343185"/>
                  <a:gd name="connsiteY7" fmla="*/ 196596 h 655320"/>
                  <a:gd name="connsiteX8" fmla="*/ 74390 w 343185"/>
                  <a:gd name="connsiteY8" fmla="*/ 196596 h 655320"/>
                  <a:gd name="connsiteX9" fmla="*/ 74581 w 343185"/>
                  <a:gd name="connsiteY9" fmla="*/ 196882 h 655320"/>
                  <a:gd name="connsiteX10" fmla="*/ 98584 w 343185"/>
                  <a:gd name="connsiteY10" fmla="*/ 350901 h 655320"/>
                  <a:gd name="connsiteX11" fmla="*/ 3620 w 343185"/>
                  <a:gd name="connsiteY11" fmla="*/ 251841 h 655320"/>
                  <a:gd name="connsiteX12" fmla="*/ 0 w 343185"/>
                  <a:gd name="connsiteY12" fmla="*/ 253460 h 655320"/>
                  <a:gd name="connsiteX13" fmla="*/ 105346 w 343185"/>
                  <a:gd name="connsiteY13" fmla="*/ 371570 h 655320"/>
                  <a:gd name="connsiteX14" fmla="*/ 182785 w 343185"/>
                  <a:gd name="connsiteY14" fmla="*/ 517874 h 655320"/>
                  <a:gd name="connsiteX15" fmla="*/ 19431 w 343185"/>
                  <a:gd name="connsiteY15" fmla="*/ 444341 h 655320"/>
                  <a:gd name="connsiteX16" fmla="*/ 16669 w 343185"/>
                  <a:gd name="connsiteY16" fmla="*/ 447103 h 655320"/>
                  <a:gd name="connsiteX17" fmla="*/ 198215 w 343185"/>
                  <a:gd name="connsiteY17" fmla="*/ 537972 h 655320"/>
                  <a:gd name="connsiteX18" fmla="*/ 327660 w 343185"/>
                  <a:gd name="connsiteY18" fmla="*/ 655320 h 655320"/>
                  <a:gd name="connsiteX19" fmla="*/ 343186 w 343185"/>
                  <a:gd name="connsiteY19" fmla="*/ 630650 h 655320"/>
                  <a:gd name="connsiteX20" fmla="*/ 215932 w 343185"/>
                  <a:gd name="connsiteY20" fmla="*/ 523018 h 655320"/>
                  <a:gd name="connsiteX21" fmla="*/ 238601 w 343185"/>
                  <a:gd name="connsiteY21" fmla="*/ 426815 h 655320"/>
                  <a:gd name="connsiteX22" fmla="*/ 238506 w 343185"/>
                  <a:gd name="connsiteY22" fmla="*/ 318611 h 655320"/>
                  <a:gd name="connsiteX23" fmla="*/ 234601 w 343185"/>
                  <a:gd name="connsiteY23" fmla="*/ 318992 h 655320"/>
                  <a:gd name="connsiteX24" fmla="*/ 227171 w 343185"/>
                  <a:gd name="connsiteY24" fmla="*/ 425006 h 655320"/>
                  <a:gd name="connsiteX25" fmla="*/ 202597 w 343185"/>
                  <a:gd name="connsiteY25" fmla="*/ 506920 h 655320"/>
                  <a:gd name="connsiteX26" fmla="*/ 122301 w 343185"/>
                  <a:gd name="connsiteY26" fmla="*/ 369094 h 655320"/>
                  <a:gd name="connsiteX27" fmla="*/ 219456 w 343185"/>
                  <a:gd name="connsiteY27" fmla="*/ 197549 h 655320"/>
                  <a:gd name="connsiteX28" fmla="*/ 215741 w 343185"/>
                  <a:gd name="connsiteY28" fmla="*/ 196215 h 655320"/>
                  <a:gd name="connsiteX29" fmla="*/ 116205 w 343185"/>
                  <a:gd name="connsiteY29" fmla="*/ 352997 h 655320"/>
                  <a:gd name="connsiteX30" fmla="*/ 85439 w 343185"/>
                  <a:gd name="connsiteY30" fmla="*/ 199358 h 655320"/>
                  <a:gd name="connsiteX31" fmla="*/ 87344 w 343185"/>
                  <a:gd name="connsiteY31" fmla="*/ 196977 h 655320"/>
                  <a:gd name="connsiteX32" fmla="*/ 129254 w 343185"/>
                  <a:gd name="connsiteY32" fmla="*/ 136874 h 655320"/>
                  <a:gd name="connsiteX33" fmla="*/ 160306 w 343185"/>
                  <a:gd name="connsiteY33" fmla="*/ 70961 h 655320"/>
                  <a:gd name="connsiteX34" fmla="*/ 156686 w 343185"/>
                  <a:gd name="connsiteY34" fmla="*/ 69437 h 655320"/>
                  <a:gd name="connsiteX35" fmla="*/ 120491 w 343185"/>
                  <a:gd name="connsiteY35" fmla="*/ 130969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3185" h="655320">
                    <a:moveTo>
                      <a:pt x="120491" y="130969"/>
                    </a:moveTo>
                    <a:cubicBezTo>
                      <a:pt x="109538" y="146304"/>
                      <a:pt x="97441" y="160782"/>
                      <a:pt x="84772" y="174688"/>
                    </a:cubicBezTo>
                    <a:cubicBezTo>
                      <a:pt x="84201" y="116110"/>
                      <a:pt x="92964" y="57245"/>
                      <a:pt x="111157" y="1238"/>
                    </a:cubicBezTo>
                    <a:lnTo>
                      <a:pt x="107442" y="0"/>
                    </a:lnTo>
                    <a:cubicBezTo>
                      <a:pt x="87630" y="54578"/>
                      <a:pt x="76676" y="112490"/>
                      <a:pt x="74771" y="170783"/>
                    </a:cubicBezTo>
                    <a:cubicBezTo>
                      <a:pt x="50197" y="140589"/>
                      <a:pt x="29432" y="106966"/>
                      <a:pt x="13621" y="70961"/>
                    </a:cubicBezTo>
                    <a:lnTo>
                      <a:pt x="10001" y="72390"/>
                    </a:lnTo>
                    <a:cubicBezTo>
                      <a:pt x="24670" y="116491"/>
                      <a:pt x="46387" y="158687"/>
                      <a:pt x="74390" y="196596"/>
                    </a:cubicBezTo>
                    <a:lnTo>
                      <a:pt x="74390" y="196596"/>
                    </a:lnTo>
                    <a:lnTo>
                      <a:pt x="74581" y="196882"/>
                    </a:lnTo>
                    <a:cubicBezTo>
                      <a:pt x="75343" y="248888"/>
                      <a:pt x="83248" y="300895"/>
                      <a:pt x="98584" y="350901"/>
                    </a:cubicBezTo>
                    <a:cubicBezTo>
                      <a:pt x="58293" y="328898"/>
                      <a:pt x="24384" y="293942"/>
                      <a:pt x="3620" y="251841"/>
                    </a:cubicBezTo>
                    <a:lnTo>
                      <a:pt x="0" y="253460"/>
                    </a:lnTo>
                    <a:cubicBezTo>
                      <a:pt x="20003" y="302705"/>
                      <a:pt x="57626" y="345281"/>
                      <a:pt x="105346" y="371570"/>
                    </a:cubicBezTo>
                    <a:cubicBezTo>
                      <a:pt x="123635" y="423767"/>
                      <a:pt x="149828" y="473202"/>
                      <a:pt x="182785" y="517874"/>
                    </a:cubicBezTo>
                    <a:cubicBezTo>
                      <a:pt x="123158" y="511492"/>
                      <a:pt x="64865" y="485775"/>
                      <a:pt x="19431" y="444341"/>
                    </a:cubicBezTo>
                    <a:lnTo>
                      <a:pt x="16669" y="447103"/>
                    </a:lnTo>
                    <a:cubicBezTo>
                      <a:pt x="63532" y="496729"/>
                      <a:pt x="128683" y="529685"/>
                      <a:pt x="198215" y="537972"/>
                    </a:cubicBezTo>
                    <a:cubicBezTo>
                      <a:pt x="234887" y="583311"/>
                      <a:pt x="278511" y="623221"/>
                      <a:pt x="327660" y="655320"/>
                    </a:cubicBezTo>
                    <a:lnTo>
                      <a:pt x="343186" y="630650"/>
                    </a:lnTo>
                    <a:cubicBezTo>
                      <a:pt x="295561" y="601885"/>
                      <a:pt x="252603" y="565309"/>
                      <a:pt x="215932" y="523018"/>
                    </a:cubicBezTo>
                    <a:cubicBezTo>
                      <a:pt x="226695" y="491776"/>
                      <a:pt x="234505" y="459486"/>
                      <a:pt x="238601" y="426815"/>
                    </a:cubicBezTo>
                    <a:cubicBezTo>
                      <a:pt x="243173" y="390811"/>
                      <a:pt x="243078" y="354330"/>
                      <a:pt x="238506" y="318611"/>
                    </a:cubicBezTo>
                    <a:lnTo>
                      <a:pt x="234601" y="318992"/>
                    </a:lnTo>
                    <a:cubicBezTo>
                      <a:pt x="236601" y="354616"/>
                      <a:pt x="234029" y="390334"/>
                      <a:pt x="227171" y="425006"/>
                    </a:cubicBezTo>
                    <a:cubicBezTo>
                      <a:pt x="221647" y="453104"/>
                      <a:pt x="213170" y="480441"/>
                      <a:pt x="202597" y="506920"/>
                    </a:cubicBezTo>
                    <a:cubicBezTo>
                      <a:pt x="169354" y="465296"/>
                      <a:pt x="142018" y="418814"/>
                      <a:pt x="122301" y="369094"/>
                    </a:cubicBezTo>
                    <a:cubicBezTo>
                      <a:pt x="165640" y="318611"/>
                      <a:pt x="198692" y="259937"/>
                      <a:pt x="219456" y="197549"/>
                    </a:cubicBezTo>
                    <a:lnTo>
                      <a:pt x="215741" y="196215"/>
                    </a:lnTo>
                    <a:cubicBezTo>
                      <a:pt x="192500" y="254317"/>
                      <a:pt x="158496" y="307753"/>
                      <a:pt x="116205" y="352997"/>
                    </a:cubicBezTo>
                    <a:cubicBezTo>
                      <a:pt x="98584" y="303752"/>
                      <a:pt x="88202" y="251841"/>
                      <a:pt x="85439" y="199358"/>
                    </a:cubicBezTo>
                    <a:lnTo>
                      <a:pt x="87344" y="196977"/>
                    </a:lnTo>
                    <a:cubicBezTo>
                      <a:pt x="102679" y="177927"/>
                      <a:pt x="116872" y="157925"/>
                      <a:pt x="129254" y="136874"/>
                    </a:cubicBezTo>
                    <a:cubicBezTo>
                      <a:pt x="141637" y="115824"/>
                      <a:pt x="152210" y="93726"/>
                      <a:pt x="160306" y="70961"/>
                    </a:cubicBezTo>
                    <a:lnTo>
                      <a:pt x="156686" y="69437"/>
                    </a:lnTo>
                    <a:cubicBezTo>
                      <a:pt x="146685" y="90964"/>
                      <a:pt x="134398" y="111633"/>
                      <a:pt x="120491" y="130969"/>
                    </a:cubicBezTo>
                    <a:close/>
                  </a:path>
                </a:pathLst>
              </a:custGeom>
              <a:solidFill>
                <a:srgbClr val="4068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aphic 18">
            <a:extLst>
              <a:ext uri="{FF2B5EF4-FFF2-40B4-BE49-F238E27FC236}">
                <a16:creationId xmlns:a16="http://schemas.microsoft.com/office/drawing/2014/main" id="{0876C111-8350-BE40-7DD2-67831E27C140}"/>
              </a:ext>
            </a:extLst>
          </p:cNvPr>
          <p:cNvGrpSpPr/>
          <p:nvPr/>
        </p:nvGrpSpPr>
        <p:grpSpPr>
          <a:xfrm flipH="1">
            <a:off x="5950465" y="4406184"/>
            <a:ext cx="6382892" cy="2508408"/>
            <a:chOff x="6729798" y="4406184"/>
            <a:chExt cx="6382892" cy="2508408"/>
          </a:xfrm>
        </p:grpSpPr>
        <p:grpSp>
          <p:nvGrpSpPr>
            <p:cNvPr id="134" name="Graphic 18">
              <a:extLst>
                <a:ext uri="{FF2B5EF4-FFF2-40B4-BE49-F238E27FC236}">
                  <a16:creationId xmlns:a16="http://schemas.microsoft.com/office/drawing/2014/main" id="{10C8C6F0-75C8-FBB4-5277-0454BF1EBF9A}"/>
                </a:ext>
              </a:extLst>
            </p:cNvPr>
            <p:cNvGrpSpPr/>
            <p:nvPr/>
          </p:nvGrpSpPr>
          <p:grpSpPr>
            <a:xfrm>
              <a:off x="12040367" y="6517591"/>
              <a:ext cx="1072324" cy="397001"/>
              <a:chOff x="12040367" y="6517591"/>
              <a:chExt cx="1072324" cy="397001"/>
            </a:xfrm>
            <a:solidFill>
              <a:srgbClr val="FFB000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92EFEDF-F142-929A-D6CD-05D38BAAA3CC}"/>
                  </a:ext>
                </a:extLst>
              </p:cNvPr>
              <p:cNvSpPr/>
              <p:nvPr/>
            </p:nvSpPr>
            <p:spPr>
              <a:xfrm>
                <a:off x="12040367" y="6517591"/>
                <a:ext cx="1072324" cy="391096"/>
              </a:xfrm>
              <a:custGeom>
                <a:avLst/>
                <a:gdLst>
                  <a:gd name="connsiteX0" fmla="*/ 536638 w 1072324"/>
                  <a:gd name="connsiteY0" fmla="*/ 0 h 391096"/>
                  <a:gd name="connsiteX1" fmla="*/ 1072324 w 1072324"/>
                  <a:gd name="connsiteY1" fmla="*/ 377190 h 391096"/>
                  <a:gd name="connsiteX2" fmla="*/ 1043464 w 1072324"/>
                  <a:gd name="connsiteY2" fmla="*/ 387477 h 391096"/>
                  <a:gd name="connsiteX3" fmla="*/ 536638 w 1072324"/>
                  <a:gd name="connsiteY3" fmla="*/ 30575 h 391096"/>
                  <a:gd name="connsiteX4" fmla="*/ 534924 w 1072324"/>
                  <a:gd name="connsiteY4" fmla="*/ 30575 h 391096"/>
                  <a:gd name="connsiteX5" fmla="*/ 28956 w 1072324"/>
                  <a:gd name="connsiteY5" fmla="*/ 391096 h 391096"/>
                  <a:gd name="connsiteX6" fmla="*/ 0 w 1072324"/>
                  <a:gd name="connsiteY6" fmla="*/ 381000 h 391096"/>
                  <a:gd name="connsiteX7" fmla="*/ 534828 w 1072324"/>
                  <a:gd name="connsiteY7" fmla="*/ 0 h 391096"/>
                  <a:gd name="connsiteX8" fmla="*/ 536638 w 1072324"/>
                  <a:gd name="connsiteY8" fmla="*/ 0 h 391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2324" h="391096">
                    <a:moveTo>
                      <a:pt x="536638" y="0"/>
                    </a:moveTo>
                    <a:cubicBezTo>
                      <a:pt x="769048" y="0"/>
                      <a:pt x="994029" y="158401"/>
                      <a:pt x="1072324" y="377190"/>
                    </a:cubicBezTo>
                    <a:lnTo>
                      <a:pt x="1043464" y="387477"/>
                    </a:lnTo>
                    <a:cubicBezTo>
                      <a:pt x="969454" y="180404"/>
                      <a:pt x="756475" y="30575"/>
                      <a:pt x="536638" y="30575"/>
                    </a:cubicBezTo>
                    <a:cubicBezTo>
                      <a:pt x="536067" y="30575"/>
                      <a:pt x="535495" y="30575"/>
                      <a:pt x="534924" y="30575"/>
                    </a:cubicBezTo>
                    <a:cubicBezTo>
                      <a:pt x="314515" y="31337"/>
                      <a:pt x="101727" y="182975"/>
                      <a:pt x="28956" y="391096"/>
                    </a:cubicBezTo>
                    <a:lnTo>
                      <a:pt x="0" y="381000"/>
                    </a:lnTo>
                    <a:cubicBezTo>
                      <a:pt x="76867" y="161068"/>
                      <a:pt x="301847" y="762"/>
                      <a:pt x="534828" y="0"/>
                    </a:cubicBezTo>
                    <a:cubicBezTo>
                      <a:pt x="535400" y="0"/>
                      <a:pt x="536067" y="0"/>
                      <a:pt x="536638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A63DC42-3762-5C35-AC1C-2F6CC8BC3BF1}"/>
                  </a:ext>
                </a:extLst>
              </p:cNvPr>
              <p:cNvSpPr/>
              <p:nvPr/>
            </p:nvSpPr>
            <p:spPr>
              <a:xfrm>
                <a:off x="12182480" y="6634463"/>
                <a:ext cx="827722" cy="280129"/>
              </a:xfrm>
              <a:custGeom>
                <a:avLst/>
                <a:gdLst>
                  <a:gd name="connsiteX0" fmla="*/ 411671 w 827722"/>
                  <a:gd name="connsiteY0" fmla="*/ 0 h 280129"/>
                  <a:gd name="connsiteX1" fmla="*/ 417195 w 827722"/>
                  <a:gd name="connsiteY1" fmla="*/ 0 h 280129"/>
                  <a:gd name="connsiteX2" fmla="*/ 827723 w 827722"/>
                  <a:gd name="connsiteY2" fmla="*/ 267367 h 280129"/>
                  <a:gd name="connsiteX3" fmla="*/ 799815 w 827722"/>
                  <a:gd name="connsiteY3" fmla="*/ 280130 h 280129"/>
                  <a:gd name="connsiteX4" fmla="*/ 416814 w 827722"/>
                  <a:gd name="connsiteY4" fmla="*/ 30670 h 280129"/>
                  <a:gd name="connsiteX5" fmla="*/ 27527 w 827722"/>
                  <a:gd name="connsiteY5" fmla="*/ 270224 h 280129"/>
                  <a:gd name="connsiteX6" fmla="*/ 0 w 827722"/>
                  <a:gd name="connsiteY6" fmla="*/ 256794 h 280129"/>
                  <a:gd name="connsiteX7" fmla="*/ 411671 w 827722"/>
                  <a:gd name="connsiteY7" fmla="*/ 0 h 28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7722" h="280129">
                    <a:moveTo>
                      <a:pt x="411671" y="0"/>
                    </a:moveTo>
                    <a:cubicBezTo>
                      <a:pt x="413480" y="0"/>
                      <a:pt x="415290" y="0"/>
                      <a:pt x="417195" y="0"/>
                    </a:cubicBezTo>
                    <a:cubicBezTo>
                      <a:pt x="590645" y="2191"/>
                      <a:pt x="755618" y="109633"/>
                      <a:pt x="827723" y="267367"/>
                    </a:cubicBezTo>
                    <a:lnTo>
                      <a:pt x="799815" y="280130"/>
                    </a:lnTo>
                    <a:cubicBezTo>
                      <a:pt x="732473" y="132969"/>
                      <a:pt x="578548" y="32766"/>
                      <a:pt x="416814" y="30670"/>
                    </a:cubicBezTo>
                    <a:cubicBezTo>
                      <a:pt x="254698" y="28575"/>
                      <a:pt x="98584" y="124873"/>
                      <a:pt x="27527" y="270224"/>
                    </a:cubicBezTo>
                    <a:lnTo>
                      <a:pt x="0" y="256794"/>
                    </a:lnTo>
                    <a:cubicBezTo>
                      <a:pt x="75342" y="102679"/>
                      <a:pt x="240316" y="0"/>
                      <a:pt x="41167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259DAAE-2B30-10D3-E5F9-0791EAF68387}"/>
                  </a:ext>
                </a:extLst>
              </p:cNvPr>
              <p:cNvSpPr/>
              <p:nvPr/>
            </p:nvSpPr>
            <p:spPr>
              <a:xfrm>
                <a:off x="12349263" y="6725903"/>
                <a:ext cx="476345" cy="185832"/>
              </a:xfrm>
              <a:custGeom>
                <a:avLst/>
                <a:gdLst>
                  <a:gd name="connsiteX0" fmla="*/ 236411 w 476345"/>
                  <a:gd name="connsiteY0" fmla="*/ 0 h 185832"/>
                  <a:gd name="connsiteX1" fmla="*/ 242888 w 476345"/>
                  <a:gd name="connsiteY1" fmla="*/ 95 h 185832"/>
                  <a:gd name="connsiteX2" fmla="*/ 476345 w 476345"/>
                  <a:gd name="connsiteY2" fmla="*/ 176689 h 185832"/>
                  <a:gd name="connsiteX3" fmla="*/ 447104 w 476345"/>
                  <a:gd name="connsiteY3" fmla="*/ 185833 h 185832"/>
                  <a:gd name="connsiteX4" fmla="*/ 242125 w 476345"/>
                  <a:gd name="connsiteY4" fmla="*/ 30766 h 185832"/>
                  <a:gd name="connsiteX5" fmla="*/ 28670 w 476345"/>
                  <a:gd name="connsiteY5" fmla="*/ 174022 h 185832"/>
                  <a:gd name="connsiteX6" fmla="*/ 0 w 476345"/>
                  <a:gd name="connsiteY6" fmla="*/ 163259 h 185832"/>
                  <a:gd name="connsiteX7" fmla="*/ 236411 w 476345"/>
                  <a:gd name="connsiteY7" fmla="*/ 0 h 18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345" h="185832">
                    <a:moveTo>
                      <a:pt x="236411" y="0"/>
                    </a:moveTo>
                    <a:cubicBezTo>
                      <a:pt x="238601" y="0"/>
                      <a:pt x="240697" y="0"/>
                      <a:pt x="242888" y="95"/>
                    </a:cubicBezTo>
                    <a:cubicBezTo>
                      <a:pt x="346996" y="3048"/>
                      <a:pt x="445198" y="77248"/>
                      <a:pt x="476345" y="176689"/>
                    </a:cubicBezTo>
                    <a:lnTo>
                      <a:pt x="447104" y="185833"/>
                    </a:lnTo>
                    <a:cubicBezTo>
                      <a:pt x="419767" y="98584"/>
                      <a:pt x="333470" y="33338"/>
                      <a:pt x="242125" y="30766"/>
                    </a:cubicBezTo>
                    <a:cubicBezTo>
                      <a:pt x="150781" y="28099"/>
                      <a:pt x="60960" y="88487"/>
                      <a:pt x="28670" y="174022"/>
                    </a:cubicBezTo>
                    <a:lnTo>
                      <a:pt x="0" y="163259"/>
                    </a:lnTo>
                    <a:cubicBezTo>
                      <a:pt x="35814" y="67818"/>
                      <a:pt x="134588" y="0"/>
                      <a:pt x="23641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18F95ED-4FB1-831A-E154-7D4CCE41E740}"/>
                  </a:ext>
                </a:extLst>
              </p:cNvPr>
              <p:cNvSpPr/>
              <p:nvPr/>
            </p:nvSpPr>
            <p:spPr>
              <a:xfrm>
                <a:off x="12462705" y="6826392"/>
                <a:ext cx="240125" cy="82581"/>
              </a:xfrm>
              <a:custGeom>
                <a:avLst/>
                <a:gdLst>
                  <a:gd name="connsiteX0" fmla="*/ 120777 w 240125"/>
                  <a:gd name="connsiteY0" fmla="*/ 95 h 82581"/>
                  <a:gd name="connsiteX1" fmla="*/ 240125 w 240125"/>
                  <a:gd name="connsiteY1" fmla="*/ 63722 h 82581"/>
                  <a:gd name="connsiteX2" fmla="*/ 214694 w 240125"/>
                  <a:gd name="connsiteY2" fmla="*/ 80772 h 82581"/>
                  <a:gd name="connsiteX3" fmla="*/ 120777 w 240125"/>
                  <a:gd name="connsiteY3" fmla="*/ 30671 h 82581"/>
                  <a:gd name="connsiteX4" fmla="*/ 119729 w 240125"/>
                  <a:gd name="connsiteY4" fmla="*/ 30671 h 82581"/>
                  <a:gd name="connsiteX5" fmla="*/ 25813 w 240125"/>
                  <a:gd name="connsiteY5" fmla="*/ 82582 h 82581"/>
                  <a:gd name="connsiteX6" fmla="*/ 0 w 240125"/>
                  <a:gd name="connsiteY6" fmla="*/ 66008 h 82581"/>
                  <a:gd name="connsiteX7" fmla="*/ 119444 w 240125"/>
                  <a:gd name="connsiteY7" fmla="*/ 0 h 82581"/>
                  <a:gd name="connsiteX8" fmla="*/ 120777 w 240125"/>
                  <a:gd name="connsiteY8" fmla="*/ 95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125" h="82581">
                    <a:moveTo>
                      <a:pt x="120777" y="95"/>
                    </a:moveTo>
                    <a:cubicBezTo>
                      <a:pt x="168116" y="95"/>
                      <a:pt x="213741" y="24384"/>
                      <a:pt x="240125" y="63722"/>
                    </a:cubicBezTo>
                    <a:lnTo>
                      <a:pt x="214694" y="80772"/>
                    </a:lnTo>
                    <a:cubicBezTo>
                      <a:pt x="194215" y="50292"/>
                      <a:pt x="157449" y="30671"/>
                      <a:pt x="120777" y="30671"/>
                    </a:cubicBezTo>
                    <a:cubicBezTo>
                      <a:pt x="120396" y="30671"/>
                      <a:pt x="120111" y="30671"/>
                      <a:pt x="119729" y="30671"/>
                    </a:cubicBezTo>
                    <a:cubicBezTo>
                      <a:pt x="82677" y="31051"/>
                      <a:pt x="45815" y="51435"/>
                      <a:pt x="25813" y="82582"/>
                    </a:cubicBezTo>
                    <a:lnTo>
                      <a:pt x="0" y="66008"/>
                    </a:lnTo>
                    <a:cubicBezTo>
                      <a:pt x="25813" y="25717"/>
                      <a:pt x="71628" y="476"/>
                      <a:pt x="119444" y="0"/>
                    </a:cubicBezTo>
                    <a:cubicBezTo>
                      <a:pt x="119825" y="95"/>
                      <a:pt x="120301" y="95"/>
                      <a:pt x="120777" y="95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aphic 18">
              <a:extLst>
                <a:ext uri="{FF2B5EF4-FFF2-40B4-BE49-F238E27FC236}">
                  <a16:creationId xmlns:a16="http://schemas.microsoft.com/office/drawing/2014/main" id="{341D28CD-6B24-EA4B-2F6A-F3BA29222D58}"/>
                </a:ext>
              </a:extLst>
            </p:cNvPr>
            <p:cNvGrpSpPr/>
            <p:nvPr/>
          </p:nvGrpSpPr>
          <p:grpSpPr>
            <a:xfrm>
              <a:off x="6729798" y="4406184"/>
              <a:ext cx="442915" cy="907068"/>
              <a:chOff x="6729798" y="4406184"/>
              <a:chExt cx="442915" cy="907068"/>
            </a:xfrm>
            <a:solidFill>
              <a:srgbClr val="FF3333"/>
            </a:solidFill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70DFE3-AEF4-6F68-296F-3FB46FB909A1}"/>
                  </a:ext>
                </a:extLst>
              </p:cNvPr>
              <p:cNvSpPr/>
              <p:nvPr/>
            </p:nvSpPr>
            <p:spPr>
              <a:xfrm>
                <a:off x="6729798" y="4406184"/>
                <a:ext cx="442915" cy="907068"/>
              </a:xfrm>
              <a:custGeom>
                <a:avLst/>
                <a:gdLst>
                  <a:gd name="connsiteX0" fmla="*/ 437960 w 442915"/>
                  <a:gd name="connsiteY0" fmla="*/ 534162 h 907068"/>
                  <a:gd name="connsiteX1" fmla="*/ 368618 w 442915"/>
                  <a:gd name="connsiteY1" fmla="*/ 719137 h 907068"/>
                  <a:gd name="connsiteX2" fmla="*/ 0 w 442915"/>
                  <a:gd name="connsiteY2" fmla="*/ 906304 h 907068"/>
                  <a:gd name="connsiteX3" fmla="*/ 2000 w 442915"/>
                  <a:gd name="connsiteY3" fmla="*/ 875729 h 907068"/>
                  <a:gd name="connsiteX4" fmla="*/ 343186 w 442915"/>
                  <a:gd name="connsiteY4" fmla="*/ 702183 h 907068"/>
                  <a:gd name="connsiteX5" fmla="*/ 387287 w 442915"/>
                  <a:gd name="connsiteY5" fmla="*/ 316135 h 907068"/>
                  <a:gd name="connsiteX6" fmla="*/ 118872 w 442915"/>
                  <a:gd name="connsiteY6" fmla="*/ 27908 h 907068"/>
                  <a:gd name="connsiteX7" fmla="*/ 131636 w 442915"/>
                  <a:gd name="connsiteY7" fmla="*/ 0 h 907068"/>
                  <a:gd name="connsiteX8" fmla="*/ 416147 w 442915"/>
                  <a:gd name="connsiteY8" fmla="*/ 305943 h 907068"/>
                  <a:gd name="connsiteX9" fmla="*/ 437960 w 442915"/>
                  <a:gd name="connsiteY9" fmla="*/ 534162 h 90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915" h="907068">
                    <a:moveTo>
                      <a:pt x="437960" y="534162"/>
                    </a:moveTo>
                    <a:cubicBezTo>
                      <a:pt x="428339" y="600647"/>
                      <a:pt x="405003" y="664369"/>
                      <a:pt x="368618" y="719137"/>
                    </a:cubicBezTo>
                    <a:cubicBezTo>
                      <a:pt x="286893" y="842010"/>
                      <a:pt x="142208" y="915448"/>
                      <a:pt x="0" y="906304"/>
                    </a:cubicBezTo>
                    <a:lnTo>
                      <a:pt x="2000" y="875729"/>
                    </a:lnTo>
                    <a:cubicBezTo>
                      <a:pt x="133445" y="884206"/>
                      <a:pt x="267367" y="816102"/>
                      <a:pt x="343186" y="702183"/>
                    </a:cubicBezTo>
                    <a:cubicBezTo>
                      <a:pt x="415766" y="593122"/>
                      <a:pt x="432721" y="445199"/>
                      <a:pt x="387287" y="316135"/>
                    </a:cubicBezTo>
                    <a:cubicBezTo>
                      <a:pt x="344043" y="192976"/>
                      <a:pt x="243650" y="85249"/>
                      <a:pt x="118872" y="27908"/>
                    </a:cubicBezTo>
                    <a:lnTo>
                      <a:pt x="131636" y="0"/>
                    </a:lnTo>
                    <a:cubicBezTo>
                      <a:pt x="265748" y="61627"/>
                      <a:pt x="369475" y="173069"/>
                      <a:pt x="416147" y="305943"/>
                    </a:cubicBezTo>
                    <a:cubicBezTo>
                      <a:pt x="441960" y="379285"/>
                      <a:pt x="448818" y="458533"/>
                      <a:pt x="437960" y="5341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1398342-7618-A27F-CF43-0BF0C01F6884}"/>
                  </a:ext>
                </a:extLst>
              </p:cNvPr>
              <p:cNvSpPr/>
              <p:nvPr/>
            </p:nvSpPr>
            <p:spPr>
              <a:xfrm>
                <a:off x="6743038" y="4507340"/>
                <a:ext cx="320770" cy="708183"/>
              </a:xfrm>
              <a:custGeom>
                <a:avLst/>
                <a:gdLst>
                  <a:gd name="connsiteX0" fmla="*/ 317183 w 320770"/>
                  <a:gd name="connsiteY0" fmla="*/ 390715 h 708183"/>
                  <a:gd name="connsiteX1" fmla="*/ 316802 w 320770"/>
                  <a:gd name="connsiteY1" fmla="*/ 393287 h 708183"/>
                  <a:gd name="connsiteX2" fmla="*/ 4858 w 320770"/>
                  <a:gd name="connsiteY2" fmla="*/ 708184 h 708183"/>
                  <a:gd name="connsiteX3" fmla="*/ 0 w 320770"/>
                  <a:gd name="connsiteY3" fmla="*/ 677894 h 708183"/>
                  <a:gd name="connsiteX4" fmla="*/ 286512 w 320770"/>
                  <a:gd name="connsiteY4" fmla="*/ 388715 h 708183"/>
                  <a:gd name="connsiteX5" fmla="*/ 286893 w 320770"/>
                  <a:gd name="connsiteY5" fmla="*/ 386334 h 708183"/>
                  <a:gd name="connsiteX6" fmla="*/ 98774 w 320770"/>
                  <a:gd name="connsiteY6" fmla="*/ 27432 h 708183"/>
                  <a:gd name="connsiteX7" fmla="*/ 112395 w 320770"/>
                  <a:gd name="connsiteY7" fmla="*/ 0 h 708183"/>
                  <a:gd name="connsiteX8" fmla="*/ 317183 w 320770"/>
                  <a:gd name="connsiteY8" fmla="*/ 390715 h 70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70" h="708183">
                    <a:moveTo>
                      <a:pt x="317183" y="390715"/>
                    </a:moveTo>
                    <a:cubicBezTo>
                      <a:pt x="317087" y="391573"/>
                      <a:pt x="316897" y="392430"/>
                      <a:pt x="316802" y="393287"/>
                    </a:cubicBezTo>
                    <a:cubicBezTo>
                      <a:pt x="292989" y="550450"/>
                      <a:pt x="161735" y="682847"/>
                      <a:pt x="4858" y="708184"/>
                    </a:cubicBezTo>
                    <a:lnTo>
                      <a:pt x="0" y="677894"/>
                    </a:lnTo>
                    <a:cubicBezTo>
                      <a:pt x="144113" y="654653"/>
                      <a:pt x="264605" y="533019"/>
                      <a:pt x="286512" y="388715"/>
                    </a:cubicBezTo>
                    <a:cubicBezTo>
                      <a:pt x="286607" y="387953"/>
                      <a:pt x="286703" y="387191"/>
                      <a:pt x="286893" y="386334"/>
                    </a:cubicBezTo>
                    <a:cubicBezTo>
                      <a:pt x="307562" y="242697"/>
                      <a:pt x="228791" y="92107"/>
                      <a:pt x="98774" y="27432"/>
                    </a:cubicBezTo>
                    <a:lnTo>
                      <a:pt x="112395" y="0"/>
                    </a:lnTo>
                    <a:cubicBezTo>
                      <a:pt x="253937" y="70390"/>
                      <a:pt x="339757" y="234410"/>
                      <a:pt x="317183" y="390715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2ECFB62-D4EA-2148-12C4-3413773D22C0}"/>
                  </a:ext>
                </a:extLst>
              </p:cNvPr>
              <p:cNvSpPr/>
              <p:nvPr/>
            </p:nvSpPr>
            <p:spPr>
              <a:xfrm>
                <a:off x="6773137" y="4644595"/>
                <a:ext cx="201882" cy="414337"/>
              </a:xfrm>
              <a:custGeom>
                <a:avLst/>
                <a:gdLst>
                  <a:gd name="connsiteX0" fmla="*/ 199930 w 201882"/>
                  <a:gd name="connsiteY0" fmla="*/ 227362 h 414337"/>
                  <a:gd name="connsiteX1" fmla="*/ 2477 w 201882"/>
                  <a:gd name="connsiteY1" fmla="*/ 414338 h 414337"/>
                  <a:gd name="connsiteX2" fmla="*/ 0 w 201882"/>
                  <a:gd name="connsiteY2" fmla="*/ 383762 h 414337"/>
                  <a:gd name="connsiteX3" fmla="*/ 170688 w 201882"/>
                  <a:gd name="connsiteY3" fmla="*/ 213074 h 414337"/>
                  <a:gd name="connsiteX4" fmla="*/ 60293 w 201882"/>
                  <a:gd name="connsiteY4" fmla="*/ 27813 h 414337"/>
                  <a:gd name="connsiteX5" fmla="*/ 73247 w 201882"/>
                  <a:gd name="connsiteY5" fmla="*/ 0 h 414337"/>
                  <a:gd name="connsiteX6" fmla="*/ 201263 w 201882"/>
                  <a:gd name="connsiteY6" fmla="*/ 215551 h 414337"/>
                  <a:gd name="connsiteX7" fmla="*/ 199930 w 201882"/>
                  <a:gd name="connsiteY7" fmla="*/ 227362 h 41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2" h="414337">
                    <a:moveTo>
                      <a:pt x="199930" y="227362"/>
                    </a:moveTo>
                    <a:cubicBezTo>
                      <a:pt x="186023" y="323755"/>
                      <a:pt x="99822" y="406432"/>
                      <a:pt x="2477" y="414338"/>
                    </a:cubicBezTo>
                    <a:lnTo>
                      <a:pt x="0" y="383762"/>
                    </a:lnTo>
                    <a:cubicBezTo>
                      <a:pt x="87058" y="376714"/>
                      <a:pt x="163640" y="300133"/>
                      <a:pt x="170688" y="213074"/>
                    </a:cubicBezTo>
                    <a:cubicBezTo>
                      <a:pt x="176784" y="138398"/>
                      <a:pt x="130302" y="60484"/>
                      <a:pt x="60293" y="27813"/>
                    </a:cubicBezTo>
                    <a:lnTo>
                      <a:pt x="73247" y="0"/>
                    </a:lnTo>
                    <a:cubicBezTo>
                      <a:pt x="154496" y="37909"/>
                      <a:pt x="208312" y="128492"/>
                      <a:pt x="201263" y="215551"/>
                    </a:cubicBezTo>
                    <a:cubicBezTo>
                      <a:pt x="200977" y="219551"/>
                      <a:pt x="200501" y="223457"/>
                      <a:pt x="199930" y="2273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aphic 18">
            <a:extLst>
              <a:ext uri="{FF2B5EF4-FFF2-40B4-BE49-F238E27FC236}">
                <a16:creationId xmlns:a16="http://schemas.microsoft.com/office/drawing/2014/main" id="{5BD910FF-4F50-2F46-AC75-0FC33AB238E8}"/>
              </a:ext>
            </a:extLst>
          </p:cNvPr>
          <p:cNvGrpSpPr/>
          <p:nvPr/>
        </p:nvGrpSpPr>
        <p:grpSpPr>
          <a:xfrm flipH="1">
            <a:off x="7146469" y="5963374"/>
            <a:ext cx="4829257" cy="1025180"/>
            <a:chOff x="7087429" y="5963374"/>
            <a:chExt cx="4829257" cy="102518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AAEF3-D7F2-093D-CFD6-61BB12744423}"/>
                </a:ext>
              </a:extLst>
            </p:cNvPr>
            <p:cNvSpPr/>
            <p:nvPr/>
          </p:nvSpPr>
          <p:spPr>
            <a:xfrm>
              <a:off x="9710886" y="5963374"/>
              <a:ext cx="322422" cy="319853"/>
            </a:xfrm>
            <a:custGeom>
              <a:avLst/>
              <a:gdLst>
                <a:gd name="connsiteX0" fmla="*/ 21478 w 322422"/>
                <a:gd name="connsiteY0" fmla="*/ 77681 h 319853"/>
                <a:gd name="connsiteX1" fmla="*/ 32051 w 322422"/>
                <a:gd name="connsiteY1" fmla="*/ 256466 h 319853"/>
                <a:gd name="connsiteX2" fmla="*/ 201500 w 322422"/>
                <a:gd name="connsiteY2" fmla="*/ 314949 h 319853"/>
                <a:gd name="connsiteX3" fmla="*/ 322373 w 322422"/>
                <a:gd name="connsiteY3" fmla="*/ 153977 h 319853"/>
                <a:gd name="connsiteX4" fmla="*/ 21478 w 322422"/>
                <a:gd name="connsiteY4" fmla="*/ 77681 h 319853"/>
                <a:gd name="connsiteX5" fmla="*/ 178450 w 322422"/>
                <a:gd name="connsiteY5" fmla="*/ 226462 h 319853"/>
                <a:gd name="connsiteX6" fmla="*/ 105679 w 322422"/>
                <a:gd name="connsiteY6" fmla="*/ 201316 h 319853"/>
                <a:gd name="connsiteX7" fmla="*/ 101107 w 322422"/>
                <a:gd name="connsiteY7" fmla="*/ 124544 h 319853"/>
                <a:gd name="connsiteX8" fmla="*/ 230361 w 322422"/>
                <a:gd name="connsiteY8" fmla="*/ 157310 h 319853"/>
                <a:gd name="connsiteX9" fmla="*/ 178450 w 322422"/>
                <a:gd name="connsiteY9" fmla="*/ 226462 h 31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3">
                  <a:moveTo>
                    <a:pt x="21478" y="77681"/>
                  </a:moveTo>
                  <a:cubicBezTo>
                    <a:pt x="-10717" y="132260"/>
                    <a:pt x="-6335" y="206078"/>
                    <a:pt x="32051" y="256466"/>
                  </a:cubicBezTo>
                  <a:cubicBezTo>
                    <a:pt x="70341" y="306853"/>
                    <a:pt x="140254" y="330951"/>
                    <a:pt x="201500" y="314949"/>
                  </a:cubicBezTo>
                  <a:cubicBezTo>
                    <a:pt x="271509" y="296661"/>
                    <a:pt x="324278" y="226366"/>
                    <a:pt x="322373" y="153977"/>
                  </a:cubicBezTo>
                  <a:cubicBezTo>
                    <a:pt x="317991" y="-4900"/>
                    <a:pt x="101678" y="-58336"/>
                    <a:pt x="21478" y="77681"/>
                  </a:cubicBezTo>
                  <a:close/>
                  <a:moveTo>
                    <a:pt x="178450" y="226462"/>
                  </a:moveTo>
                  <a:cubicBezTo>
                    <a:pt x="152161" y="233320"/>
                    <a:pt x="122157" y="223033"/>
                    <a:pt x="105679" y="201316"/>
                  </a:cubicBezTo>
                  <a:cubicBezTo>
                    <a:pt x="89201" y="179694"/>
                    <a:pt x="87296" y="147976"/>
                    <a:pt x="101107" y="124544"/>
                  </a:cubicBezTo>
                  <a:cubicBezTo>
                    <a:pt x="135587" y="66156"/>
                    <a:pt x="228456" y="89111"/>
                    <a:pt x="230361" y="157310"/>
                  </a:cubicBezTo>
                  <a:cubicBezTo>
                    <a:pt x="231218" y="188457"/>
                    <a:pt x="208549" y="218651"/>
                    <a:pt x="178450" y="226462"/>
                  </a:cubicBezTo>
                  <a:close/>
                </a:path>
              </a:pathLst>
            </a:custGeom>
            <a:solidFill>
              <a:srgbClr val="5582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1391A7E-5D1A-B7A7-5C7C-029242F81D1E}"/>
                </a:ext>
              </a:extLst>
            </p:cNvPr>
            <p:cNvSpPr/>
            <p:nvPr/>
          </p:nvSpPr>
          <p:spPr>
            <a:xfrm>
              <a:off x="11594264" y="6668700"/>
              <a:ext cx="322422" cy="319854"/>
            </a:xfrm>
            <a:custGeom>
              <a:avLst/>
              <a:gdLst>
                <a:gd name="connsiteX0" fmla="*/ 21478 w 322422"/>
                <a:gd name="connsiteY0" fmla="*/ 77681 h 319854"/>
                <a:gd name="connsiteX1" fmla="*/ 32050 w 322422"/>
                <a:gd name="connsiteY1" fmla="*/ 256466 h 319854"/>
                <a:gd name="connsiteX2" fmla="*/ 201501 w 322422"/>
                <a:gd name="connsiteY2" fmla="*/ 314949 h 319854"/>
                <a:gd name="connsiteX3" fmla="*/ 322373 w 322422"/>
                <a:gd name="connsiteY3" fmla="*/ 153976 h 319854"/>
                <a:gd name="connsiteX4" fmla="*/ 21478 w 322422"/>
                <a:gd name="connsiteY4" fmla="*/ 77681 h 319854"/>
                <a:gd name="connsiteX5" fmla="*/ 178450 w 322422"/>
                <a:gd name="connsiteY5" fmla="*/ 226557 h 319854"/>
                <a:gd name="connsiteX6" fmla="*/ 105679 w 322422"/>
                <a:gd name="connsiteY6" fmla="*/ 201411 h 319854"/>
                <a:gd name="connsiteX7" fmla="*/ 101107 w 322422"/>
                <a:gd name="connsiteY7" fmla="*/ 124640 h 319854"/>
                <a:gd name="connsiteX8" fmla="*/ 230361 w 322422"/>
                <a:gd name="connsiteY8" fmla="*/ 157406 h 319854"/>
                <a:gd name="connsiteX9" fmla="*/ 178450 w 322422"/>
                <a:gd name="connsiteY9" fmla="*/ 226557 h 3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4">
                  <a:moveTo>
                    <a:pt x="21478" y="77681"/>
                  </a:moveTo>
                  <a:cubicBezTo>
                    <a:pt x="-10717" y="132259"/>
                    <a:pt x="-6335" y="206078"/>
                    <a:pt x="32050" y="256466"/>
                  </a:cubicBezTo>
                  <a:cubicBezTo>
                    <a:pt x="70341" y="306853"/>
                    <a:pt x="140255" y="330951"/>
                    <a:pt x="201501" y="314949"/>
                  </a:cubicBezTo>
                  <a:cubicBezTo>
                    <a:pt x="271509" y="296661"/>
                    <a:pt x="324277" y="226367"/>
                    <a:pt x="322373" y="153976"/>
                  </a:cubicBezTo>
                  <a:cubicBezTo>
                    <a:pt x="318087" y="-4900"/>
                    <a:pt x="101678" y="-58336"/>
                    <a:pt x="21478" y="77681"/>
                  </a:cubicBezTo>
                  <a:close/>
                  <a:moveTo>
                    <a:pt x="178450" y="226557"/>
                  </a:moveTo>
                  <a:cubicBezTo>
                    <a:pt x="152161" y="233415"/>
                    <a:pt x="122157" y="223128"/>
                    <a:pt x="105679" y="201411"/>
                  </a:cubicBezTo>
                  <a:cubicBezTo>
                    <a:pt x="89200" y="179694"/>
                    <a:pt x="87295" y="148071"/>
                    <a:pt x="101107" y="124640"/>
                  </a:cubicBezTo>
                  <a:cubicBezTo>
                    <a:pt x="135587" y="66251"/>
                    <a:pt x="228456" y="89207"/>
                    <a:pt x="230361" y="157406"/>
                  </a:cubicBezTo>
                  <a:cubicBezTo>
                    <a:pt x="231219" y="188457"/>
                    <a:pt x="208549" y="218651"/>
                    <a:pt x="178450" y="226557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E609C1-6464-2BCC-7817-F7E3132BEA87}"/>
                </a:ext>
              </a:extLst>
            </p:cNvPr>
            <p:cNvSpPr/>
            <p:nvPr/>
          </p:nvSpPr>
          <p:spPr>
            <a:xfrm>
              <a:off x="9044698" y="6102520"/>
              <a:ext cx="163815" cy="162567"/>
            </a:xfrm>
            <a:custGeom>
              <a:avLst/>
              <a:gdLst>
                <a:gd name="connsiteX0" fmla="*/ 10915 w 163815"/>
                <a:gd name="connsiteY0" fmla="*/ 39501 h 162567"/>
                <a:gd name="connsiteX1" fmla="*/ 16249 w 163815"/>
                <a:gd name="connsiteY1" fmla="*/ 130369 h 162567"/>
                <a:gd name="connsiteX2" fmla="*/ 102355 w 163815"/>
                <a:gd name="connsiteY2" fmla="*/ 160087 h 162567"/>
                <a:gd name="connsiteX3" fmla="*/ 163791 w 163815"/>
                <a:gd name="connsiteY3" fmla="*/ 78267 h 162567"/>
                <a:gd name="connsiteX4" fmla="*/ 10915 w 163815"/>
                <a:gd name="connsiteY4" fmla="*/ 39501 h 162567"/>
                <a:gd name="connsiteX5" fmla="*/ 90639 w 163815"/>
                <a:gd name="connsiteY5" fmla="*/ 115034 h 162567"/>
                <a:gd name="connsiteX6" fmla="*/ 53682 w 163815"/>
                <a:gd name="connsiteY6" fmla="*/ 102270 h 162567"/>
                <a:gd name="connsiteX7" fmla="*/ 51396 w 163815"/>
                <a:gd name="connsiteY7" fmla="*/ 63218 h 162567"/>
                <a:gd name="connsiteX8" fmla="*/ 117024 w 163815"/>
                <a:gd name="connsiteY8" fmla="*/ 79886 h 162567"/>
                <a:gd name="connsiteX9" fmla="*/ 90639 w 163815"/>
                <a:gd name="connsiteY9" fmla="*/ 115034 h 16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567">
                  <a:moveTo>
                    <a:pt x="10915" y="39501"/>
                  </a:moveTo>
                  <a:cubicBezTo>
                    <a:pt x="-5468" y="67218"/>
                    <a:pt x="-3182" y="104747"/>
                    <a:pt x="16249" y="130369"/>
                  </a:cubicBezTo>
                  <a:cubicBezTo>
                    <a:pt x="35680" y="155991"/>
                    <a:pt x="71208" y="168183"/>
                    <a:pt x="102355" y="160087"/>
                  </a:cubicBezTo>
                  <a:cubicBezTo>
                    <a:pt x="137979" y="150752"/>
                    <a:pt x="164744" y="115129"/>
                    <a:pt x="163791" y="78267"/>
                  </a:cubicBezTo>
                  <a:cubicBezTo>
                    <a:pt x="161505" y="-2505"/>
                    <a:pt x="51682" y="-29651"/>
                    <a:pt x="10915" y="39501"/>
                  </a:cubicBezTo>
                  <a:close/>
                  <a:moveTo>
                    <a:pt x="90639" y="115034"/>
                  </a:moveTo>
                  <a:cubicBezTo>
                    <a:pt x="77304" y="118558"/>
                    <a:pt x="62064" y="113319"/>
                    <a:pt x="53682" y="102270"/>
                  </a:cubicBezTo>
                  <a:cubicBezTo>
                    <a:pt x="45300" y="91221"/>
                    <a:pt x="44348" y="75124"/>
                    <a:pt x="51396" y="63218"/>
                  </a:cubicBezTo>
                  <a:cubicBezTo>
                    <a:pt x="68922" y="33500"/>
                    <a:pt x="116071" y="45215"/>
                    <a:pt x="117024" y="79886"/>
                  </a:cubicBezTo>
                  <a:cubicBezTo>
                    <a:pt x="117404" y="95698"/>
                    <a:pt x="105975" y="111033"/>
                    <a:pt x="90639" y="11503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C2F4AA9-B5C0-13BD-F158-BEB79CCD72F6}"/>
                </a:ext>
              </a:extLst>
            </p:cNvPr>
            <p:cNvSpPr/>
            <p:nvPr/>
          </p:nvSpPr>
          <p:spPr>
            <a:xfrm>
              <a:off x="7087429" y="6475844"/>
              <a:ext cx="242105" cy="240219"/>
            </a:xfrm>
            <a:custGeom>
              <a:avLst/>
              <a:gdLst>
                <a:gd name="connsiteX0" fmla="*/ 16130 w 242105"/>
                <a:gd name="connsiteY0" fmla="*/ 58321 h 240219"/>
                <a:gd name="connsiteX1" fmla="*/ 24036 w 242105"/>
                <a:gd name="connsiteY1" fmla="*/ 192623 h 240219"/>
                <a:gd name="connsiteX2" fmla="*/ 151290 w 242105"/>
                <a:gd name="connsiteY2" fmla="*/ 236534 h 240219"/>
                <a:gd name="connsiteX3" fmla="*/ 242063 w 242105"/>
                <a:gd name="connsiteY3" fmla="*/ 115566 h 240219"/>
                <a:gd name="connsiteX4" fmla="*/ 16130 w 242105"/>
                <a:gd name="connsiteY4" fmla="*/ 58321 h 240219"/>
                <a:gd name="connsiteX5" fmla="*/ 134145 w 242105"/>
                <a:gd name="connsiteY5" fmla="*/ 170145 h 240219"/>
                <a:gd name="connsiteX6" fmla="*/ 79471 w 242105"/>
                <a:gd name="connsiteY6" fmla="*/ 151285 h 240219"/>
                <a:gd name="connsiteX7" fmla="*/ 76042 w 242105"/>
                <a:gd name="connsiteY7" fmla="*/ 93563 h 240219"/>
                <a:gd name="connsiteX8" fmla="*/ 173102 w 242105"/>
                <a:gd name="connsiteY8" fmla="*/ 118138 h 240219"/>
                <a:gd name="connsiteX9" fmla="*/ 134145 w 242105"/>
                <a:gd name="connsiteY9" fmla="*/ 170145 h 24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105" h="240219">
                  <a:moveTo>
                    <a:pt x="16130" y="58321"/>
                  </a:moveTo>
                  <a:cubicBezTo>
                    <a:pt x="-8063" y="99278"/>
                    <a:pt x="-4730" y="154809"/>
                    <a:pt x="24036" y="192623"/>
                  </a:cubicBezTo>
                  <a:cubicBezTo>
                    <a:pt x="52801" y="230533"/>
                    <a:pt x="105284" y="248535"/>
                    <a:pt x="151290" y="236534"/>
                  </a:cubicBezTo>
                  <a:cubicBezTo>
                    <a:pt x="203963" y="222818"/>
                    <a:pt x="243587" y="169954"/>
                    <a:pt x="242063" y="115566"/>
                  </a:cubicBezTo>
                  <a:cubicBezTo>
                    <a:pt x="238920" y="-3687"/>
                    <a:pt x="76423" y="-43787"/>
                    <a:pt x="16130" y="58321"/>
                  </a:cubicBezTo>
                  <a:close/>
                  <a:moveTo>
                    <a:pt x="134145" y="170145"/>
                  </a:moveTo>
                  <a:cubicBezTo>
                    <a:pt x="114333" y="175288"/>
                    <a:pt x="91854" y="167573"/>
                    <a:pt x="79471" y="151285"/>
                  </a:cubicBezTo>
                  <a:cubicBezTo>
                    <a:pt x="67089" y="134997"/>
                    <a:pt x="65660" y="111185"/>
                    <a:pt x="76042" y="93563"/>
                  </a:cubicBezTo>
                  <a:cubicBezTo>
                    <a:pt x="101950" y="49653"/>
                    <a:pt x="171768" y="66894"/>
                    <a:pt x="173102" y="118138"/>
                  </a:cubicBezTo>
                  <a:cubicBezTo>
                    <a:pt x="173769" y="141570"/>
                    <a:pt x="156719" y="164239"/>
                    <a:pt x="134145" y="17014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B3FE32-CF82-153D-9CA7-94E19EF5CC41}"/>
                </a:ext>
              </a:extLst>
            </p:cNvPr>
            <p:cNvSpPr/>
            <p:nvPr/>
          </p:nvSpPr>
          <p:spPr>
            <a:xfrm>
              <a:off x="10635468" y="6160595"/>
              <a:ext cx="163815" cy="162499"/>
            </a:xfrm>
            <a:custGeom>
              <a:avLst/>
              <a:gdLst>
                <a:gd name="connsiteX0" fmla="*/ 10915 w 163815"/>
                <a:gd name="connsiteY0" fmla="*/ 39432 h 162499"/>
                <a:gd name="connsiteX1" fmla="*/ 16249 w 163815"/>
                <a:gd name="connsiteY1" fmla="*/ 130301 h 162499"/>
                <a:gd name="connsiteX2" fmla="*/ 102355 w 163815"/>
                <a:gd name="connsiteY2" fmla="*/ 160019 h 162499"/>
                <a:gd name="connsiteX3" fmla="*/ 163791 w 163815"/>
                <a:gd name="connsiteY3" fmla="*/ 78199 h 162499"/>
                <a:gd name="connsiteX4" fmla="*/ 10915 w 163815"/>
                <a:gd name="connsiteY4" fmla="*/ 39432 h 162499"/>
                <a:gd name="connsiteX5" fmla="*/ 90639 w 163815"/>
                <a:gd name="connsiteY5" fmla="*/ 115061 h 162499"/>
                <a:gd name="connsiteX6" fmla="*/ 53682 w 163815"/>
                <a:gd name="connsiteY6" fmla="*/ 102297 h 162499"/>
                <a:gd name="connsiteX7" fmla="*/ 51396 w 163815"/>
                <a:gd name="connsiteY7" fmla="*/ 63245 h 162499"/>
                <a:gd name="connsiteX8" fmla="*/ 117023 w 163815"/>
                <a:gd name="connsiteY8" fmla="*/ 79914 h 162499"/>
                <a:gd name="connsiteX9" fmla="*/ 90639 w 163815"/>
                <a:gd name="connsiteY9" fmla="*/ 115061 h 16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499">
                  <a:moveTo>
                    <a:pt x="10915" y="39432"/>
                  </a:moveTo>
                  <a:cubicBezTo>
                    <a:pt x="-5468" y="67150"/>
                    <a:pt x="-3182" y="104679"/>
                    <a:pt x="16249" y="130301"/>
                  </a:cubicBezTo>
                  <a:cubicBezTo>
                    <a:pt x="35680" y="155923"/>
                    <a:pt x="71208" y="168115"/>
                    <a:pt x="102355" y="160019"/>
                  </a:cubicBezTo>
                  <a:cubicBezTo>
                    <a:pt x="137979" y="150684"/>
                    <a:pt x="164744" y="115061"/>
                    <a:pt x="163791" y="78199"/>
                  </a:cubicBezTo>
                  <a:cubicBezTo>
                    <a:pt x="161600" y="-2478"/>
                    <a:pt x="51682" y="-29624"/>
                    <a:pt x="10915" y="39432"/>
                  </a:cubicBezTo>
                  <a:close/>
                  <a:moveTo>
                    <a:pt x="90639" y="115061"/>
                  </a:moveTo>
                  <a:cubicBezTo>
                    <a:pt x="77304" y="118585"/>
                    <a:pt x="62064" y="113346"/>
                    <a:pt x="53682" y="102297"/>
                  </a:cubicBezTo>
                  <a:cubicBezTo>
                    <a:pt x="45300" y="91248"/>
                    <a:pt x="44348" y="75151"/>
                    <a:pt x="51396" y="63245"/>
                  </a:cubicBezTo>
                  <a:cubicBezTo>
                    <a:pt x="68922" y="33527"/>
                    <a:pt x="116071" y="45243"/>
                    <a:pt x="117023" y="79914"/>
                  </a:cubicBezTo>
                  <a:cubicBezTo>
                    <a:pt x="117500" y="95725"/>
                    <a:pt x="105974" y="111060"/>
                    <a:pt x="90639" y="115061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559AE5-E98E-162A-8BFB-90D2872D8B87}"/>
              </a:ext>
            </a:extLst>
          </p:cNvPr>
          <p:cNvGrpSpPr/>
          <p:nvPr/>
        </p:nvGrpSpPr>
        <p:grpSpPr>
          <a:xfrm>
            <a:off x="-31328" y="3237158"/>
            <a:ext cx="3028545" cy="4487666"/>
            <a:chOff x="-31328" y="735607"/>
            <a:chExt cx="5370244" cy="698921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2474DD-451A-AB03-1A20-1ACBB6277F6B}"/>
                </a:ext>
              </a:extLst>
            </p:cNvPr>
            <p:cNvSpPr/>
            <p:nvPr/>
          </p:nvSpPr>
          <p:spPr>
            <a:xfrm>
              <a:off x="1808241" y="3421575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AD3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96C791A-7690-DAA4-7A9E-8B6DBB385373}"/>
                </a:ext>
              </a:extLst>
            </p:cNvPr>
            <p:cNvGrpSpPr/>
            <p:nvPr/>
          </p:nvGrpSpPr>
          <p:grpSpPr>
            <a:xfrm>
              <a:off x="-31328" y="735607"/>
              <a:ext cx="5370244" cy="6989217"/>
              <a:chOff x="-31328" y="735607"/>
              <a:chExt cx="5370244" cy="6989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CF938898-CE37-F545-4B5C-37F404A8997B}"/>
                  </a:ext>
                </a:extLst>
              </p:cNvPr>
              <p:cNvSpPr/>
              <p:nvPr/>
            </p:nvSpPr>
            <p:spPr>
              <a:xfrm>
                <a:off x="0" y="762072"/>
                <a:ext cx="4417301" cy="5694226"/>
              </a:xfrm>
              <a:custGeom>
                <a:avLst/>
                <a:gdLst>
                  <a:gd name="connsiteX0" fmla="*/ 1971103 w 2641004"/>
                  <a:gd name="connsiteY0" fmla="*/ 2969823 h 3404449"/>
                  <a:gd name="connsiteX1" fmla="*/ 2009203 w 2641004"/>
                  <a:gd name="connsiteY1" fmla="*/ 2969823 h 3404449"/>
                  <a:gd name="connsiteX2" fmla="*/ 2018728 w 2641004"/>
                  <a:gd name="connsiteY2" fmla="*/ 3017448 h 3404449"/>
                  <a:gd name="connsiteX3" fmla="*/ 1977104 w 2641004"/>
                  <a:gd name="connsiteY3" fmla="*/ 3105840 h 3404449"/>
                  <a:gd name="connsiteX4" fmla="*/ 1976152 w 2641004"/>
                  <a:gd name="connsiteY4" fmla="*/ 3155275 h 3404449"/>
                  <a:gd name="connsiteX5" fmla="*/ 1999678 w 2641004"/>
                  <a:gd name="connsiteY5" fmla="*/ 3198423 h 3404449"/>
                  <a:gd name="connsiteX6" fmla="*/ 1969199 w 2641004"/>
                  <a:gd name="connsiteY6" fmla="*/ 3228332 h 3404449"/>
                  <a:gd name="connsiteX7" fmla="*/ 1963769 w 2641004"/>
                  <a:gd name="connsiteY7" fmla="*/ 3270528 h 3404449"/>
                  <a:gd name="connsiteX8" fmla="*/ 1980628 w 2641004"/>
                  <a:gd name="connsiteY8" fmla="*/ 3303294 h 3404449"/>
                  <a:gd name="connsiteX9" fmla="*/ 1959578 w 2641004"/>
                  <a:gd name="connsiteY9" fmla="*/ 3318248 h 3404449"/>
                  <a:gd name="connsiteX10" fmla="*/ 1945862 w 2641004"/>
                  <a:gd name="connsiteY10" fmla="*/ 3404449 h 3404449"/>
                  <a:gd name="connsiteX11" fmla="*/ 1838420 w 2641004"/>
                  <a:gd name="connsiteY11" fmla="*/ 3351586 h 3404449"/>
                  <a:gd name="connsiteX12" fmla="*/ 1730788 w 2641004"/>
                  <a:gd name="connsiteY12" fmla="*/ 3297483 h 3404449"/>
                  <a:gd name="connsiteX13" fmla="*/ 1504283 w 2641004"/>
                  <a:gd name="connsiteY13" fmla="*/ 3331869 h 3404449"/>
                  <a:gd name="connsiteX14" fmla="*/ 1018508 w 2641004"/>
                  <a:gd name="connsiteY14" fmla="*/ 3074694 h 3404449"/>
                  <a:gd name="connsiteX15" fmla="*/ 989838 w 2641004"/>
                  <a:gd name="connsiteY15" fmla="*/ 2908101 h 3404449"/>
                  <a:gd name="connsiteX16" fmla="*/ 1129856 w 2641004"/>
                  <a:gd name="connsiteY16" fmla="*/ 2572726 h 3404449"/>
                  <a:gd name="connsiteX17" fmla="*/ 989267 w 2641004"/>
                  <a:gd name="connsiteY17" fmla="*/ 2568726 h 3404449"/>
                  <a:gd name="connsiteX18" fmla="*/ 926211 w 2641004"/>
                  <a:gd name="connsiteY18" fmla="*/ 2483191 h 3404449"/>
                  <a:gd name="connsiteX19" fmla="*/ 839534 w 2641004"/>
                  <a:gd name="connsiteY19" fmla="*/ 2441662 h 3404449"/>
                  <a:gd name="connsiteX20" fmla="*/ 754761 w 2641004"/>
                  <a:gd name="connsiteY20" fmla="*/ 2407563 h 3404449"/>
                  <a:gd name="connsiteX21" fmla="*/ 709898 w 2641004"/>
                  <a:gd name="connsiteY21" fmla="*/ 2400228 h 3404449"/>
                  <a:gd name="connsiteX22" fmla="*/ 612172 w 2641004"/>
                  <a:gd name="connsiteY22" fmla="*/ 2381655 h 3404449"/>
                  <a:gd name="connsiteX23" fmla="*/ 472345 w 2641004"/>
                  <a:gd name="connsiteY23" fmla="*/ 2265354 h 3404449"/>
                  <a:gd name="connsiteX24" fmla="*/ 402241 w 2641004"/>
                  <a:gd name="connsiteY24" fmla="*/ 2188297 h 3404449"/>
                  <a:gd name="connsiteX25" fmla="*/ 269177 w 2641004"/>
                  <a:gd name="connsiteY25" fmla="*/ 2037040 h 3404449"/>
                  <a:gd name="connsiteX26" fmla="*/ 254603 w 2641004"/>
                  <a:gd name="connsiteY26" fmla="*/ 2010275 h 3404449"/>
                  <a:gd name="connsiteX27" fmla="*/ 190405 w 2641004"/>
                  <a:gd name="connsiteY27" fmla="*/ 1861018 h 3404449"/>
                  <a:gd name="connsiteX28" fmla="*/ 147923 w 2641004"/>
                  <a:gd name="connsiteY28" fmla="*/ 1769292 h 3404449"/>
                  <a:gd name="connsiteX29" fmla="*/ 121444 w 2641004"/>
                  <a:gd name="connsiteY29" fmla="*/ 1686615 h 3404449"/>
                  <a:gd name="connsiteX30" fmla="*/ 91916 w 2641004"/>
                  <a:gd name="connsiteY30" fmla="*/ 1632132 h 3404449"/>
                  <a:gd name="connsiteX31" fmla="*/ 27527 w 2641004"/>
                  <a:gd name="connsiteY31" fmla="*/ 1431536 h 3404449"/>
                  <a:gd name="connsiteX32" fmla="*/ 28670 w 2641004"/>
                  <a:gd name="connsiteY32" fmla="*/ 1325332 h 3404449"/>
                  <a:gd name="connsiteX33" fmla="*/ 0 w 2641004"/>
                  <a:gd name="connsiteY33" fmla="*/ 1260657 h 3404449"/>
                  <a:gd name="connsiteX34" fmla="*/ 32671 w 2641004"/>
                  <a:gd name="connsiteY34" fmla="*/ 1157787 h 3404449"/>
                  <a:gd name="connsiteX35" fmla="*/ 70295 w 2641004"/>
                  <a:gd name="connsiteY35" fmla="*/ 1049012 h 3404449"/>
                  <a:gd name="connsiteX36" fmla="*/ 90392 w 2641004"/>
                  <a:gd name="connsiteY36" fmla="*/ 985290 h 3404449"/>
                  <a:gd name="connsiteX37" fmla="*/ 94107 w 2641004"/>
                  <a:gd name="connsiteY37" fmla="*/ 941760 h 3404449"/>
                  <a:gd name="connsiteX38" fmla="*/ 154115 w 2641004"/>
                  <a:gd name="connsiteY38" fmla="*/ 730877 h 3404449"/>
                  <a:gd name="connsiteX39" fmla="*/ 180689 w 2641004"/>
                  <a:gd name="connsiteY39" fmla="*/ 691824 h 3404449"/>
                  <a:gd name="connsiteX40" fmla="*/ 198025 w 2641004"/>
                  <a:gd name="connsiteY40" fmla="*/ 649724 h 3404449"/>
                  <a:gd name="connsiteX41" fmla="*/ 212027 w 2641004"/>
                  <a:gd name="connsiteY41" fmla="*/ 576096 h 3404449"/>
                  <a:gd name="connsiteX42" fmla="*/ 285083 w 2641004"/>
                  <a:gd name="connsiteY42" fmla="*/ 409789 h 3404449"/>
                  <a:gd name="connsiteX43" fmla="*/ 304229 w 2641004"/>
                  <a:gd name="connsiteY43" fmla="*/ 402836 h 3404449"/>
                  <a:gd name="connsiteX44" fmla="*/ 362045 w 2641004"/>
                  <a:gd name="connsiteY44" fmla="*/ 401883 h 3404449"/>
                  <a:gd name="connsiteX45" fmla="*/ 392525 w 2641004"/>
                  <a:gd name="connsiteY45" fmla="*/ 395311 h 3404449"/>
                  <a:gd name="connsiteX46" fmla="*/ 418148 w 2641004"/>
                  <a:gd name="connsiteY46" fmla="*/ 378452 h 3404449"/>
                  <a:gd name="connsiteX47" fmla="*/ 437293 w 2641004"/>
                  <a:gd name="connsiteY47" fmla="*/ 373689 h 3404449"/>
                  <a:gd name="connsiteX48" fmla="*/ 456343 w 2641004"/>
                  <a:gd name="connsiteY48" fmla="*/ 371403 h 3404449"/>
                  <a:gd name="connsiteX49" fmla="*/ 533781 w 2641004"/>
                  <a:gd name="connsiteY49" fmla="*/ 304443 h 3404449"/>
                  <a:gd name="connsiteX50" fmla="*/ 575596 w 2641004"/>
                  <a:gd name="connsiteY50" fmla="*/ 263295 h 3404449"/>
                  <a:gd name="connsiteX51" fmla="*/ 599599 w 2641004"/>
                  <a:gd name="connsiteY51" fmla="*/ 260627 h 3404449"/>
                  <a:gd name="connsiteX52" fmla="*/ 627793 w 2641004"/>
                  <a:gd name="connsiteY52" fmla="*/ 260056 h 3404449"/>
                  <a:gd name="connsiteX53" fmla="*/ 647700 w 2641004"/>
                  <a:gd name="connsiteY53" fmla="*/ 233862 h 3404449"/>
                  <a:gd name="connsiteX54" fmla="*/ 810768 w 2641004"/>
                  <a:gd name="connsiteY54" fmla="*/ 135945 h 3404449"/>
                  <a:gd name="connsiteX55" fmla="*/ 837057 w 2641004"/>
                  <a:gd name="connsiteY55" fmla="*/ 140041 h 3404449"/>
                  <a:gd name="connsiteX56" fmla="*/ 958501 w 2641004"/>
                  <a:gd name="connsiteY56" fmla="*/ 119848 h 3404449"/>
                  <a:gd name="connsiteX57" fmla="*/ 997363 w 2641004"/>
                  <a:gd name="connsiteY57" fmla="*/ 94892 h 3404449"/>
                  <a:gd name="connsiteX58" fmla="*/ 1075754 w 2641004"/>
                  <a:gd name="connsiteY58" fmla="*/ 5167 h 3404449"/>
                  <a:gd name="connsiteX59" fmla="*/ 1189577 w 2641004"/>
                  <a:gd name="connsiteY59" fmla="*/ 13930 h 3404449"/>
                  <a:gd name="connsiteX60" fmla="*/ 1299305 w 2641004"/>
                  <a:gd name="connsiteY60" fmla="*/ 81653 h 3404449"/>
                  <a:gd name="connsiteX61" fmla="*/ 1360551 w 2641004"/>
                  <a:gd name="connsiteY61" fmla="*/ 66794 h 3404449"/>
                  <a:gd name="connsiteX62" fmla="*/ 1456373 w 2641004"/>
                  <a:gd name="connsiteY62" fmla="*/ 4310 h 3404449"/>
                  <a:gd name="connsiteX63" fmla="*/ 1591818 w 2641004"/>
                  <a:gd name="connsiteY63" fmla="*/ 79557 h 3404449"/>
                  <a:gd name="connsiteX64" fmla="*/ 1776413 w 2641004"/>
                  <a:gd name="connsiteY64" fmla="*/ 166044 h 3404449"/>
                  <a:gd name="connsiteX65" fmla="*/ 1820513 w 2641004"/>
                  <a:gd name="connsiteY65" fmla="*/ 170616 h 3404449"/>
                  <a:gd name="connsiteX66" fmla="*/ 2036159 w 2641004"/>
                  <a:gd name="connsiteY66" fmla="*/ 266438 h 3404449"/>
                  <a:gd name="connsiteX67" fmla="*/ 2072735 w 2641004"/>
                  <a:gd name="connsiteY67" fmla="*/ 338352 h 3404449"/>
                  <a:gd name="connsiteX68" fmla="*/ 2108740 w 2641004"/>
                  <a:gd name="connsiteY68" fmla="*/ 361974 h 3404449"/>
                  <a:gd name="connsiteX69" fmla="*/ 2198942 w 2641004"/>
                  <a:gd name="connsiteY69" fmla="*/ 385119 h 3404449"/>
                  <a:gd name="connsiteX70" fmla="*/ 2218754 w 2641004"/>
                  <a:gd name="connsiteY70" fmla="*/ 403693 h 3404449"/>
                  <a:gd name="connsiteX71" fmla="*/ 2235327 w 2641004"/>
                  <a:gd name="connsiteY71" fmla="*/ 427220 h 3404449"/>
                  <a:gd name="connsiteX72" fmla="*/ 2241709 w 2641004"/>
                  <a:gd name="connsiteY72" fmla="*/ 441507 h 3404449"/>
                  <a:gd name="connsiteX73" fmla="*/ 2248376 w 2641004"/>
                  <a:gd name="connsiteY73" fmla="*/ 460557 h 3404449"/>
                  <a:gd name="connsiteX74" fmla="*/ 2289620 w 2641004"/>
                  <a:gd name="connsiteY74" fmla="*/ 555712 h 3404449"/>
                  <a:gd name="connsiteX75" fmla="*/ 2339816 w 2641004"/>
                  <a:gd name="connsiteY75" fmla="*/ 652105 h 3404449"/>
                  <a:gd name="connsiteX76" fmla="*/ 2377250 w 2641004"/>
                  <a:gd name="connsiteY76" fmla="*/ 687443 h 3404449"/>
                  <a:gd name="connsiteX77" fmla="*/ 2416778 w 2641004"/>
                  <a:gd name="connsiteY77" fmla="*/ 863655 h 3404449"/>
                  <a:gd name="connsiteX78" fmla="*/ 2418874 w 2641004"/>
                  <a:gd name="connsiteY78" fmla="*/ 972621 h 3404449"/>
                  <a:gd name="connsiteX79" fmla="*/ 2420684 w 2641004"/>
                  <a:gd name="connsiteY79" fmla="*/ 1155787 h 3404449"/>
                  <a:gd name="connsiteX80" fmla="*/ 2475262 w 2641004"/>
                  <a:gd name="connsiteY80" fmla="*/ 1344382 h 3404449"/>
                  <a:gd name="connsiteX81" fmla="*/ 2437829 w 2641004"/>
                  <a:gd name="connsiteY81" fmla="*/ 1363527 h 3404449"/>
                  <a:gd name="connsiteX82" fmla="*/ 2586704 w 2641004"/>
                  <a:gd name="connsiteY82" fmla="*/ 1483828 h 3404449"/>
                  <a:gd name="connsiteX83" fmla="*/ 2570893 w 2641004"/>
                  <a:gd name="connsiteY83" fmla="*/ 1664041 h 3404449"/>
                  <a:gd name="connsiteX84" fmla="*/ 2562416 w 2641004"/>
                  <a:gd name="connsiteY84" fmla="*/ 1743670 h 3404449"/>
                  <a:gd name="connsiteX85" fmla="*/ 2540889 w 2641004"/>
                  <a:gd name="connsiteY85" fmla="*/ 1904166 h 3404449"/>
                  <a:gd name="connsiteX86" fmla="*/ 2549080 w 2641004"/>
                  <a:gd name="connsiteY86" fmla="*/ 2017228 h 3404449"/>
                  <a:gd name="connsiteX87" fmla="*/ 2498788 w 2641004"/>
                  <a:gd name="connsiteY87" fmla="*/ 2137815 h 3404449"/>
                  <a:gd name="connsiteX88" fmla="*/ 2472690 w 2641004"/>
                  <a:gd name="connsiteY88" fmla="*/ 2290024 h 3404449"/>
                  <a:gd name="connsiteX89" fmla="*/ 2407444 w 2641004"/>
                  <a:gd name="connsiteY89" fmla="*/ 2322790 h 3404449"/>
                  <a:gd name="connsiteX90" fmla="*/ 2334482 w 2641004"/>
                  <a:gd name="connsiteY90" fmla="*/ 2330220 h 3404449"/>
                  <a:gd name="connsiteX91" fmla="*/ 2285333 w 2641004"/>
                  <a:gd name="connsiteY91" fmla="*/ 2336697 h 3404449"/>
                  <a:gd name="connsiteX92" fmla="*/ 2192179 w 2641004"/>
                  <a:gd name="connsiteY92" fmla="*/ 2370891 h 3404449"/>
                  <a:gd name="connsiteX93" fmla="*/ 2111597 w 2641004"/>
                  <a:gd name="connsiteY93" fmla="*/ 2410896 h 3404449"/>
                  <a:gd name="connsiteX94" fmla="*/ 1940719 w 2641004"/>
                  <a:gd name="connsiteY94" fmla="*/ 2616446 h 3404449"/>
                  <a:gd name="connsiteX95" fmla="*/ 1923383 w 2641004"/>
                  <a:gd name="connsiteY95" fmla="*/ 2846284 h 3404449"/>
                  <a:gd name="connsiteX96" fmla="*/ 998125 w 2641004"/>
                  <a:gd name="connsiteY96" fmla="*/ 1961221 h 3404449"/>
                  <a:gd name="connsiteX97" fmla="*/ 1320260 w 2641004"/>
                  <a:gd name="connsiteY97" fmla="*/ 2289548 h 3404449"/>
                  <a:gd name="connsiteX98" fmla="*/ 1326928 w 2641004"/>
                  <a:gd name="connsiteY98" fmla="*/ 1639657 h 3404449"/>
                  <a:gd name="connsiteX99" fmla="*/ 998125 w 2641004"/>
                  <a:gd name="connsiteY99" fmla="*/ 1961221 h 340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641004" h="3404449">
                    <a:moveTo>
                      <a:pt x="1971103" y="2969823"/>
                    </a:moveTo>
                    <a:cubicBezTo>
                      <a:pt x="1966627" y="2978682"/>
                      <a:pt x="2005775" y="2960489"/>
                      <a:pt x="2009203" y="2969823"/>
                    </a:cubicBezTo>
                    <a:cubicBezTo>
                      <a:pt x="2012632" y="2979158"/>
                      <a:pt x="2013680" y="3008876"/>
                      <a:pt x="2018728" y="3017448"/>
                    </a:cubicBezTo>
                    <a:cubicBezTo>
                      <a:pt x="2035302" y="3045261"/>
                      <a:pt x="1974056" y="3073646"/>
                      <a:pt x="1977104" y="3105840"/>
                    </a:cubicBezTo>
                    <a:cubicBezTo>
                      <a:pt x="1978628" y="3122319"/>
                      <a:pt x="1978343" y="3138892"/>
                      <a:pt x="1976152" y="3155275"/>
                    </a:cubicBezTo>
                    <a:cubicBezTo>
                      <a:pt x="1974056" y="3170896"/>
                      <a:pt x="2000345" y="3182803"/>
                      <a:pt x="1999678" y="3198423"/>
                    </a:cubicBezTo>
                    <a:cubicBezTo>
                      <a:pt x="1999298" y="3207282"/>
                      <a:pt x="1968341" y="3219474"/>
                      <a:pt x="1969199" y="3228332"/>
                    </a:cubicBezTo>
                    <a:cubicBezTo>
                      <a:pt x="1970532" y="3242524"/>
                      <a:pt x="1968722" y="3257097"/>
                      <a:pt x="1963769" y="3270528"/>
                    </a:cubicBezTo>
                    <a:cubicBezTo>
                      <a:pt x="1961293" y="3277386"/>
                      <a:pt x="1981581" y="3296055"/>
                      <a:pt x="1980628" y="3303294"/>
                    </a:cubicBezTo>
                    <a:cubicBezTo>
                      <a:pt x="1979486" y="3312247"/>
                      <a:pt x="1958435" y="3309294"/>
                      <a:pt x="1959578" y="3318248"/>
                    </a:cubicBezTo>
                    <a:cubicBezTo>
                      <a:pt x="1963293" y="3349014"/>
                      <a:pt x="1944910" y="3375303"/>
                      <a:pt x="1945862" y="3404449"/>
                    </a:cubicBezTo>
                    <a:cubicBezTo>
                      <a:pt x="1909096" y="3390924"/>
                      <a:pt x="1873568" y="3369111"/>
                      <a:pt x="1838420" y="3351586"/>
                    </a:cubicBezTo>
                    <a:cubicBezTo>
                      <a:pt x="1802511" y="3333678"/>
                      <a:pt x="1766602" y="3315581"/>
                      <a:pt x="1730788" y="3297483"/>
                    </a:cubicBezTo>
                    <a:cubicBezTo>
                      <a:pt x="1659065" y="3261098"/>
                      <a:pt x="1575721" y="3368921"/>
                      <a:pt x="1504283" y="3331869"/>
                    </a:cubicBezTo>
                    <a:cubicBezTo>
                      <a:pt x="1361503" y="3257764"/>
                      <a:pt x="1160240" y="3150798"/>
                      <a:pt x="1018508" y="3074694"/>
                    </a:cubicBezTo>
                    <a:cubicBezTo>
                      <a:pt x="1010126" y="3070217"/>
                      <a:pt x="990695" y="2906768"/>
                      <a:pt x="989838" y="2908101"/>
                    </a:cubicBezTo>
                    <a:cubicBezTo>
                      <a:pt x="1057942" y="2807327"/>
                      <a:pt x="1091660" y="2692455"/>
                      <a:pt x="1129856" y="2572726"/>
                    </a:cubicBezTo>
                    <a:cubicBezTo>
                      <a:pt x="1079087" y="2590252"/>
                      <a:pt x="1033177" y="2596729"/>
                      <a:pt x="989267" y="2568726"/>
                    </a:cubicBezTo>
                    <a:cubicBezTo>
                      <a:pt x="956882" y="2548056"/>
                      <a:pt x="944499" y="2514624"/>
                      <a:pt x="926211" y="2483191"/>
                    </a:cubicBezTo>
                    <a:cubicBezTo>
                      <a:pt x="911257" y="2457474"/>
                      <a:pt x="860393" y="2478619"/>
                      <a:pt x="839534" y="2441662"/>
                    </a:cubicBezTo>
                    <a:cubicBezTo>
                      <a:pt x="821627" y="2409753"/>
                      <a:pt x="792385" y="2396228"/>
                      <a:pt x="754761" y="2407563"/>
                    </a:cubicBezTo>
                    <a:cubicBezTo>
                      <a:pt x="738759" y="2412420"/>
                      <a:pt x="717042" y="2411563"/>
                      <a:pt x="709898" y="2400228"/>
                    </a:cubicBezTo>
                    <a:cubicBezTo>
                      <a:pt x="682466" y="2356318"/>
                      <a:pt x="648081" y="2376511"/>
                      <a:pt x="612172" y="2381655"/>
                    </a:cubicBezTo>
                    <a:cubicBezTo>
                      <a:pt x="542449" y="2391751"/>
                      <a:pt x="470059" y="2336792"/>
                      <a:pt x="472345" y="2265354"/>
                    </a:cubicBezTo>
                    <a:cubicBezTo>
                      <a:pt x="474155" y="2207252"/>
                      <a:pt x="438055" y="2197632"/>
                      <a:pt x="402241" y="2188297"/>
                    </a:cubicBezTo>
                    <a:cubicBezTo>
                      <a:pt x="297180" y="2160865"/>
                      <a:pt x="276511" y="2140577"/>
                      <a:pt x="269177" y="2037040"/>
                    </a:cubicBezTo>
                    <a:cubicBezTo>
                      <a:pt x="268319" y="2024276"/>
                      <a:pt x="264890" y="2016847"/>
                      <a:pt x="254603" y="2010275"/>
                    </a:cubicBezTo>
                    <a:cubicBezTo>
                      <a:pt x="199739" y="1975128"/>
                      <a:pt x="186976" y="1919692"/>
                      <a:pt x="190405" y="1861018"/>
                    </a:cubicBezTo>
                    <a:cubicBezTo>
                      <a:pt x="192786" y="1820251"/>
                      <a:pt x="184499" y="1791295"/>
                      <a:pt x="147923" y="1769292"/>
                    </a:cubicBezTo>
                    <a:cubicBezTo>
                      <a:pt x="117348" y="1750909"/>
                      <a:pt x="108871" y="1721382"/>
                      <a:pt x="121444" y="1686615"/>
                    </a:cubicBezTo>
                    <a:cubicBezTo>
                      <a:pt x="131636" y="1658136"/>
                      <a:pt x="124873" y="1642896"/>
                      <a:pt x="91916" y="1632132"/>
                    </a:cubicBezTo>
                    <a:cubicBezTo>
                      <a:pt x="4667" y="1603557"/>
                      <a:pt x="-25051" y="1506688"/>
                      <a:pt x="27527" y="1431536"/>
                    </a:cubicBezTo>
                    <a:cubicBezTo>
                      <a:pt x="52673" y="1395722"/>
                      <a:pt x="57055" y="1360765"/>
                      <a:pt x="28670" y="1325332"/>
                    </a:cubicBezTo>
                    <a:cubicBezTo>
                      <a:pt x="13335" y="1306092"/>
                      <a:pt x="8287" y="1282755"/>
                      <a:pt x="0" y="1260657"/>
                    </a:cubicBezTo>
                    <a:cubicBezTo>
                      <a:pt x="1143" y="1223319"/>
                      <a:pt x="12002" y="1189029"/>
                      <a:pt x="32671" y="1157787"/>
                    </a:cubicBezTo>
                    <a:cubicBezTo>
                      <a:pt x="79153" y="1133308"/>
                      <a:pt x="101060" y="1102828"/>
                      <a:pt x="70295" y="1049012"/>
                    </a:cubicBezTo>
                    <a:cubicBezTo>
                      <a:pt x="58198" y="1027771"/>
                      <a:pt x="70390" y="1001577"/>
                      <a:pt x="90392" y="985290"/>
                    </a:cubicBezTo>
                    <a:cubicBezTo>
                      <a:pt x="108109" y="970812"/>
                      <a:pt x="110681" y="962334"/>
                      <a:pt x="94107" y="941760"/>
                    </a:cubicBezTo>
                    <a:cubicBezTo>
                      <a:pt x="31528" y="863846"/>
                      <a:pt x="60389" y="762690"/>
                      <a:pt x="154115" y="730877"/>
                    </a:cubicBezTo>
                    <a:cubicBezTo>
                      <a:pt x="177641" y="722876"/>
                      <a:pt x="184023" y="714494"/>
                      <a:pt x="180689" y="691824"/>
                    </a:cubicBezTo>
                    <a:cubicBezTo>
                      <a:pt x="178308" y="675441"/>
                      <a:pt x="184404" y="656487"/>
                      <a:pt x="198025" y="649724"/>
                    </a:cubicBezTo>
                    <a:cubicBezTo>
                      <a:pt x="237744" y="629817"/>
                      <a:pt x="224695" y="607433"/>
                      <a:pt x="212027" y="576096"/>
                    </a:cubicBezTo>
                    <a:cubicBezTo>
                      <a:pt x="186119" y="512183"/>
                      <a:pt x="213741" y="455319"/>
                      <a:pt x="285083" y="409789"/>
                    </a:cubicBezTo>
                    <a:cubicBezTo>
                      <a:pt x="291465" y="407503"/>
                      <a:pt x="297847" y="405122"/>
                      <a:pt x="304229" y="402836"/>
                    </a:cubicBezTo>
                    <a:cubicBezTo>
                      <a:pt x="323469" y="402550"/>
                      <a:pt x="342805" y="402264"/>
                      <a:pt x="362045" y="401883"/>
                    </a:cubicBezTo>
                    <a:cubicBezTo>
                      <a:pt x="373952" y="407979"/>
                      <a:pt x="387001" y="419028"/>
                      <a:pt x="392525" y="395311"/>
                    </a:cubicBezTo>
                    <a:cubicBezTo>
                      <a:pt x="401098" y="389691"/>
                      <a:pt x="409670" y="384072"/>
                      <a:pt x="418148" y="378452"/>
                    </a:cubicBezTo>
                    <a:cubicBezTo>
                      <a:pt x="424529" y="376833"/>
                      <a:pt x="430911" y="375308"/>
                      <a:pt x="437293" y="373689"/>
                    </a:cubicBezTo>
                    <a:cubicBezTo>
                      <a:pt x="443675" y="372927"/>
                      <a:pt x="450056" y="372165"/>
                      <a:pt x="456343" y="371403"/>
                    </a:cubicBezTo>
                    <a:cubicBezTo>
                      <a:pt x="496634" y="365879"/>
                      <a:pt x="525494" y="348448"/>
                      <a:pt x="533781" y="304443"/>
                    </a:cubicBezTo>
                    <a:cubicBezTo>
                      <a:pt x="537782" y="283011"/>
                      <a:pt x="559213" y="274629"/>
                      <a:pt x="575596" y="263295"/>
                    </a:cubicBezTo>
                    <a:cubicBezTo>
                      <a:pt x="583597" y="262437"/>
                      <a:pt x="591598" y="261485"/>
                      <a:pt x="599599" y="260627"/>
                    </a:cubicBezTo>
                    <a:cubicBezTo>
                      <a:pt x="609124" y="265104"/>
                      <a:pt x="618554" y="265676"/>
                      <a:pt x="627793" y="260056"/>
                    </a:cubicBezTo>
                    <a:cubicBezTo>
                      <a:pt x="647319" y="261104"/>
                      <a:pt x="644271" y="245007"/>
                      <a:pt x="647700" y="233862"/>
                    </a:cubicBezTo>
                    <a:cubicBezTo>
                      <a:pt x="672084" y="155376"/>
                      <a:pt x="732092" y="119372"/>
                      <a:pt x="810768" y="135945"/>
                    </a:cubicBezTo>
                    <a:cubicBezTo>
                      <a:pt x="819722" y="137850"/>
                      <a:pt x="834104" y="143565"/>
                      <a:pt x="837057" y="140041"/>
                    </a:cubicBezTo>
                    <a:cubicBezTo>
                      <a:pt x="872300" y="97750"/>
                      <a:pt x="914781" y="109847"/>
                      <a:pt x="958501" y="119848"/>
                    </a:cubicBezTo>
                    <a:cubicBezTo>
                      <a:pt x="976598" y="123944"/>
                      <a:pt x="992315" y="116419"/>
                      <a:pt x="997363" y="94892"/>
                    </a:cubicBezTo>
                    <a:cubicBezTo>
                      <a:pt x="1007650" y="51459"/>
                      <a:pt x="1039749" y="26503"/>
                      <a:pt x="1075754" y="5167"/>
                    </a:cubicBezTo>
                    <a:cubicBezTo>
                      <a:pt x="1114616" y="-3691"/>
                      <a:pt x="1152620" y="-1405"/>
                      <a:pt x="1189577" y="13930"/>
                    </a:cubicBezTo>
                    <a:cubicBezTo>
                      <a:pt x="1217771" y="50030"/>
                      <a:pt x="1261872" y="60603"/>
                      <a:pt x="1299305" y="81653"/>
                    </a:cubicBezTo>
                    <a:cubicBezTo>
                      <a:pt x="1321689" y="94226"/>
                      <a:pt x="1345025" y="91845"/>
                      <a:pt x="1360551" y="66794"/>
                    </a:cubicBezTo>
                    <a:cubicBezTo>
                      <a:pt x="1382649" y="30980"/>
                      <a:pt x="1417701" y="14787"/>
                      <a:pt x="1456373" y="4310"/>
                    </a:cubicBezTo>
                    <a:cubicBezTo>
                      <a:pt x="1515428" y="4500"/>
                      <a:pt x="1560767" y="29075"/>
                      <a:pt x="1591818" y="79557"/>
                    </a:cubicBezTo>
                    <a:cubicBezTo>
                      <a:pt x="1650873" y="205097"/>
                      <a:pt x="1712881" y="75366"/>
                      <a:pt x="1776413" y="166044"/>
                    </a:cubicBezTo>
                    <a:cubicBezTo>
                      <a:pt x="1789748" y="185189"/>
                      <a:pt x="1800225" y="189190"/>
                      <a:pt x="1820513" y="170616"/>
                    </a:cubicBezTo>
                    <a:cubicBezTo>
                      <a:pt x="1897190" y="94321"/>
                      <a:pt x="2040731" y="157186"/>
                      <a:pt x="2036159" y="266438"/>
                    </a:cubicBezTo>
                    <a:cubicBezTo>
                      <a:pt x="2036064" y="296537"/>
                      <a:pt x="2067687" y="310729"/>
                      <a:pt x="2072735" y="338352"/>
                    </a:cubicBezTo>
                    <a:cubicBezTo>
                      <a:pt x="2078546" y="355687"/>
                      <a:pt x="2090547" y="363879"/>
                      <a:pt x="2108740" y="361974"/>
                    </a:cubicBezTo>
                    <a:cubicBezTo>
                      <a:pt x="2141696" y="358545"/>
                      <a:pt x="2170271" y="372070"/>
                      <a:pt x="2198942" y="385119"/>
                    </a:cubicBezTo>
                    <a:cubicBezTo>
                      <a:pt x="2205514" y="391311"/>
                      <a:pt x="2212086" y="397502"/>
                      <a:pt x="2218754" y="403693"/>
                    </a:cubicBezTo>
                    <a:cubicBezTo>
                      <a:pt x="2221230" y="413694"/>
                      <a:pt x="2226564" y="421695"/>
                      <a:pt x="2235327" y="427220"/>
                    </a:cubicBezTo>
                    <a:cubicBezTo>
                      <a:pt x="2237423" y="431982"/>
                      <a:pt x="2239518" y="436745"/>
                      <a:pt x="2241709" y="441507"/>
                    </a:cubicBezTo>
                    <a:cubicBezTo>
                      <a:pt x="2239994" y="449223"/>
                      <a:pt x="2242566" y="455414"/>
                      <a:pt x="2248376" y="460557"/>
                    </a:cubicBezTo>
                    <a:cubicBezTo>
                      <a:pt x="2235899" y="503610"/>
                      <a:pt x="2282666" y="521041"/>
                      <a:pt x="2289620" y="555712"/>
                    </a:cubicBezTo>
                    <a:cubicBezTo>
                      <a:pt x="2279237" y="601908"/>
                      <a:pt x="2298383" y="632865"/>
                      <a:pt x="2339816" y="652105"/>
                    </a:cubicBezTo>
                    <a:cubicBezTo>
                      <a:pt x="2348389" y="668107"/>
                      <a:pt x="2363153" y="677061"/>
                      <a:pt x="2377250" y="687443"/>
                    </a:cubicBezTo>
                    <a:cubicBezTo>
                      <a:pt x="2437257" y="731544"/>
                      <a:pt x="2454307" y="799743"/>
                      <a:pt x="2416778" y="863655"/>
                    </a:cubicBezTo>
                    <a:cubicBezTo>
                      <a:pt x="2393728" y="902898"/>
                      <a:pt x="2397824" y="931950"/>
                      <a:pt x="2418874" y="972621"/>
                    </a:cubicBezTo>
                    <a:cubicBezTo>
                      <a:pt x="2448401" y="1029581"/>
                      <a:pt x="2436495" y="1094351"/>
                      <a:pt x="2420684" y="1155787"/>
                    </a:cubicBezTo>
                    <a:cubicBezTo>
                      <a:pt x="2394299" y="1236369"/>
                      <a:pt x="2380298" y="1310949"/>
                      <a:pt x="2475262" y="1344382"/>
                    </a:cubicBezTo>
                    <a:cubicBezTo>
                      <a:pt x="2467547" y="1359146"/>
                      <a:pt x="2447354" y="1346954"/>
                      <a:pt x="2437829" y="1363527"/>
                    </a:cubicBezTo>
                    <a:cubicBezTo>
                      <a:pt x="2473738" y="1419725"/>
                      <a:pt x="2532888" y="1448871"/>
                      <a:pt x="2586704" y="1483828"/>
                    </a:cubicBezTo>
                    <a:cubicBezTo>
                      <a:pt x="2675573" y="1537644"/>
                      <a:pt x="2644617" y="1612987"/>
                      <a:pt x="2570893" y="1664041"/>
                    </a:cubicBezTo>
                    <a:cubicBezTo>
                      <a:pt x="2519553" y="1698712"/>
                      <a:pt x="2519267" y="1698426"/>
                      <a:pt x="2562416" y="1743670"/>
                    </a:cubicBezTo>
                    <a:cubicBezTo>
                      <a:pt x="2636425" y="1817965"/>
                      <a:pt x="2637473" y="1851588"/>
                      <a:pt x="2540889" y="1904166"/>
                    </a:cubicBezTo>
                    <a:cubicBezTo>
                      <a:pt x="2601659" y="1950744"/>
                      <a:pt x="2602135" y="1957030"/>
                      <a:pt x="2549080" y="2017228"/>
                    </a:cubicBezTo>
                    <a:cubicBezTo>
                      <a:pt x="2504885" y="2045994"/>
                      <a:pt x="2486882" y="2085618"/>
                      <a:pt x="2498788" y="2137815"/>
                    </a:cubicBezTo>
                    <a:cubicBezTo>
                      <a:pt x="2510695" y="2189726"/>
                      <a:pt x="2517743" y="2252210"/>
                      <a:pt x="2472690" y="2290024"/>
                    </a:cubicBezTo>
                    <a:cubicBezTo>
                      <a:pt x="2453830" y="2305836"/>
                      <a:pt x="2431161" y="2316504"/>
                      <a:pt x="2407444" y="2322790"/>
                    </a:cubicBezTo>
                    <a:cubicBezTo>
                      <a:pt x="2382965" y="2329267"/>
                      <a:pt x="2359343" y="2329172"/>
                      <a:pt x="2334482" y="2330220"/>
                    </a:cubicBezTo>
                    <a:cubicBezTo>
                      <a:pt x="2318004" y="2330886"/>
                      <a:pt x="2301526" y="2333172"/>
                      <a:pt x="2285333" y="2336697"/>
                    </a:cubicBezTo>
                    <a:cubicBezTo>
                      <a:pt x="2252948" y="2343745"/>
                      <a:pt x="2221802" y="2356032"/>
                      <a:pt x="2192179" y="2370891"/>
                    </a:cubicBezTo>
                    <a:cubicBezTo>
                      <a:pt x="2165128" y="2384417"/>
                      <a:pt x="2137505" y="2394799"/>
                      <a:pt x="2111597" y="2410896"/>
                    </a:cubicBezTo>
                    <a:cubicBezTo>
                      <a:pt x="2035397" y="2458331"/>
                      <a:pt x="1973771" y="2533102"/>
                      <a:pt x="1940719" y="2616446"/>
                    </a:cubicBezTo>
                    <a:cubicBezTo>
                      <a:pt x="1917954" y="2673882"/>
                      <a:pt x="1923193" y="2784657"/>
                      <a:pt x="1923383" y="2846284"/>
                    </a:cubicBezTo>
                    <a:moveTo>
                      <a:pt x="998125" y="1961221"/>
                    </a:moveTo>
                    <a:cubicBezTo>
                      <a:pt x="997649" y="2145625"/>
                      <a:pt x="1138142" y="2288881"/>
                      <a:pt x="1320260" y="2289548"/>
                    </a:cubicBezTo>
                    <a:cubicBezTo>
                      <a:pt x="1753648" y="2279070"/>
                      <a:pt x="1753172" y="1654897"/>
                      <a:pt x="1326928" y="1639657"/>
                    </a:cubicBezTo>
                    <a:cubicBezTo>
                      <a:pt x="1142429" y="1638228"/>
                      <a:pt x="998601" y="1778913"/>
                      <a:pt x="998125" y="1961221"/>
                    </a:cubicBezTo>
                    <a:close/>
                  </a:path>
                </a:pathLst>
              </a:custGeom>
              <a:solidFill>
                <a:srgbClr val="AD3F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C48C48-FD27-9DF0-A8F3-7C4C8363CC1C}"/>
                  </a:ext>
                </a:extLst>
              </p:cNvPr>
              <p:cNvSpPr/>
              <p:nvPr/>
            </p:nvSpPr>
            <p:spPr>
              <a:xfrm>
                <a:off x="228030" y="6289496"/>
                <a:ext cx="1474396" cy="1276426"/>
              </a:xfrm>
              <a:custGeom>
                <a:avLst/>
                <a:gdLst>
                  <a:gd name="connsiteX0" fmla="*/ 205709 w 881508"/>
                  <a:gd name="connsiteY0" fmla="*/ 0 h 763146"/>
                  <a:gd name="connsiteX1" fmla="*/ 416307 w 881508"/>
                  <a:gd name="connsiteY1" fmla="*/ 230696 h 763146"/>
                  <a:gd name="connsiteX2" fmla="*/ 833883 w 881508"/>
                  <a:gd name="connsiteY2" fmla="*/ 702755 h 763146"/>
                  <a:gd name="connsiteX3" fmla="*/ 881508 w 881508"/>
                  <a:gd name="connsiteY3" fmla="*/ 761619 h 763146"/>
                  <a:gd name="connsiteX4" fmla="*/ 24830 w 881508"/>
                  <a:gd name="connsiteY4" fmla="*/ 763143 h 763146"/>
                  <a:gd name="connsiteX5" fmla="*/ 5399 w 881508"/>
                  <a:gd name="connsiteY5" fmla="*/ 731330 h 763146"/>
                  <a:gd name="connsiteX6" fmla="*/ 66644 w 881508"/>
                  <a:gd name="connsiteY6" fmla="*/ 506921 h 763146"/>
                  <a:gd name="connsiteX7" fmla="*/ 73502 w 881508"/>
                  <a:gd name="connsiteY7" fmla="*/ 479107 h 763146"/>
                  <a:gd name="connsiteX8" fmla="*/ 196184 w 881508"/>
                  <a:gd name="connsiteY8" fmla="*/ 26479 h 763146"/>
                  <a:gd name="connsiteX9" fmla="*/ 205709 w 881508"/>
                  <a:gd name="connsiteY9" fmla="*/ 0 h 76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508" h="763146">
                    <a:moveTo>
                      <a:pt x="205709" y="0"/>
                    </a:moveTo>
                    <a:cubicBezTo>
                      <a:pt x="283814" y="69628"/>
                      <a:pt x="346298" y="153638"/>
                      <a:pt x="416307" y="230696"/>
                    </a:cubicBezTo>
                    <a:cubicBezTo>
                      <a:pt x="557468" y="386239"/>
                      <a:pt x="695009" y="545021"/>
                      <a:pt x="833883" y="702755"/>
                    </a:cubicBezTo>
                    <a:cubicBezTo>
                      <a:pt x="850552" y="721709"/>
                      <a:pt x="865697" y="741997"/>
                      <a:pt x="881508" y="761619"/>
                    </a:cubicBezTo>
                    <a:cubicBezTo>
                      <a:pt x="595949" y="762095"/>
                      <a:pt x="310389" y="762572"/>
                      <a:pt x="24830" y="763143"/>
                    </a:cubicBezTo>
                    <a:cubicBezTo>
                      <a:pt x="-602" y="763238"/>
                      <a:pt x="-5365" y="761714"/>
                      <a:pt x="5399" y="731330"/>
                    </a:cubicBezTo>
                    <a:cubicBezTo>
                      <a:pt x="31116" y="658463"/>
                      <a:pt x="46928" y="581978"/>
                      <a:pt x="66644" y="506921"/>
                    </a:cubicBezTo>
                    <a:cubicBezTo>
                      <a:pt x="73979" y="498920"/>
                      <a:pt x="74360" y="489109"/>
                      <a:pt x="73502" y="479107"/>
                    </a:cubicBezTo>
                    <a:cubicBezTo>
                      <a:pt x="114365" y="328231"/>
                      <a:pt x="155227" y="177355"/>
                      <a:pt x="196184" y="26479"/>
                    </a:cubicBezTo>
                    <a:cubicBezTo>
                      <a:pt x="198566" y="17526"/>
                      <a:pt x="202471" y="8858"/>
                      <a:pt x="205709" y="0"/>
                    </a:cubicBezTo>
                    <a:close/>
                  </a:path>
                </a:pathLst>
              </a:custGeom>
              <a:solidFill>
                <a:srgbClr val="E629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694351-E5A4-D2BA-50FE-0AB899C15B06}"/>
                  </a:ext>
                </a:extLst>
              </p:cNvPr>
              <p:cNvSpPr/>
              <p:nvPr/>
            </p:nvSpPr>
            <p:spPr>
              <a:xfrm>
                <a:off x="4300830" y="5985526"/>
                <a:ext cx="1038086" cy="1575929"/>
              </a:xfrm>
              <a:custGeom>
                <a:avLst/>
                <a:gdLst>
                  <a:gd name="connsiteX0" fmla="*/ 0 w 620648"/>
                  <a:gd name="connsiteY0" fmla="*/ 942213 h 942212"/>
                  <a:gd name="connsiteX1" fmla="*/ 49339 w 620648"/>
                  <a:gd name="connsiteY1" fmla="*/ 22288 h 942212"/>
                  <a:gd name="connsiteX2" fmla="*/ 56007 w 620648"/>
                  <a:gd name="connsiteY2" fmla="*/ 0 h 942212"/>
                  <a:gd name="connsiteX3" fmla="*/ 318135 w 620648"/>
                  <a:gd name="connsiteY3" fmla="*/ 439102 h 942212"/>
                  <a:gd name="connsiteX4" fmla="*/ 578834 w 620648"/>
                  <a:gd name="connsiteY4" fmla="*/ 868775 h 942212"/>
                  <a:gd name="connsiteX5" fmla="*/ 620649 w 620648"/>
                  <a:gd name="connsiteY5" fmla="*/ 942118 h 942212"/>
                  <a:gd name="connsiteX6" fmla="*/ 0 w 620648"/>
                  <a:gd name="connsiteY6" fmla="*/ 942213 h 94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648" h="942212">
                    <a:moveTo>
                      <a:pt x="0" y="942213"/>
                    </a:moveTo>
                    <a:cubicBezTo>
                      <a:pt x="16383" y="635603"/>
                      <a:pt x="32671" y="328898"/>
                      <a:pt x="49339" y="22288"/>
                    </a:cubicBezTo>
                    <a:cubicBezTo>
                      <a:pt x="49721" y="14764"/>
                      <a:pt x="53721" y="7429"/>
                      <a:pt x="56007" y="0"/>
                    </a:cubicBezTo>
                    <a:cubicBezTo>
                      <a:pt x="145637" y="144970"/>
                      <a:pt x="229838" y="293370"/>
                      <a:pt x="318135" y="439102"/>
                    </a:cubicBezTo>
                    <a:cubicBezTo>
                      <a:pt x="404908" y="582358"/>
                      <a:pt x="490538" y="726376"/>
                      <a:pt x="578834" y="868775"/>
                    </a:cubicBezTo>
                    <a:cubicBezTo>
                      <a:pt x="592741" y="891254"/>
                      <a:pt x="605123" y="914781"/>
                      <a:pt x="620649" y="942118"/>
                    </a:cubicBezTo>
                    <a:cubicBezTo>
                      <a:pt x="410337" y="942213"/>
                      <a:pt x="205168" y="942213"/>
                      <a:pt x="0" y="942213"/>
                    </a:cubicBezTo>
                    <a:close/>
                  </a:path>
                </a:pathLst>
              </a:custGeom>
              <a:solidFill>
                <a:srgbClr val="2874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760F6E-BC28-1742-E9FE-FD38F66FF19E}"/>
                  </a:ext>
                </a:extLst>
              </p:cNvPr>
              <p:cNvSpPr/>
              <p:nvPr/>
            </p:nvSpPr>
            <p:spPr>
              <a:xfrm>
                <a:off x="572096" y="5443042"/>
                <a:ext cx="3839446" cy="2120324"/>
              </a:xfrm>
              <a:custGeom>
                <a:avLst/>
                <a:gdLst>
                  <a:gd name="connsiteX0" fmla="*/ 1580007 w 2295518"/>
                  <a:gd name="connsiteY0" fmla="*/ 47732 h 1267694"/>
                  <a:gd name="connsiteX1" fmla="*/ 1381316 w 2295518"/>
                  <a:gd name="connsiteY1" fmla="*/ 399776 h 1267694"/>
                  <a:gd name="connsiteX2" fmla="*/ 600265 w 2295518"/>
                  <a:gd name="connsiteY2" fmla="*/ 18776 h 1267694"/>
                  <a:gd name="connsiteX3" fmla="*/ 0 w 2295518"/>
                  <a:gd name="connsiteY3" fmla="*/ 506075 h 1267694"/>
                  <a:gd name="connsiteX4" fmla="*/ 675703 w 2295518"/>
                  <a:gd name="connsiteY4" fmla="*/ 1267694 h 1267694"/>
                  <a:gd name="connsiteX5" fmla="*/ 2229326 w 2295518"/>
                  <a:gd name="connsiteY5" fmla="*/ 1266551 h 1267694"/>
                  <a:gd name="connsiteX6" fmla="*/ 2292287 w 2295518"/>
                  <a:gd name="connsiteY6" fmla="*/ 335673 h 1267694"/>
                  <a:gd name="connsiteX7" fmla="*/ 2186273 w 2295518"/>
                  <a:gd name="connsiteY7" fmla="*/ 284048 h 1267694"/>
                  <a:gd name="connsiteX8" fmla="*/ 1580007 w 2295518"/>
                  <a:gd name="connsiteY8" fmla="*/ 47732 h 1267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5518" h="1267694">
                    <a:moveTo>
                      <a:pt x="1580007" y="47732"/>
                    </a:moveTo>
                    <a:cubicBezTo>
                      <a:pt x="1580007" y="47732"/>
                      <a:pt x="1686116" y="323576"/>
                      <a:pt x="1381316" y="399776"/>
                    </a:cubicBezTo>
                    <a:cubicBezTo>
                      <a:pt x="1076516" y="475976"/>
                      <a:pt x="657415" y="152126"/>
                      <a:pt x="600265" y="18776"/>
                    </a:cubicBezTo>
                    <a:cubicBezTo>
                      <a:pt x="543115" y="-114574"/>
                      <a:pt x="0" y="506075"/>
                      <a:pt x="0" y="506075"/>
                    </a:cubicBezTo>
                    <a:lnTo>
                      <a:pt x="675703" y="1267694"/>
                    </a:lnTo>
                    <a:lnTo>
                      <a:pt x="2229326" y="1266551"/>
                    </a:lnTo>
                    <a:lnTo>
                      <a:pt x="2292287" y="335673"/>
                    </a:lnTo>
                    <a:cubicBezTo>
                      <a:pt x="2292287" y="335673"/>
                      <a:pt x="2324386" y="330244"/>
                      <a:pt x="2186273" y="284048"/>
                    </a:cubicBezTo>
                    <a:cubicBezTo>
                      <a:pt x="2048161" y="237851"/>
                      <a:pt x="1580007" y="47732"/>
                      <a:pt x="1580007" y="47732"/>
                    </a:cubicBezTo>
                    <a:close/>
                  </a:path>
                </a:pathLst>
              </a:custGeom>
              <a:solidFill>
                <a:srgbClr val="F9A3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" name="Graphic 46">
                <a:extLst>
                  <a:ext uri="{FF2B5EF4-FFF2-40B4-BE49-F238E27FC236}">
                    <a16:creationId xmlns:a16="http://schemas.microsoft.com/office/drawing/2014/main" id="{91C8F405-F89C-7323-0060-57680EC5D038}"/>
                  </a:ext>
                </a:extLst>
              </p:cNvPr>
              <p:cNvGrpSpPr/>
              <p:nvPr/>
            </p:nvGrpSpPr>
            <p:grpSpPr>
              <a:xfrm>
                <a:off x="765742" y="5565954"/>
                <a:ext cx="3597995" cy="2158870"/>
                <a:chOff x="10418309" y="-2362814"/>
                <a:chExt cx="3597995" cy="2158870"/>
              </a:xfrm>
              <a:solidFill>
                <a:schemeClr val="bg1">
                  <a:alpha val="2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0C996B8-1BFA-ABAF-03FF-5ED4AA54F013}"/>
                    </a:ext>
                  </a:extLst>
                </p:cNvPr>
                <p:cNvSpPr/>
                <p:nvPr/>
              </p:nvSpPr>
              <p:spPr>
                <a:xfrm>
                  <a:off x="11182372" y="-2362814"/>
                  <a:ext cx="62723" cy="50977"/>
                </a:xfrm>
                <a:custGeom>
                  <a:avLst/>
                  <a:gdLst>
                    <a:gd name="connsiteX0" fmla="*/ 62723 w 62723"/>
                    <a:gd name="connsiteY0" fmla="*/ 0 h 50977"/>
                    <a:gd name="connsiteX1" fmla="*/ 0 w 62723"/>
                    <a:gd name="connsiteY1" fmla="*/ 26881 h 50977"/>
                    <a:gd name="connsiteX2" fmla="*/ 30514 w 62723"/>
                    <a:gd name="connsiteY2" fmla="*/ 50978 h 50977"/>
                    <a:gd name="connsiteX3" fmla="*/ 62723 w 62723"/>
                    <a:gd name="connsiteY3" fmla="*/ 0 h 50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23" h="50977">
                      <a:moveTo>
                        <a:pt x="62723" y="0"/>
                      </a:moveTo>
                      <a:cubicBezTo>
                        <a:pt x="44197" y="4844"/>
                        <a:pt x="23249" y="14167"/>
                        <a:pt x="0" y="26881"/>
                      </a:cubicBezTo>
                      <a:lnTo>
                        <a:pt x="30514" y="50978"/>
                      </a:lnTo>
                      <a:lnTo>
                        <a:pt x="6272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2FF031B-038D-0C70-3BA0-AD2F36F1429B}"/>
                    </a:ext>
                  </a:extLst>
                </p:cNvPr>
                <p:cNvSpPr/>
                <p:nvPr/>
              </p:nvSpPr>
              <p:spPr>
                <a:xfrm>
                  <a:off x="10938380" y="-1491104"/>
                  <a:ext cx="3052495" cy="730400"/>
                </a:xfrm>
                <a:custGeom>
                  <a:avLst/>
                  <a:gdLst>
                    <a:gd name="connsiteX0" fmla="*/ 2782229 w 3052495"/>
                    <a:gd name="connsiteY0" fmla="*/ 240964 h 730400"/>
                    <a:gd name="connsiteX1" fmla="*/ 2558096 w 3052495"/>
                    <a:gd name="connsiteY1" fmla="*/ 64661 h 730400"/>
                    <a:gd name="connsiteX2" fmla="*/ 2405646 w 3052495"/>
                    <a:gd name="connsiteY2" fmla="*/ 305625 h 730400"/>
                    <a:gd name="connsiteX3" fmla="*/ 2181634 w 3052495"/>
                    <a:gd name="connsiteY3" fmla="*/ 129322 h 730400"/>
                    <a:gd name="connsiteX4" fmla="*/ 2029185 w 3052495"/>
                    <a:gd name="connsiteY4" fmla="*/ 370286 h 730400"/>
                    <a:gd name="connsiteX5" fmla="*/ 1805052 w 3052495"/>
                    <a:gd name="connsiteY5" fmla="*/ 194103 h 730400"/>
                    <a:gd name="connsiteX6" fmla="*/ 1652724 w 3052495"/>
                    <a:gd name="connsiteY6" fmla="*/ 434946 h 730400"/>
                    <a:gd name="connsiteX7" fmla="*/ 1428591 w 3052495"/>
                    <a:gd name="connsiteY7" fmla="*/ 258764 h 730400"/>
                    <a:gd name="connsiteX8" fmla="*/ 1276142 w 3052495"/>
                    <a:gd name="connsiteY8" fmla="*/ 499607 h 730400"/>
                    <a:gd name="connsiteX9" fmla="*/ 1052130 w 3052495"/>
                    <a:gd name="connsiteY9" fmla="*/ 323425 h 730400"/>
                    <a:gd name="connsiteX10" fmla="*/ 899680 w 3052495"/>
                    <a:gd name="connsiteY10" fmla="*/ 564268 h 730400"/>
                    <a:gd name="connsiteX11" fmla="*/ 675547 w 3052495"/>
                    <a:gd name="connsiteY11" fmla="*/ 388086 h 730400"/>
                    <a:gd name="connsiteX12" fmla="*/ 523219 w 3052495"/>
                    <a:gd name="connsiteY12" fmla="*/ 629050 h 730400"/>
                    <a:gd name="connsiteX13" fmla="*/ 299086 w 3052495"/>
                    <a:gd name="connsiteY13" fmla="*/ 452746 h 730400"/>
                    <a:gd name="connsiteX14" fmla="*/ 146637 w 3052495"/>
                    <a:gd name="connsiteY14" fmla="*/ 693711 h 730400"/>
                    <a:gd name="connsiteX15" fmla="*/ 0 w 3052495"/>
                    <a:gd name="connsiteY15" fmla="*/ 578314 h 730400"/>
                    <a:gd name="connsiteX16" fmla="*/ 92511 w 3052495"/>
                    <a:gd name="connsiteY16" fmla="*/ 682450 h 730400"/>
                    <a:gd name="connsiteX17" fmla="*/ 153418 w 3052495"/>
                    <a:gd name="connsiteY17" fmla="*/ 730400 h 730400"/>
                    <a:gd name="connsiteX18" fmla="*/ 305746 w 3052495"/>
                    <a:gd name="connsiteY18" fmla="*/ 489557 h 730400"/>
                    <a:gd name="connsiteX19" fmla="*/ 529879 w 3052495"/>
                    <a:gd name="connsiteY19" fmla="*/ 665739 h 730400"/>
                    <a:gd name="connsiteX20" fmla="*/ 682328 w 3052495"/>
                    <a:gd name="connsiteY20" fmla="*/ 424775 h 730400"/>
                    <a:gd name="connsiteX21" fmla="*/ 906340 w 3052495"/>
                    <a:gd name="connsiteY21" fmla="*/ 601079 h 730400"/>
                    <a:gd name="connsiteX22" fmla="*/ 1058790 w 3052495"/>
                    <a:gd name="connsiteY22" fmla="*/ 360114 h 730400"/>
                    <a:gd name="connsiteX23" fmla="*/ 1282923 w 3052495"/>
                    <a:gd name="connsiteY23" fmla="*/ 536418 h 730400"/>
                    <a:gd name="connsiteX24" fmla="*/ 1435372 w 3052495"/>
                    <a:gd name="connsiteY24" fmla="*/ 295454 h 730400"/>
                    <a:gd name="connsiteX25" fmla="*/ 1659384 w 3052495"/>
                    <a:gd name="connsiteY25" fmla="*/ 471757 h 730400"/>
                    <a:gd name="connsiteX26" fmla="*/ 1811833 w 3052495"/>
                    <a:gd name="connsiteY26" fmla="*/ 230793 h 730400"/>
                    <a:gd name="connsiteX27" fmla="*/ 2035966 w 3052495"/>
                    <a:gd name="connsiteY27" fmla="*/ 407096 h 730400"/>
                    <a:gd name="connsiteX28" fmla="*/ 2188415 w 3052495"/>
                    <a:gd name="connsiteY28" fmla="*/ 166132 h 730400"/>
                    <a:gd name="connsiteX29" fmla="*/ 2412427 w 3052495"/>
                    <a:gd name="connsiteY29" fmla="*/ 342436 h 730400"/>
                    <a:gd name="connsiteX30" fmla="*/ 2564877 w 3052495"/>
                    <a:gd name="connsiteY30" fmla="*/ 101471 h 730400"/>
                    <a:gd name="connsiteX31" fmla="*/ 2788889 w 3052495"/>
                    <a:gd name="connsiteY31" fmla="*/ 277775 h 730400"/>
                    <a:gd name="connsiteX32" fmla="*/ 2941338 w 3052495"/>
                    <a:gd name="connsiteY32" fmla="*/ 36811 h 730400"/>
                    <a:gd name="connsiteX33" fmla="*/ 3050438 w 3052495"/>
                    <a:gd name="connsiteY33" fmla="*/ 122662 h 730400"/>
                    <a:gd name="connsiteX34" fmla="*/ 3052496 w 3052495"/>
                    <a:gd name="connsiteY34" fmla="*/ 92632 h 730400"/>
                    <a:gd name="connsiteX35" fmla="*/ 2934678 w 3052495"/>
                    <a:gd name="connsiteY35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052495" h="730400">
                      <a:moveTo>
                        <a:pt x="2782229" y="240964"/>
                      </a:moveTo>
                      <a:lnTo>
                        <a:pt x="2558096" y="64661"/>
                      </a:lnTo>
                      <a:lnTo>
                        <a:pt x="2405646" y="305625"/>
                      </a:lnTo>
                      <a:lnTo>
                        <a:pt x="2181634" y="129322"/>
                      </a:lnTo>
                      <a:lnTo>
                        <a:pt x="2029185" y="370286"/>
                      </a:lnTo>
                      <a:lnTo>
                        <a:pt x="1805052" y="194103"/>
                      </a:lnTo>
                      <a:lnTo>
                        <a:pt x="1652724" y="434946"/>
                      </a:lnTo>
                      <a:lnTo>
                        <a:pt x="1428591" y="258764"/>
                      </a:lnTo>
                      <a:lnTo>
                        <a:pt x="1276142" y="499607"/>
                      </a:lnTo>
                      <a:lnTo>
                        <a:pt x="1052130" y="323425"/>
                      </a:lnTo>
                      <a:lnTo>
                        <a:pt x="899680" y="564268"/>
                      </a:lnTo>
                      <a:lnTo>
                        <a:pt x="675547" y="388086"/>
                      </a:lnTo>
                      <a:lnTo>
                        <a:pt x="523219" y="629050"/>
                      </a:lnTo>
                      <a:lnTo>
                        <a:pt x="299086" y="452746"/>
                      </a:lnTo>
                      <a:lnTo>
                        <a:pt x="146637" y="693711"/>
                      </a:lnTo>
                      <a:lnTo>
                        <a:pt x="0" y="578314"/>
                      </a:lnTo>
                      <a:lnTo>
                        <a:pt x="92511" y="682450"/>
                      </a:lnTo>
                      <a:lnTo>
                        <a:pt x="153418" y="730400"/>
                      </a:lnTo>
                      <a:lnTo>
                        <a:pt x="305746" y="489557"/>
                      </a:lnTo>
                      <a:lnTo>
                        <a:pt x="529879" y="665739"/>
                      </a:lnTo>
                      <a:lnTo>
                        <a:pt x="682328" y="424775"/>
                      </a:lnTo>
                      <a:lnTo>
                        <a:pt x="906340" y="601079"/>
                      </a:lnTo>
                      <a:lnTo>
                        <a:pt x="1058790" y="360114"/>
                      </a:lnTo>
                      <a:lnTo>
                        <a:pt x="1282923" y="536418"/>
                      </a:lnTo>
                      <a:lnTo>
                        <a:pt x="1435372" y="295454"/>
                      </a:lnTo>
                      <a:lnTo>
                        <a:pt x="1659384" y="471757"/>
                      </a:lnTo>
                      <a:lnTo>
                        <a:pt x="1811833" y="230793"/>
                      </a:lnTo>
                      <a:lnTo>
                        <a:pt x="2035966" y="407096"/>
                      </a:lnTo>
                      <a:lnTo>
                        <a:pt x="2188415" y="166132"/>
                      </a:lnTo>
                      <a:lnTo>
                        <a:pt x="2412427" y="342436"/>
                      </a:lnTo>
                      <a:lnTo>
                        <a:pt x="2564877" y="101471"/>
                      </a:lnTo>
                      <a:lnTo>
                        <a:pt x="2788889" y="277775"/>
                      </a:lnTo>
                      <a:lnTo>
                        <a:pt x="2941338" y="36811"/>
                      </a:lnTo>
                      <a:lnTo>
                        <a:pt x="3050438" y="122662"/>
                      </a:lnTo>
                      <a:lnTo>
                        <a:pt x="3052496" y="92632"/>
                      </a:lnTo>
                      <a:lnTo>
                        <a:pt x="2934678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484BF26-2A12-D59A-FB40-AF0D0E4BA23D}"/>
                    </a:ext>
                  </a:extLst>
                </p:cNvPr>
                <p:cNvSpPr/>
                <p:nvPr/>
              </p:nvSpPr>
              <p:spPr>
                <a:xfrm>
                  <a:off x="10655883" y="-1948452"/>
                  <a:ext cx="3360421" cy="737059"/>
                </a:xfrm>
                <a:custGeom>
                  <a:avLst/>
                  <a:gdLst>
                    <a:gd name="connsiteX0" fmla="*/ 3171767 w 3360421"/>
                    <a:gd name="connsiteY0" fmla="*/ 26034 h 737059"/>
                    <a:gd name="connsiteX1" fmla="*/ 3138589 w 3360421"/>
                    <a:gd name="connsiteY1" fmla="*/ 0 h 737059"/>
                    <a:gd name="connsiteX2" fmla="*/ 3131203 w 3360421"/>
                    <a:gd name="connsiteY2" fmla="*/ 11624 h 737059"/>
                    <a:gd name="connsiteX3" fmla="*/ 2986140 w 3360421"/>
                    <a:gd name="connsiteY3" fmla="*/ 240964 h 737059"/>
                    <a:gd name="connsiteX4" fmla="*/ 2762128 w 3360421"/>
                    <a:gd name="connsiteY4" fmla="*/ 64661 h 737059"/>
                    <a:gd name="connsiteX5" fmla="*/ 2609679 w 3360421"/>
                    <a:gd name="connsiteY5" fmla="*/ 305625 h 737059"/>
                    <a:gd name="connsiteX6" fmla="*/ 2385546 w 3360421"/>
                    <a:gd name="connsiteY6" fmla="*/ 129322 h 737059"/>
                    <a:gd name="connsiteX7" fmla="*/ 2233097 w 3360421"/>
                    <a:gd name="connsiteY7" fmla="*/ 370286 h 737059"/>
                    <a:gd name="connsiteX8" fmla="*/ 2009085 w 3360421"/>
                    <a:gd name="connsiteY8" fmla="*/ 193982 h 737059"/>
                    <a:gd name="connsiteX9" fmla="*/ 1856635 w 3360421"/>
                    <a:gd name="connsiteY9" fmla="*/ 434947 h 737059"/>
                    <a:gd name="connsiteX10" fmla="*/ 1632502 w 3360421"/>
                    <a:gd name="connsiteY10" fmla="*/ 258643 h 737059"/>
                    <a:gd name="connsiteX11" fmla="*/ 1480053 w 3360421"/>
                    <a:gd name="connsiteY11" fmla="*/ 499607 h 737059"/>
                    <a:gd name="connsiteX12" fmla="*/ 1256041 w 3360421"/>
                    <a:gd name="connsiteY12" fmla="*/ 323304 h 737059"/>
                    <a:gd name="connsiteX13" fmla="*/ 1103592 w 3360421"/>
                    <a:gd name="connsiteY13" fmla="*/ 564268 h 737059"/>
                    <a:gd name="connsiteX14" fmla="*/ 879459 w 3360421"/>
                    <a:gd name="connsiteY14" fmla="*/ 388086 h 737059"/>
                    <a:gd name="connsiteX15" fmla="*/ 727131 w 3360421"/>
                    <a:gd name="connsiteY15" fmla="*/ 628929 h 737059"/>
                    <a:gd name="connsiteX16" fmla="*/ 502998 w 3360421"/>
                    <a:gd name="connsiteY16" fmla="*/ 452746 h 737059"/>
                    <a:gd name="connsiteX17" fmla="*/ 350670 w 3360421"/>
                    <a:gd name="connsiteY17" fmla="*/ 693590 h 737059"/>
                    <a:gd name="connsiteX18" fmla="*/ 126537 w 3360421"/>
                    <a:gd name="connsiteY18" fmla="*/ 517407 h 737059"/>
                    <a:gd name="connsiteX19" fmla="*/ 0 w 3360421"/>
                    <a:gd name="connsiteY19" fmla="*/ 717323 h 737059"/>
                    <a:gd name="connsiteX20" fmla="*/ 17437 w 3360421"/>
                    <a:gd name="connsiteY20" fmla="*/ 737060 h 737059"/>
                    <a:gd name="connsiteX21" fmla="*/ 133196 w 3360421"/>
                    <a:gd name="connsiteY21" fmla="*/ 554097 h 737059"/>
                    <a:gd name="connsiteX22" fmla="*/ 357329 w 3360421"/>
                    <a:gd name="connsiteY22" fmla="*/ 730400 h 737059"/>
                    <a:gd name="connsiteX23" fmla="*/ 509779 w 3360421"/>
                    <a:gd name="connsiteY23" fmla="*/ 489436 h 737059"/>
                    <a:gd name="connsiteX24" fmla="*/ 733791 w 3360421"/>
                    <a:gd name="connsiteY24" fmla="*/ 665739 h 737059"/>
                    <a:gd name="connsiteX25" fmla="*/ 886240 w 3360421"/>
                    <a:gd name="connsiteY25" fmla="*/ 424775 h 737059"/>
                    <a:gd name="connsiteX26" fmla="*/ 1110373 w 3360421"/>
                    <a:gd name="connsiteY26" fmla="*/ 601079 h 737059"/>
                    <a:gd name="connsiteX27" fmla="*/ 1262822 w 3360421"/>
                    <a:gd name="connsiteY27" fmla="*/ 360114 h 737059"/>
                    <a:gd name="connsiteX28" fmla="*/ 1486834 w 3360421"/>
                    <a:gd name="connsiteY28" fmla="*/ 536418 h 737059"/>
                    <a:gd name="connsiteX29" fmla="*/ 1639283 w 3360421"/>
                    <a:gd name="connsiteY29" fmla="*/ 295454 h 737059"/>
                    <a:gd name="connsiteX30" fmla="*/ 1863416 w 3360421"/>
                    <a:gd name="connsiteY30" fmla="*/ 471757 h 737059"/>
                    <a:gd name="connsiteX31" fmla="*/ 2015866 w 3360421"/>
                    <a:gd name="connsiteY31" fmla="*/ 230793 h 737059"/>
                    <a:gd name="connsiteX32" fmla="*/ 2239878 w 3360421"/>
                    <a:gd name="connsiteY32" fmla="*/ 406975 h 737059"/>
                    <a:gd name="connsiteX33" fmla="*/ 2392327 w 3360421"/>
                    <a:gd name="connsiteY33" fmla="*/ 166132 h 737059"/>
                    <a:gd name="connsiteX34" fmla="*/ 2616339 w 3360421"/>
                    <a:gd name="connsiteY34" fmla="*/ 342315 h 737059"/>
                    <a:gd name="connsiteX35" fmla="*/ 2768788 w 3360421"/>
                    <a:gd name="connsiteY35" fmla="*/ 101471 h 737059"/>
                    <a:gd name="connsiteX36" fmla="*/ 2992800 w 3360421"/>
                    <a:gd name="connsiteY36" fmla="*/ 277654 h 737059"/>
                    <a:gd name="connsiteX37" fmla="*/ 3145249 w 3360421"/>
                    <a:gd name="connsiteY37" fmla="*/ 36811 h 737059"/>
                    <a:gd name="connsiteX38" fmla="*/ 3358363 w 3360421"/>
                    <a:gd name="connsiteY38" fmla="*/ 204275 h 737059"/>
                    <a:gd name="connsiteX39" fmla="*/ 3360422 w 3360421"/>
                    <a:gd name="connsiteY39" fmla="*/ 174487 h 73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360421" h="737059">
                      <a:moveTo>
                        <a:pt x="3171767" y="26034"/>
                      </a:moveTo>
                      <a:lnTo>
                        <a:pt x="3138589" y="0"/>
                      </a:lnTo>
                      <a:lnTo>
                        <a:pt x="3131203" y="11624"/>
                      </a:lnTo>
                      <a:lnTo>
                        <a:pt x="2986140" y="240964"/>
                      </a:lnTo>
                      <a:lnTo>
                        <a:pt x="2762128" y="64661"/>
                      </a:lnTo>
                      <a:lnTo>
                        <a:pt x="2609679" y="305625"/>
                      </a:lnTo>
                      <a:lnTo>
                        <a:pt x="2385546" y="129322"/>
                      </a:lnTo>
                      <a:lnTo>
                        <a:pt x="2233097" y="370286"/>
                      </a:lnTo>
                      <a:lnTo>
                        <a:pt x="2009085" y="193982"/>
                      </a:lnTo>
                      <a:lnTo>
                        <a:pt x="1856635" y="434947"/>
                      </a:lnTo>
                      <a:lnTo>
                        <a:pt x="1632502" y="258643"/>
                      </a:lnTo>
                      <a:lnTo>
                        <a:pt x="1480053" y="499607"/>
                      </a:lnTo>
                      <a:lnTo>
                        <a:pt x="1256041" y="323304"/>
                      </a:lnTo>
                      <a:lnTo>
                        <a:pt x="1103592" y="564268"/>
                      </a:lnTo>
                      <a:lnTo>
                        <a:pt x="879459" y="388086"/>
                      </a:lnTo>
                      <a:lnTo>
                        <a:pt x="727131" y="628929"/>
                      </a:lnTo>
                      <a:lnTo>
                        <a:pt x="502998" y="452746"/>
                      </a:lnTo>
                      <a:lnTo>
                        <a:pt x="350670" y="693590"/>
                      </a:lnTo>
                      <a:lnTo>
                        <a:pt x="126537" y="517407"/>
                      </a:lnTo>
                      <a:lnTo>
                        <a:pt x="0" y="717323"/>
                      </a:lnTo>
                      <a:lnTo>
                        <a:pt x="17437" y="737060"/>
                      </a:lnTo>
                      <a:lnTo>
                        <a:pt x="133196" y="554097"/>
                      </a:lnTo>
                      <a:lnTo>
                        <a:pt x="357329" y="730400"/>
                      </a:lnTo>
                      <a:lnTo>
                        <a:pt x="509779" y="489436"/>
                      </a:lnTo>
                      <a:lnTo>
                        <a:pt x="733791" y="665739"/>
                      </a:lnTo>
                      <a:lnTo>
                        <a:pt x="886240" y="424775"/>
                      </a:lnTo>
                      <a:lnTo>
                        <a:pt x="1110373" y="601079"/>
                      </a:lnTo>
                      <a:lnTo>
                        <a:pt x="1262822" y="360114"/>
                      </a:lnTo>
                      <a:lnTo>
                        <a:pt x="1486834" y="536418"/>
                      </a:lnTo>
                      <a:lnTo>
                        <a:pt x="1639283" y="295454"/>
                      </a:lnTo>
                      <a:lnTo>
                        <a:pt x="1863416" y="471757"/>
                      </a:lnTo>
                      <a:lnTo>
                        <a:pt x="2015866" y="230793"/>
                      </a:lnTo>
                      <a:lnTo>
                        <a:pt x="2239878" y="406975"/>
                      </a:lnTo>
                      <a:lnTo>
                        <a:pt x="2392327" y="166132"/>
                      </a:lnTo>
                      <a:lnTo>
                        <a:pt x="2616339" y="342315"/>
                      </a:lnTo>
                      <a:lnTo>
                        <a:pt x="2768788" y="101471"/>
                      </a:lnTo>
                      <a:lnTo>
                        <a:pt x="2992800" y="277654"/>
                      </a:lnTo>
                      <a:lnTo>
                        <a:pt x="3145249" y="36811"/>
                      </a:lnTo>
                      <a:lnTo>
                        <a:pt x="3358363" y="204275"/>
                      </a:lnTo>
                      <a:lnTo>
                        <a:pt x="3360422" y="17448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A3061B-D028-231C-D6E5-86B7054F2D1E}"/>
                    </a:ext>
                  </a:extLst>
                </p:cNvPr>
                <p:cNvSpPr/>
                <p:nvPr/>
              </p:nvSpPr>
              <p:spPr>
                <a:xfrm>
                  <a:off x="10709646" y="-1834145"/>
                  <a:ext cx="3300241" cy="730400"/>
                </a:xfrm>
                <a:custGeom>
                  <a:avLst/>
                  <a:gdLst>
                    <a:gd name="connsiteX0" fmla="*/ 2952115 w 3300241"/>
                    <a:gd name="connsiteY0" fmla="*/ 240964 h 730400"/>
                    <a:gd name="connsiteX1" fmla="*/ 2727981 w 3300241"/>
                    <a:gd name="connsiteY1" fmla="*/ 64661 h 730400"/>
                    <a:gd name="connsiteX2" fmla="*/ 2575532 w 3300241"/>
                    <a:gd name="connsiteY2" fmla="*/ 305625 h 730400"/>
                    <a:gd name="connsiteX3" fmla="*/ 2351520 w 3300241"/>
                    <a:gd name="connsiteY3" fmla="*/ 129322 h 730400"/>
                    <a:gd name="connsiteX4" fmla="*/ 2199071 w 3300241"/>
                    <a:gd name="connsiteY4" fmla="*/ 370286 h 730400"/>
                    <a:gd name="connsiteX5" fmla="*/ 1974938 w 3300241"/>
                    <a:gd name="connsiteY5" fmla="*/ 194103 h 730400"/>
                    <a:gd name="connsiteX6" fmla="*/ 1822489 w 3300241"/>
                    <a:gd name="connsiteY6" fmla="*/ 434946 h 730400"/>
                    <a:gd name="connsiteX7" fmla="*/ 1598477 w 3300241"/>
                    <a:gd name="connsiteY7" fmla="*/ 258764 h 730400"/>
                    <a:gd name="connsiteX8" fmla="*/ 1446028 w 3300241"/>
                    <a:gd name="connsiteY8" fmla="*/ 499607 h 730400"/>
                    <a:gd name="connsiteX9" fmla="*/ 1221895 w 3300241"/>
                    <a:gd name="connsiteY9" fmla="*/ 323425 h 730400"/>
                    <a:gd name="connsiteX10" fmla="*/ 1069445 w 3300241"/>
                    <a:gd name="connsiteY10" fmla="*/ 564389 h 730400"/>
                    <a:gd name="connsiteX11" fmla="*/ 845433 w 3300241"/>
                    <a:gd name="connsiteY11" fmla="*/ 388086 h 730400"/>
                    <a:gd name="connsiteX12" fmla="*/ 692984 w 3300241"/>
                    <a:gd name="connsiteY12" fmla="*/ 629050 h 730400"/>
                    <a:gd name="connsiteX13" fmla="*/ 468851 w 3300241"/>
                    <a:gd name="connsiteY13" fmla="*/ 452746 h 730400"/>
                    <a:gd name="connsiteX14" fmla="*/ 316523 w 3300241"/>
                    <a:gd name="connsiteY14" fmla="*/ 693711 h 730400"/>
                    <a:gd name="connsiteX15" fmla="*/ 92390 w 3300241"/>
                    <a:gd name="connsiteY15" fmla="*/ 517407 h 730400"/>
                    <a:gd name="connsiteX16" fmla="*/ 0 w 3300241"/>
                    <a:gd name="connsiteY16" fmla="*/ 663560 h 730400"/>
                    <a:gd name="connsiteX17" fmla="*/ 17437 w 3300241"/>
                    <a:gd name="connsiteY17" fmla="*/ 683297 h 730400"/>
                    <a:gd name="connsiteX18" fmla="*/ 99050 w 3300241"/>
                    <a:gd name="connsiteY18" fmla="*/ 554218 h 730400"/>
                    <a:gd name="connsiteX19" fmla="*/ 323183 w 3300241"/>
                    <a:gd name="connsiteY19" fmla="*/ 730400 h 730400"/>
                    <a:gd name="connsiteX20" fmla="*/ 475632 w 3300241"/>
                    <a:gd name="connsiteY20" fmla="*/ 489557 h 730400"/>
                    <a:gd name="connsiteX21" fmla="*/ 699765 w 3300241"/>
                    <a:gd name="connsiteY21" fmla="*/ 665739 h 730400"/>
                    <a:gd name="connsiteX22" fmla="*/ 852093 w 3300241"/>
                    <a:gd name="connsiteY22" fmla="*/ 424775 h 730400"/>
                    <a:gd name="connsiteX23" fmla="*/ 1076226 w 3300241"/>
                    <a:gd name="connsiteY23" fmla="*/ 601079 h 730400"/>
                    <a:gd name="connsiteX24" fmla="*/ 1228675 w 3300241"/>
                    <a:gd name="connsiteY24" fmla="*/ 360114 h 730400"/>
                    <a:gd name="connsiteX25" fmla="*/ 1452808 w 3300241"/>
                    <a:gd name="connsiteY25" fmla="*/ 536418 h 730400"/>
                    <a:gd name="connsiteX26" fmla="*/ 1605137 w 3300241"/>
                    <a:gd name="connsiteY26" fmla="*/ 295454 h 730400"/>
                    <a:gd name="connsiteX27" fmla="*/ 1829270 w 3300241"/>
                    <a:gd name="connsiteY27" fmla="*/ 471757 h 730400"/>
                    <a:gd name="connsiteX28" fmla="*/ 1981719 w 3300241"/>
                    <a:gd name="connsiteY28" fmla="*/ 230793 h 730400"/>
                    <a:gd name="connsiteX29" fmla="*/ 2205731 w 3300241"/>
                    <a:gd name="connsiteY29" fmla="*/ 407096 h 730400"/>
                    <a:gd name="connsiteX30" fmla="*/ 2358180 w 3300241"/>
                    <a:gd name="connsiteY30" fmla="*/ 166132 h 730400"/>
                    <a:gd name="connsiteX31" fmla="*/ 2582192 w 3300241"/>
                    <a:gd name="connsiteY31" fmla="*/ 342436 h 730400"/>
                    <a:gd name="connsiteX32" fmla="*/ 2734641 w 3300241"/>
                    <a:gd name="connsiteY32" fmla="*/ 101471 h 730400"/>
                    <a:gd name="connsiteX33" fmla="*/ 2958774 w 3300241"/>
                    <a:gd name="connsiteY33" fmla="*/ 277775 h 730400"/>
                    <a:gd name="connsiteX34" fmla="*/ 3111223 w 3300241"/>
                    <a:gd name="connsiteY34" fmla="*/ 36811 h 730400"/>
                    <a:gd name="connsiteX35" fmla="*/ 3298183 w 3300241"/>
                    <a:gd name="connsiteY35" fmla="*/ 183932 h 730400"/>
                    <a:gd name="connsiteX36" fmla="*/ 3300241 w 3300241"/>
                    <a:gd name="connsiteY36" fmla="*/ 154023 h 730400"/>
                    <a:gd name="connsiteX37" fmla="*/ 3104564 w 3300241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300241" h="730400">
                      <a:moveTo>
                        <a:pt x="2952115" y="240964"/>
                      </a:moveTo>
                      <a:lnTo>
                        <a:pt x="2727981" y="64661"/>
                      </a:lnTo>
                      <a:lnTo>
                        <a:pt x="2575532" y="305625"/>
                      </a:lnTo>
                      <a:lnTo>
                        <a:pt x="2351520" y="129322"/>
                      </a:lnTo>
                      <a:lnTo>
                        <a:pt x="2199071" y="370286"/>
                      </a:lnTo>
                      <a:lnTo>
                        <a:pt x="1974938" y="194103"/>
                      </a:lnTo>
                      <a:lnTo>
                        <a:pt x="1822489" y="434946"/>
                      </a:lnTo>
                      <a:lnTo>
                        <a:pt x="1598477" y="258764"/>
                      </a:lnTo>
                      <a:lnTo>
                        <a:pt x="1446028" y="499607"/>
                      </a:lnTo>
                      <a:lnTo>
                        <a:pt x="1221895" y="323425"/>
                      </a:lnTo>
                      <a:lnTo>
                        <a:pt x="1069445" y="564389"/>
                      </a:lnTo>
                      <a:lnTo>
                        <a:pt x="845433" y="388086"/>
                      </a:lnTo>
                      <a:lnTo>
                        <a:pt x="692984" y="629050"/>
                      </a:lnTo>
                      <a:lnTo>
                        <a:pt x="468851" y="452746"/>
                      </a:lnTo>
                      <a:lnTo>
                        <a:pt x="316523" y="693711"/>
                      </a:lnTo>
                      <a:lnTo>
                        <a:pt x="92390" y="517407"/>
                      </a:lnTo>
                      <a:lnTo>
                        <a:pt x="0" y="663560"/>
                      </a:lnTo>
                      <a:lnTo>
                        <a:pt x="17437" y="683297"/>
                      </a:lnTo>
                      <a:lnTo>
                        <a:pt x="99050" y="554218"/>
                      </a:lnTo>
                      <a:lnTo>
                        <a:pt x="323183" y="730400"/>
                      </a:lnTo>
                      <a:lnTo>
                        <a:pt x="475632" y="489557"/>
                      </a:lnTo>
                      <a:lnTo>
                        <a:pt x="699765" y="665739"/>
                      </a:lnTo>
                      <a:lnTo>
                        <a:pt x="852093" y="424775"/>
                      </a:lnTo>
                      <a:lnTo>
                        <a:pt x="1076226" y="601079"/>
                      </a:lnTo>
                      <a:lnTo>
                        <a:pt x="1228675" y="360114"/>
                      </a:lnTo>
                      <a:lnTo>
                        <a:pt x="1452808" y="536418"/>
                      </a:lnTo>
                      <a:lnTo>
                        <a:pt x="1605137" y="295454"/>
                      </a:lnTo>
                      <a:lnTo>
                        <a:pt x="1829270" y="471757"/>
                      </a:lnTo>
                      <a:lnTo>
                        <a:pt x="1981719" y="230793"/>
                      </a:lnTo>
                      <a:lnTo>
                        <a:pt x="2205731" y="407096"/>
                      </a:lnTo>
                      <a:lnTo>
                        <a:pt x="2358180" y="166132"/>
                      </a:lnTo>
                      <a:lnTo>
                        <a:pt x="2582192" y="342436"/>
                      </a:lnTo>
                      <a:lnTo>
                        <a:pt x="2734641" y="101471"/>
                      </a:lnTo>
                      <a:lnTo>
                        <a:pt x="2958774" y="277775"/>
                      </a:lnTo>
                      <a:lnTo>
                        <a:pt x="3111223" y="36811"/>
                      </a:lnTo>
                      <a:lnTo>
                        <a:pt x="3298183" y="183932"/>
                      </a:lnTo>
                      <a:lnTo>
                        <a:pt x="3300241" y="154023"/>
                      </a:lnTo>
                      <a:lnTo>
                        <a:pt x="3104564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73049C7-461E-FECB-50CF-743C694EB3B2}"/>
                    </a:ext>
                  </a:extLst>
                </p:cNvPr>
                <p:cNvSpPr/>
                <p:nvPr/>
              </p:nvSpPr>
              <p:spPr>
                <a:xfrm>
                  <a:off x="10523655" y="-1809201"/>
                  <a:ext cx="67930" cy="84034"/>
                </a:xfrm>
                <a:custGeom>
                  <a:avLst/>
                  <a:gdLst>
                    <a:gd name="connsiteX0" fmla="*/ 67930 w 67930"/>
                    <a:gd name="connsiteY0" fmla="*/ 0 h 84034"/>
                    <a:gd name="connsiteX1" fmla="*/ 0 w 67930"/>
                    <a:gd name="connsiteY1" fmla="*/ 72410 h 84034"/>
                    <a:gd name="connsiteX2" fmla="*/ 14773 w 67930"/>
                    <a:gd name="connsiteY2" fmla="*/ 84035 h 84034"/>
                    <a:gd name="connsiteX3" fmla="*/ 67930 w 67930"/>
                    <a:gd name="connsiteY3" fmla="*/ 0 h 8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930" h="84034">
                      <a:moveTo>
                        <a:pt x="67930" y="0"/>
                      </a:moveTo>
                      <a:cubicBezTo>
                        <a:pt x="43955" y="25307"/>
                        <a:pt x="21190" y="49525"/>
                        <a:pt x="0" y="72410"/>
                      </a:cubicBezTo>
                      <a:lnTo>
                        <a:pt x="14773" y="84035"/>
                      </a:lnTo>
                      <a:lnTo>
                        <a:pt x="6793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CCFA25C-69BC-3C4E-2B00-09349C7A2A2E}"/>
                    </a:ext>
                  </a:extLst>
                </p:cNvPr>
                <p:cNvSpPr/>
                <p:nvPr/>
              </p:nvSpPr>
              <p:spPr>
                <a:xfrm>
                  <a:off x="10720907" y="-2132142"/>
                  <a:ext cx="978629" cy="342314"/>
                </a:xfrm>
                <a:custGeom>
                  <a:avLst/>
                  <a:gdLst>
                    <a:gd name="connsiteX0" fmla="*/ 346553 w 978629"/>
                    <a:gd name="connsiteY0" fmla="*/ 101471 h 342314"/>
                    <a:gd name="connsiteX1" fmla="*/ 570565 w 978629"/>
                    <a:gd name="connsiteY1" fmla="*/ 277654 h 342314"/>
                    <a:gd name="connsiteX2" fmla="*/ 723014 w 978629"/>
                    <a:gd name="connsiteY2" fmla="*/ 36811 h 342314"/>
                    <a:gd name="connsiteX3" fmla="*/ 947147 w 978629"/>
                    <a:gd name="connsiteY3" fmla="*/ 212993 h 342314"/>
                    <a:gd name="connsiteX4" fmla="*/ 978630 w 978629"/>
                    <a:gd name="connsiteY4" fmla="*/ 163226 h 342314"/>
                    <a:gd name="connsiteX5" fmla="*/ 957681 w 978629"/>
                    <a:gd name="connsiteY5" fmla="*/ 148938 h 342314"/>
                    <a:gd name="connsiteX6" fmla="*/ 940366 w 978629"/>
                    <a:gd name="connsiteY6" fmla="*/ 176303 h 342314"/>
                    <a:gd name="connsiteX7" fmla="*/ 716233 w 978629"/>
                    <a:gd name="connsiteY7" fmla="*/ 0 h 342314"/>
                    <a:gd name="connsiteX8" fmla="*/ 563905 w 978629"/>
                    <a:gd name="connsiteY8" fmla="*/ 240964 h 342314"/>
                    <a:gd name="connsiteX9" fmla="*/ 339772 w 978629"/>
                    <a:gd name="connsiteY9" fmla="*/ 64661 h 342314"/>
                    <a:gd name="connsiteX10" fmla="*/ 187444 w 978629"/>
                    <a:gd name="connsiteY10" fmla="*/ 305625 h 342314"/>
                    <a:gd name="connsiteX11" fmla="*/ 17679 w 978629"/>
                    <a:gd name="connsiteY11" fmla="*/ 172065 h 342314"/>
                    <a:gd name="connsiteX12" fmla="*/ 0 w 978629"/>
                    <a:gd name="connsiteY12" fmla="*/ 189744 h 342314"/>
                    <a:gd name="connsiteX13" fmla="*/ 194103 w 978629"/>
                    <a:gd name="connsiteY13" fmla="*/ 342315 h 342314"/>
                    <a:gd name="connsiteX14" fmla="*/ 346553 w 978629"/>
                    <a:gd name="connsiteY14" fmla="*/ 101471 h 342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8629" h="342314">
                      <a:moveTo>
                        <a:pt x="346553" y="101471"/>
                      </a:moveTo>
                      <a:lnTo>
                        <a:pt x="570565" y="277654"/>
                      </a:lnTo>
                      <a:lnTo>
                        <a:pt x="723014" y="36811"/>
                      </a:lnTo>
                      <a:lnTo>
                        <a:pt x="947147" y="212993"/>
                      </a:lnTo>
                      <a:lnTo>
                        <a:pt x="978630" y="163226"/>
                      </a:lnTo>
                      <a:cubicBezTo>
                        <a:pt x="971485" y="158504"/>
                        <a:pt x="964583" y="153781"/>
                        <a:pt x="957681" y="148938"/>
                      </a:cubicBezTo>
                      <a:lnTo>
                        <a:pt x="940366" y="176303"/>
                      </a:lnTo>
                      <a:lnTo>
                        <a:pt x="716233" y="0"/>
                      </a:lnTo>
                      <a:lnTo>
                        <a:pt x="563905" y="240964"/>
                      </a:lnTo>
                      <a:lnTo>
                        <a:pt x="339772" y="64661"/>
                      </a:lnTo>
                      <a:lnTo>
                        <a:pt x="187444" y="305625"/>
                      </a:lnTo>
                      <a:lnTo>
                        <a:pt x="17679" y="172065"/>
                      </a:lnTo>
                      <a:cubicBezTo>
                        <a:pt x="11745" y="177999"/>
                        <a:pt x="5933" y="183811"/>
                        <a:pt x="0" y="189744"/>
                      </a:cubicBezTo>
                      <a:lnTo>
                        <a:pt x="194103" y="342315"/>
                      </a:lnTo>
                      <a:lnTo>
                        <a:pt x="346553" y="10147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E2301C8-9969-D178-DDD1-127A5AF810FB}"/>
                    </a:ext>
                  </a:extLst>
                </p:cNvPr>
                <p:cNvSpPr/>
                <p:nvPr/>
              </p:nvSpPr>
              <p:spPr>
                <a:xfrm>
                  <a:off x="12884015" y="-2291130"/>
                  <a:ext cx="20827" cy="27607"/>
                </a:xfrm>
                <a:custGeom>
                  <a:avLst/>
                  <a:gdLst>
                    <a:gd name="connsiteX0" fmla="*/ 20827 w 20827"/>
                    <a:gd name="connsiteY0" fmla="*/ 8355 h 27607"/>
                    <a:gd name="connsiteX1" fmla="*/ 0 w 20827"/>
                    <a:gd name="connsiteY1" fmla="*/ 0 h 27607"/>
                    <a:gd name="connsiteX2" fmla="*/ 8718 w 20827"/>
                    <a:gd name="connsiteY2" fmla="*/ 27608 h 27607"/>
                    <a:gd name="connsiteX3" fmla="*/ 20827 w 20827"/>
                    <a:gd name="connsiteY3" fmla="*/ 8355 h 2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7" h="27607">
                      <a:moveTo>
                        <a:pt x="20827" y="8355"/>
                      </a:moveTo>
                      <a:cubicBezTo>
                        <a:pt x="8355" y="3269"/>
                        <a:pt x="1090" y="363"/>
                        <a:pt x="0" y="0"/>
                      </a:cubicBezTo>
                      <a:cubicBezTo>
                        <a:pt x="363" y="1332"/>
                        <a:pt x="4117" y="11261"/>
                        <a:pt x="8718" y="27608"/>
                      </a:cubicBezTo>
                      <a:lnTo>
                        <a:pt x="20827" y="83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4986E9D-0723-CD65-053D-E98F51C5FE0B}"/>
                    </a:ext>
                  </a:extLst>
                </p:cNvPr>
                <p:cNvSpPr/>
                <p:nvPr/>
              </p:nvSpPr>
              <p:spPr>
                <a:xfrm>
                  <a:off x="11112867" y="-2358697"/>
                  <a:ext cx="208270" cy="161167"/>
                </a:xfrm>
                <a:custGeom>
                  <a:avLst/>
                  <a:gdLst>
                    <a:gd name="connsiteX0" fmla="*/ 208271 w 208270"/>
                    <a:gd name="connsiteY0" fmla="*/ 21311 h 161167"/>
                    <a:gd name="connsiteX1" fmla="*/ 191682 w 208270"/>
                    <a:gd name="connsiteY1" fmla="*/ 0 h 161167"/>
                    <a:gd name="connsiteX2" fmla="*/ 112975 w 208270"/>
                    <a:gd name="connsiteY2" fmla="*/ 124478 h 161167"/>
                    <a:gd name="connsiteX3" fmla="*/ 21311 w 208270"/>
                    <a:gd name="connsiteY3" fmla="*/ 52310 h 161167"/>
                    <a:gd name="connsiteX4" fmla="*/ 0 w 208270"/>
                    <a:gd name="connsiteY4" fmla="*/ 66961 h 161167"/>
                    <a:gd name="connsiteX5" fmla="*/ 119756 w 208270"/>
                    <a:gd name="connsiteY5" fmla="*/ 161168 h 161167"/>
                    <a:gd name="connsiteX6" fmla="*/ 208271 w 208270"/>
                    <a:gd name="connsiteY6" fmla="*/ 21311 h 161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8270" h="161167">
                      <a:moveTo>
                        <a:pt x="208271" y="21311"/>
                      </a:moveTo>
                      <a:cubicBezTo>
                        <a:pt x="204275" y="11867"/>
                        <a:pt x="198584" y="4844"/>
                        <a:pt x="191682" y="0"/>
                      </a:cubicBezTo>
                      <a:lnTo>
                        <a:pt x="112975" y="124478"/>
                      </a:lnTo>
                      <a:lnTo>
                        <a:pt x="21311" y="52310"/>
                      </a:lnTo>
                      <a:cubicBezTo>
                        <a:pt x="14409" y="56911"/>
                        <a:pt x="7265" y="61876"/>
                        <a:pt x="0" y="66961"/>
                      </a:cubicBezTo>
                      <a:lnTo>
                        <a:pt x="119756" y="161168"/>
                      </a:lnTo>
                      <a:lnTo>
                        <a:pt x="208271" y="213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47CA3CF-E341-75A9-D94A-7DAA090FC3CC}"/>
                    </a:ext>
                  </a:extLst>
                </p:cNvPr>
                <p:cNvSpPr/>
                <p:nvPr/>
              </p:nvSpPr>
              <p:spPr>
                <a:xfrm>
                  <a:off x="10817050" y="-1605411"/>
                  <a:ext cx="3180122" cy="730400"/>
                </a:xfrm>
                <a:custGeom>
                  <a:avLst/>
                  <a:gdLst>
                    <a:gd name="connsiteX0" fmla="*/ 2883942 w 3180122"/>
                    <a:gd name="connsiteY0" fmla="*/ 240964 h 730400"/>
                    <a:gd name="connsiteX1" fmla="*/ 2659809 w 3180122"/>
                    <a:gd name="connsiteY1" fmla="*/ 64661 h 730400"/>
                    <a:gd name="connsiteX2" fmla="*/ 2507360 w 3180122"/>
                    <a:gd name="connsiteY2" fmla="*/ 305625 h 730400"/>
                    <a:gd name="connsiteX3" fmla="*/ 2283348 w 3180122"/>
                    <a:gd name="connsiteY3" fmla="*/ 129322 h 730400"/>
                    <a:gd name="connsiteX4" fmla="*/ 2130899 w 3180122"/>
                    <a:gd name="connsiteY4" fmla="*/ 370286 h 730400"/>
                    <a:gd name="connsiteX5" fmla="*/ 1906766 w 3180122"/>
                    <a:gd name="connsiteY5" fmla="*/ 193982 h 730400"/>
                    <a:gd name="connsiteX6" fmla="*/ 1754438 w 3180122"/>
                    <a:gd name="connsiteY6" fmla="*/ 434946 h 730400"/>
                    <a:gd name="connsiteX7" fmla="*/ 1530305 w 3180122"/>
                    <a:gd name="connsiteY7" fmla="*/ 258643 h 730400"/>
                    <a:gd name="connsiteX8" fmla="*/ 1377855 w 3180122"/>
                    <a:gd name="connsiteY8" fmla="*/ 499607 h 730400"/>
                    <a:gd name="connsiteX9" fmla="*/ 1153843 w 3180122"/>
                    <a:gd name="connsiteY9" fmla="*/ 323304 h 730400"/>
                    <a:gd name="connsiteX10" fmla="*/ 1001394 w 3180122"/>
                    <a:gd name="connsiteY10" fmla="*/ 564268 h 730400"/>
                    <a:gd name="connsiteX11" fmla="*/ 777261 w 3180122"/>
                    <a:gd name="connsiteY11" fmla="*/ 388086 h 730400"/>
                    <a:gd name="connsiteX12" fmla="*/ 624812 w 3180122"/>
                    <a:gd name="connsiteY12" fmla="*/ 628929 h 730400"/>
                    <a:gd name="connsiteX13" fmla="*/ 400800 w 3180122"/>
                    <a:gd name="connsiteY13" fmla="*/ 452746 h 730400"/>
                    <a:gd name="connsiteX14" fmla="*/ 248351 w 3180122"/>
                    <a:gd name="connsiteY14" fmla="*/ 693590 h 730400"/>
                    <a:gd name="connsiteX15" fmla="*/ 24339 w 3180122"/>
                    <a:gd name="connsiteY15" fmla="*/ 517407 h 730400"/>
                    <a:gd name="connsiteX16" fmla="*/ 0 w 3180122"/>
                    <a:gd name="connsiteY16" fmla="*/ 555913 h 730400"/>
                    <a:gd name="connsiteX17" fmla="*/ 17437 w 3180122"/>
                    <a:gd name="connsiteY17" fmla="*/ 575529 h 730400"/>
                    <a:gd name="connsiteX18" fmla="*/ 30998 w 3180122"/>
                    <a:gd name="connsiteY18" fmla="*/ 554097 h 730400"/>
                    <a:gd name="connsiteX19" fmla="*/ 255131 w 3180122"/>
                    <a:gd name="connsiteY19" fmla="*/ 730400 h 730400"/>
                    <a:gd name="connsiteX20" fmla="*/ 407460 w 3180122"/>
                    <a:gd name="connsiteY20" fmla="*/ 489436 h 730400"/>
                    <a:gd name="connsiteX21" fmla="*/ 631593 w 3180122"/>
                    <a:gd name="connsiteY21" fmla="*/ 665739 h 730400"/>
                    <a:gd name="connsiteX22" fmla="*/ 784042 w 3180122"/>
                    <a:gd name="connsiteY22" fmla="*/ 424775 h 730400"/>
                    <a:gd name="connsiteX23" fmla="*/ 1008054 w 3180122"/>
                    <a:gd name="connsiteY23" fmla="*/ 601079 h 730400"/>
                    <a:gd name="connsiteX24" fmla="*/ 1160503 w 3180122"/>
                    <a:gd name="connsiteY24" fmla="*/ 360114 h 730400"/>
                    <a:gd name="connsiteX25" fmla="*/ 1384636 w 3180122"/>
                    <a:gd name="connsiteY25" fmla="*/ 536418 h 730400"/>
                    <a:gd name="connsiteX26" fmla="*/ 1537085 w 3180122"/>
                    <a:gd name="connsiteY26" fmla="*/ 295454 h 730400"/>
                    <a:gd name="connsiteX27" fmla="*/ 1761097 w 3180122"/>
                    <a:gd name="connsiteY27" fmla="*/ 471757 h 730400"/>
                    <a:gd name="connsiteX28" fmla="*/ 1913547 w 3180122"/>
                    <a:gd name="connsiteY28" fmla="*/ 230793 h 730400"/>
                    <a:gd name="connsiteX29" fmla="*/ 2137680 w 3180122"/>
                    <a:gd name="connsiteY29" fmla="*/ 406975 h 730400"/>
                    <a:gd name="connsiteX30" fmla="*/ 2290008 w 3180122"/>
                    <a:gd name="connsiteY30" fmla="*/ 166132 h 730400"/>
                    <a:gd name="connsiteX31" fmla="*/ 2514141 w 3180122"/>
                    <a:gd name="connsiteY31" fmla="*/ 342315 h 730400"/>
                    <a:gd name="connsiteX32" fmla="*/ 2666590 w 3180122"/>
                    <a:gd name="connsiteY32" fmla="*/ 101471 h 730400"/>
                    <a:gd name="connsiteX33" fmla="*/ 2890602 w 3180122"/>
                    <a:gd name="connsiteY33" fmla="*/ 277654 h 730400"/>
                    <a:gd name="connsiteX34" fmla="*/ 3043051 w 3180122"/>
                    <a:gd name="connsiteY34" fmla="*/ 36811 h 730400"/>
                    <a:gd name="connsiteX35" fmla="*/ 3178064 w 3180122"/>
                    <a:gd name="connsiteY35" fmla="*/ 143004 h 730400"/>
                    <a:gd name="connsiteX36" fmla="*/ 3180122 w 3180122"/>
                    <a:gd name="connsiteY36" fmla="*/ 112975 h 730400"/>
                    <a:gd name="connsiteX37" fmla="*/ 3036391 w 3180122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180122" h="730400">
                      <a:moveTo>
                        <a:pt x="2883942" y="240964"/>
                      </a:moveTo>
                      <a:lnTo>
                        <a:pt x="2659809" y="64661"/>
                      </a:lnTo>
                      <a:lnTo>
                        <a:pt x="2507360" y="305625"/>
                      </a:lnTo>
                      <a:lnTo>
                        <a:pt x="2283348" y="129322"/>
                      </a:lnTo>
                      <a:lnTo>
                        <a:pt x="2130899" y="370286"/>
                      </a:lnTo>
                      <a:lnTo>
                        <a:pt x="1906766" y="193982"/>
                      </a:lnTo>
                      <a:lnTo>
                        <a:pt x="1754438" y="434946"/>
                      </a:lnTo>
                      <a:lnTo>
                        <a:pt x="1530305" y="258643"/>
                      </a:lnTo>
                      <a:lnTo>
                        <a:pt x="1377855" y="499607"/>
                      </a:lnTo>
                      <a:lnTo>
                        <a:pt x="1153843" y="323304"/>
                      </a:lnTo>
                      <a:lnTo>
                        <a:pt x="1001394" y="564268"/>
                      </a:lnTo>
                      <a:lnTo>
                        <a:pt x="777261" y="388086"/>
                      </a:lnTo>
                      <a:lnTo>
                        <a:pt x="624812" y="628929"/>
                      </a:lnTo>
                      <a:lnTo>
                        <a:pt x="400800" y="452746"/>
                      </a:lnTo>
                      <a:lnTo>
                        <a:pt x="248351" y="693590"/>
                      </a:lnTo>
                      <a:lnTo>
                        <a:pt x="24339" y="517407"/>
                      </a:lnTo>
                      <a:lnTo>
                        <a:pt x="0" y="555913"/>
                      </a:lnTo>
                      <a:lnTo>
                        <a:pt x="17437" y="575529"/>
                      </a:lnTo>
                      <a:lnTo>
                        <a:pt x="30998" y="554097"/>
                      </a:lnTo>
                      <a:lnTo>
                        <a:pt x="255131" y="730400"/>
                      </a:lnTo>
                      <a:lnTo>
                        <a:pt x="407460" y="489436"/>
                      </a:lnTo>
                      <a:lnTo>
                        <a:pt x="631593" y="665739"/>
                      </a:lnTo>
                      <a:lnTo>
                        <a:pt x="784042" y="424775"/>
                      </a:lnTo>
                      <a:lnTo>
                        <a:pt x="1008054" y="601079"/>
                      </a:lnTo>
                      <a:lnTo>
                        <a:pt x="1160503" y="360114"/>
                      </a:lnTo>
                      <a:lnTo>
                        <a:pt x="1384636" y="536418"/>
                      </a:lnTo>
                      <a:lnTo>
                        <a:pt x="1537085" y="295454"/>
                      </a:lnTo>
                      <a:lnTo>
                        <a:pt x="1761097" y="471757"/>
                      </a:lnTo>
                      <a:lnTo>
                        <a:pt x="1913547" y="230793"/>
                      </a:lnTo>
                      <a:lnTo>
                        <a:pt x="2137680" y="406975"/>
                      </a:lnTo>
                      <a:lnTo>
                        <a:pt x="2290008" y="166132"/>
                      </a:lnTo>
                      <a:lnTo>
                        <a:pt x="2514141" y="342315"/>
                      </a:lnTo>
                      <a:lnTo>
                        <a:pt x="2666590" y="101471"/>
                      </a:lnTo>
                      <a:lnTo>
                        <a:pt x="2890602" y="277654"/>
                      </a:lnTo>
                      <a:lnTo>
                        <a:pt x="3043051" y="36811"/>
                      </a:lnTo>
                      <a:lnTo>
                        <a:pt x="3178064" y="143004"/>
                      </a:lnTo>
                      <a:lnTo>
                        <a:pt x="3180122" y="112975"/>
                      </a:lnTo>
                      <a:lnTo>
                        <a:pt x="3036391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1849F79-3EAB-328A-9556-AF62D917F425}"/>
                    </a:ext>
                  </a:extLst>
                </p:cNvPr>
                <p:cNvSpPr/>
                <p:nvPr/>
              </p:nvSpPr>
              <p:spPr>
                <a:xfrm>
                  <a:off x="10776486" y="-2221141"/>
                  <a:ext cx="642611" cy="317007"/>
                </a:xfrm>
                <a:custGeom>
                  <a:avLst/>
                  <a:gdLst>
                    <a:gd name="connsiteX0" fmla="*/ 271236 w 642611"/>
                    <a:gd name="connsiteY0" fmla="*/ 76043 h 317007"/>
                    <a:gd name="connsiteX1" fmla="*/ 495369 w 642611"/>
                    <a:gd name="connsiteY1" fmla="*/ 252346 h 317007"/>
                    <a:gd name="connsiteX2" fmla="*/ 642612 w 642611"/>
                    <a:gd name="connsiteY2" fmla="*/ 19495 h 317007"/>
                    <a:gd name="connsiteX3" fmla="*/ 625054 w 642611"/>
                    <a:gd name="connsiteY3" fmla="*/ 0 h 317007"/>
                    <a:gd name="connsiteX4" fmla="*/ 488709 w 642611"/>
                    <a:gd name="connsiteY4" fmla="*/ 215536 h 317007"/>
                    <a:gd name="connsiteX5" fmla="*/ 264576 w 642611"/>
                    <a:gd name="connsiteY5" fmla="*/ 39353 h 317007"/>
                    <a:gd name="connsiteX6" fmla="*/ 112127 w 642611"/>
                    <a:gd name="connsiteY6" fmla="*/ 280197 h 317007"/>
                    <a:gd name="connsiteX7" fmla="*/ 17800 w 642611"/>
                    <a:gd name="connsiteY7" fmla="*/ 205970 h 317007"/>
                    <a:gd name="connsiteX8" fmla="*/ 0 w 642611"/>
                    <a:gd name="connsiteY8" fmla="*/ 223528 h 317007"/>
                    <a:gd name="connsiteX9" fmla="*/ 118908 w 642611"/>
                    <a:gd name="connsiteY9" fmla="*/ 317007 h 317007"/>
                    <a:gd name="connsiteX10" fmla="*/ 271236 w 642611"/>
                    <a:gd name="connsiteY10" fmla="*/ 76043 h 31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2611" h="317007">
                      <a:moveTo>
                        <a:pt x="271236" y="76043"/>
                      </a:moveTo>
                      <a:lnTo>
                        <a:pt x="495369" y="252346"/>
                      </a:lnTo>
                      <a:lnTo>
                        <a:pt x="642612" y="19495"/>
                      </a:lnTo>
                      <a:cubicBezTo>
                        <a:pt x="636557" y="12956"/>
                        <a:pt x="630624" y="6418"/>
                        <a:pt x="625054" y="0"/>
                      </a:cubicBezTo>
                      <a:lnTo>
                        <a:pt x="488709" y="215536"/>
                      </a:lnTo>
                      <a:lnTo>
                        <a:pt x="264576" y="39353"/>
                      </a:lnTo>
                      <a:lnTo>
                        <a:pt x="112127" y="280197"/>
                      </a:lnTo>
                      <a:lnTo>
                        <a:pt x="17800" y="205970"/>
                      </a:lnTo>
                      <a:cubicBezTo>
                        <a:pt x="11867" y="211782"/>
                        <a:pt x="5933" y="217594"/>
                        <a:pt x="0" y="223528"/>
                      </a:cubicBezTo>
                      <a:lnTo>
                        <a:pt x="118908" y="317007"/>
                      </a:lnTo>
                      <a:lnTo>
                        <a:pt x="271236" y="7604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11EBC3D-268F-BD15-937F-EC12DD73FE19}"/>
                    </a:ext>
                  </a:extLst>
                </p:cNvPr>
                <p:cNvSpPr/>
                <p:nvPr/>
              </p:nvSpPr>
              <p:spPr>
                <a:xfrm>
                  <a:off x="10418309" y="-1903407"/>
                  <a:ext cx="1413818" cy="406975"/>
                </a:xfrm>
                <a:custGeom>
                  <a:avLst/>
                  <a:gdLst>
                    <a:gd name="connsiteX0" fmla="*/ 311922 w 1413818"/>
                    <a:gd name="connsiteY0" fmla="*/ 166011 h 406975"/>
                    <a:gd name="connsiteX1" fmla="*/ 535934 w 1413818"/>
                    <a:gd name="connsiteY1" fmla="*/ 342315 h 406975"/>
                    <a:gd name="connsiteX2" fmla="*/ 688383 w 1413818"/>
                    <a:gd name="connsiteY2" fmla="*/ 101350 h 406975"/>
                    <a:gd name="connsiteX3" fmla="*/ 912516 w 1413818"/>
                    <a:gd name="connsiteY3" fmla="*/ 277654 h 406975"/>
                    <a:gd name="connsiteX4" fmla="*/ 1064965 w 1413818"/>
                    <a:gd name="connsiteY4" fmla="*/ 36690 h 406975"/>
                    <a:gd name="connsiteX5" fmla="*/ 1288977 w 1413818"/>
                    <a:gd name="connsiteY5" fmla="*/ 212993 h 406975"/>
                    <a:gd name="connsiteX6" fmla="*/ 1413818 w 1413818"/>
                    <a:gd name="connsiteY6" fmla="*/ 15741 h 406975"/>
                    <a:gd name="connsiteX7" fmla="*/ 1391659 w 1413818"/>
                    <a:gd name="connsiteY7" fmla="*/ 3269 h 406975"/>
                    <a:gd name="connsiteX8" fmla="*/ 1282317 w 1413818"/>
                    <a:gd name="connsiteY8" fmla="*/ 176182 h 406975"/>
                    <a:gd name="connsiteX9" fmla="*/ 1058184 w 1413818"/>
                    <a:gd name="connsiteY9" fmla="*/ 0 h 406975"/>
                    <a:gd name="connsiteX10" fmla="*/ 905735 w 1413818"/>
                    <a:gd name="connsiteY10" fmla="*/ 240843 h 406975"/>
                    <a:gd name="connsiteX11" fmla="*/ 681723 w 1413818"/>
                    <a:gd name="connsiteY11" fmla="*/ 64661 h 406975"/>
                    <a:gd name="connsiteX12" fmla="*/ 529274 w 1413818"/>
                    <a:gd name="connsiteY12" fmla="*/ 305504 h 406975"/>
                    <a:gd name="connsiteX13" fmla="*/ 305262 w 1413818"/>
                    <a:gd name="connsiteY13" fmla="*/ 129322 h 406975"/>
                    <a:gd name="connsiteX14" fmla="*/ 152812 w 1413818"/>
                    <a:gd name="connsiteY14" fmla="*/ 370165 h 406975"/>
                    <a:gd name="connsiteX15" fmla="*/ 16710 w 1413818"/>
                    <a:gd name="connsiteY15" fmla="*/ 263123 h 406975"/>
                    <a:gd name="connsiteX16" fmla="*/ 0 w 1413818"/>
                    <a:gd name="connsiteY16" fmla="*/ 281650 h 406975"/>
                    <a:gd name="connsiteX17" fmla="*/ 159472 w 1413818"/>
                    <a:gd name="connsiteY17" fmla="*/ 406975 h 406975"/>
                    <a:gd name="connsiteX18" fmla="*/ 311922 w 1413818"/>
                    <a:gd name="connsiteY18" fmla="*/ 166011 h 406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13818" h="406975">
                      <a:moveTo>
                        <a:pt x="311922" y="166011"/>
                      </a:moveTo>
                      <a:lnTo>
                        <a:pt x="535934" y="342315"/>
                      </a:lnTo>
                      <a:lnTo>
                        <a:pt x="688383" y="101350"/>
                      </a:lnTo>
                      <a:lnTo>
                        <a:pt x="912516" y="277654"/>
                      </a:lnTo>
                      <a:lnTo>
                        <a:pt x="1064965" y="36690"/>
                      </a:lnTo>
                      <a:lnTo>
                        <a:pt x="1288977" y="212993"/>
                      </a:lnTo>
                      <a:lnTo>
                        <a:pt x="1413818" y="15741"/>
                      </a:lnTo>
                      <a:cubicBezTo>
                        <a:pt x="1406432" y="11624"/>
                        <a:pt x="1399046" y="7386"/>
                        <a:pt x="1391659" y="3269"/>
                      </a:cubicBezTo>
                      <a:lnTo>
                        <a:pt x="1282317" y="176182"/>
                      </a:lnTo>
                      <a:lnTo>
                        <a:pt x="1058184" y="0"/>
                      </a:lnTo>
                      <a:lnTo>
                        <a:pt x="905735" y="240843"/>
                      </a:lnTo>
                      <a:lnTo>
                        <a:pt x="681723" y="64661"/>
                      </a:lnTo>
                      <a:lnTo>
                        <a:pt x="529274" y="305504"/>
                      </a:lnTo>
                      <a:lnTo>
                        <a:pt x="305262" y="129322"/>
                      </a:lnTo>
                      <a:lnTo>
                        <a:pt x="152812" y="370165"/>
                      </a:lnTo>
                      <a:lnTo>
                        <a:pt x="16710" y="263123"/>
                      </a:lnTo>
                      <a:cubicBezTo>
                        <a:pt x="10898" y="269662"/>
                        <a:pt x="5207" y="275837"/>
                        <a:pt x="0" y="281650"/>
                      </a:cubicBezTo>
                      <a:lnTo>
                        <a:pt x="159472" y="406975"/>
                      </a:lnTo>
                      <a:lnTo>
                        <a:pt x="311922" y="166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E73C1C8-A5D7-0717-9E38-0CCC1E210485}"/>
                    </a:ext>
                  </a:extLst>
                </p:cNvPr>
                <p:cNvSpPr/>
                <p:nvPr/>
              </p:nvSpPr>
              <p:spPr>
                <a:xfrm>
                  <a:off x="12040761" y="-1788980"/>
                  <a:ext cx="52552" cy="33904"/>
                </a:xfrm>
                <a:custGeom>
                  <a:avLst/>
                  <a:gdLst>
                    <a:gd name="connsiteX0" fmla="*/ 52552 w 52552"/>
                    <a:gd name="connsiteY0" fmla="*/ 19011 h 33904"/>
                    <a:gd name="connsiteX1" fmla="*/ 0 w 52552"/>
                    <a:gd name="connsiteY1" fmla="*/ 0 h 33904"/>
                    <a:gd name="connsiteX2" fmla="*/ 43107 w 52552"/>
                    <a:gd name="connsiteY2" fmla="*/ 33905 h 33904"/>
                    <a:gd name="connsiteX3" fmla="*/ 52552 w 52552"/>
                    <a:gd name="connsiteY3" fmla="*/ 19011 h 3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552" h="33904">
                      <a:moveTo>
                        <a:pt x="52552" y="19011"/>
                      </a:moveTo>
                      <a:cubicBezTo>
                        <a:pt x="34994" y="13077"/>
                        <a:pt x="17437" y="6781"/>
                        <a:pt x="0" y="0"/>
                      </a:cubicBezTo>
                      <a:lnTo>
                        <a:pt x="43107" y="33905"/>
                      </a:lnTo>
                      <a:lnTo>
                        <a:pt x="52552" y="19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CE081B-1E51-9781-82E9-42817AA619D1}"/>
                    </a:ext>
                  </a:extLst>
                </p:cNvPr>
                <p:cNvSpPr/>
                <p:nvPr/>
              </p:nvSpPr>
              <p:spPr>
                <a:xfrm>
                  <a:off x="12835701" y="-1900864"/>
                  <a:ext cx="11503" cy="16346"/>
                </a:xfrm>
                <a:custGeom>
                  <a:avLst/>
                  <a:gdLst>
                    <a:gd name="connsiteX0" fmla="*/ 11503 w 11503"/>
                    <a:gd name="connsiteY0" fmla="*/ 0 h 16346"/>
                    <a:gd name="connsiteX1" fmla="*/ 0 w 11503"/>
                    <a:gd name="connsiteY1" fmla="*/ 15378 h 16346"/>
                    <a:gd name="connsiteX2" fmla="*/ 1211 w 11503"/>
                    <a:gd name="connsiteY2" fmla="*/ 16347 h 16346"/>
                    <a:gd name="connsiteX3" fmla="*/ 11503 w 11503"/>
                    <a:gd name="connsiteY3" fmla="*/ 0 h 1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03" h="16346">
                      <a:moveTo>
                        <a:pt x="11503" y="0"/>
                      </a:moveTo>
                      <a:cubicBezTo>
                        <a:pt x="7871" y="5207"/>
                        <a:pt x="3996" y="10292"/>
                        <a:pt x="0" y="15378"/>
                      </a:cubicBezTo>
                      <a:lnTo>
                        <a:pt x="1211" y="16347"/>
                      </a:lnTo>
                      <a:lnTo>
                        <a:pt x="1150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C2E3379-5BE4-840C-4F59-ED69DF8DA758}"/>
                    </a:ext>
                  </a:extLst>
                </p:cNvPr>
                <p:cNvSpPr/>
                <p:nvPr/>
              </p:nvSpPr>
              <p:spPr>
                <a:xfrm>
                  <a:off x="12864762" y="-2162171"/>
                  <a:ext cx="454562" cy="233577"/>
                </a:xfrm>
                <a:custGeom>
                  <a:avLst/>
                  <a:gdLst>
                    <a:gd name="connsiteX0" fmla="*/ 348611 w 454562"/>
                    <a:gd name="connsiteY0" fmla="*/ 212993 h 233577"/>
                    <a:gd name="connsiteX1" fmla="*/ 454563 w 454562"/>
                    <a:gd name="connsiteY1" fmla="*/ 45408 h 233577"/>
                    <a:gd name="connsiteX2" fmla="*/ 430709 w 454562"/>
                    <a:gd name="connsiteY2" fmla="*/ 35963 h 233577"/>
                    <a:gd name="connsiteX3" fmla="*/ 341830 w 454562"/>
                    <a:gd name="connsiteY3" fmla="*/ 176303 h 233577"/>
                    <a:gd name="connsiteX4" fmla="*/ 117818 w 454562"/>
                    <a:gd name="connsiteY4" fmla="*/ 0 h 233577"/>
                    <a:gd name="connsiteX5" fmla="*/ 40322 w 454562"/>
                    <a:gd name="connsiteY5" fmla="*/ 122420 h 233577"/>
                    <a:gd name="connsiteX6" fmla="*/ 0 w 454562"/>
                    <a:gd name="connsiteY6" fmla="*/ 233578 h 233577"/>
                    <a:gd name="connsiteX7" fmla="*/ 124478 w 454562"/>
                    <a:gd name="connsiteY7" fmla="*/ 36811 h 233577"/>
                    <a:gd name="connsiteX8" fmla="*/ 348611 w 454562"/>
                    <a:gd name="connsiteY8" fmla="*/ 212993 h 233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4562" h="233577">
                      <a:moveTo>
                        <a:pt x="348611" y="212993"/>
                      </a:moveTo>
                      <a:lnTo>
                        <a:pt x="454563" y="45408"/>
                      </a:lnTo>
                      <a:cubicBezTo>
                        <a:pt x="446571" y="42260"/>
                        <a:pt x="438579" y="39111"/>
                        <a:pt x="430709" y="35963"/>
                      </a:cubicBezTo>
                      <a:lnTo>
                        <a:pt x="341830" y="176303"/>
                      </a:lnTo>
                      <a:lnTo>
                        <a:pt x="117818" y="0"/>
                      </a:lnTo>
                      <a:lnTo>
                        <a:pt x="40322" y="122420"/>
                      </a:lnTo>
                      <a:cubicBezTo>
                        <a:pt x="33299" y="159351"/>
                        <a:pt x="20706" y="197131"/>
                        <a:pt x="0" y="233578"/>
                      </a:cubicBezTo>
                      <a:lnTo>
                        <a:pt x="124478" y="36811"/>
                      </a:lnTo>
                      <a:lnTo>
                        <a:pt x="348611" y="21299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29B9ADE-503C-6460-580B-1536E852C636}"/>
                    </a:ext>
                  </a:extLst>
                </p:cNvPr>
                <p:cNvSpPr/>
                <p:nvPr/>
              </p:nvSpPr>
              <p:spPr>
                <a:xfrm>
                  <a:off x="12878324" y="-382306"/>
                  <a:ext cx="66961" cy="35115"/>
                </a:xfrm>
                <a:custGeom>
                  <a:avLst/>
                  <a:gdLst>
                    <a:gd name="connsiteX0" fmla="*/ 0 w 66961"/>
                    <a:gd name="connsiteY0" fmla="*/ 35116 h 35115"/>
                    <a:gd name="connsiteX1" fmla="*/ 66962 w 66961"/>
                    <a:gd name="connsiteY1" fmla="*/ 35116 h 35115"/>
                    <a:gd name="connsiteX2" fmla="*/ 22280 w 66961"/>
                    <a:gd name="connsiteY2" fmla="*/ 0 h 35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961" h="35115">
                      <a:moveTo>
                        <a:pt x="0" y="35116"/>
                      </a:moveTo>
                      <a:lnTo>
                        <a:pt x="66962" y="35116"/>
                      </a:lnTo>
                      <a:lnTo>
                        <a:pt x="2228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6BE50F-B0F8-C805-18FE-A758A6714B42}"/>
                    </a:ext>
                  </a:extLst>
                </p:cNvPr>
                <p:cNvSpPr/>
                <p:nvPr/>
              </p:nvSpPr>
              <p:spPr>
                <a:xfrm>
                  <a:off x="13214221" y="-511627"/>
                  <a:ext cx="709572" cy="277653"/>
                </a:xfrm>
                <a:custGeom>
                  <a:avLst/>
                  <a:gdLst>
                    <a:gd name="connsiteX0" fmla="*/ 663560 w 709572"/>
                    <a:gd name="connsiteY0" fmla="*/ 176303 h 277653"/>
                    <a:gd name="connsiteX1" fmla="*/ 647576 w 709572"/>
                    <a:gd name="connsiteY1" fmla="*/ 163710 h 277653"/>
                    <a:gd name="connsiteX2" fmla="*/ 439427 w 709572"/>
                    <a:gd name="connsiteY2" fmla="*/ 0 h 277653"/>
                    <a:gd name="connsiteX3" fmla="*/ 335655 w 709572"/>
                    <a:gd name="connsiteY3" fmla="*/ 163952 h 277653"/>
                    <a:gd name="connsiteX4" fmla="*/ 286977 w 709572"/>
                    <a:gd name="connsiteY4" fmla="*/ 240964 h 277653"/>
                    <a:gd name="connsiteX5" fmla="*/ 189260 w 709572"/>
                    <a:gd name="connsiteY5" fmla="*/ 164074 h 277653"/>
                    <a:gd name="connsiteX6" fmla="*/ 62965 w 709572"/>
                    <a:gd name="connsiteY6" fmla="*/ 64661 h 277653"/>
                    <a:gd name="connsiteX7" fmla="*/ 0 w 709572"/>
                    <a:gd name="connsiteY7" fmla="*/ 164195 h 277653"/>
                    <a:gd name="connsiteX8" fmla="*/ 29909 w 709572"/>
                    <a:gd name="connsiteY8" fmla="*/ 164195 h 277653"/>
                    <a:gd name="connsiteX9" fmla="*/ 69625 w 709572"/>
                    <a:gd name="connsiteY9" fmla="*/ 101471 h 277653"/>
                    <a:gd name="connsiteX10" fmla="*/ 149301 w 709572"/>
                    <a:gd name="connsiteY10" fmla="*/ 164074 h 277653"/>
                    <a:gd name="connsiteX11" fmla="*/ 293758 w 709572"/>
                    <a:gd name="connsiteY11" fmla="*/ 277654 h 277653"/>
                    <a:gd name="connsiteX12" fmla="*/ 365684 w 709572"/>
                    <a:gd name="connsiteY12" fmla="*/ 163952 h 277653"/>
                    <a:gd name="connsiteX13" fmla="*/ 446208 w 709572"/>
                    <a:gd name="connsiteY13" fmla="*/ 36811 h 277653"/>
                    <a:gd name="connsiteX14" fmla="*/ 607617 w 709572"/>
                    <a:gd name="connsiteY14" fmla="*/ 163831 h 277653"/>
                    <a:gd name="connsiteX15" fmla="*/ 670220 w 709572"/>
                    <a:gd name="connsiteY15" fmla="*/ 212993 h 277653"/>
                    <a:gd name="connsiteX16" fmla="*/ 701339 w 709572"/>
                    <a:gd name="connsiteY16" fmla="*/ 163710 h 277653"/>
                    <a:gd name="connsiteX17" fmla="*/ 705940 w 709572"/>
                    <a:gd name="connsiteY17" fmla="*/ 156566 h 277653"/>
                    <a:gd name="connsiteX18" fmla="*/ 709573 w 709572"/>
                    <a:gd name="connsiteY18" fmla="*/ 103651 h 277653"/>
                    <a:gd name="connsiteX19" fmla="*/ 671552 w 709572"/>
                    <a:gd name="connsiteY19" fmla="*/ 163710 h 277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09572" h="277653">
                      <a:moveTo>
                        <a:pt x="663560" y="176303"/>
                      </a:moveTo>
                      <a:lnTo>
                        <a:pt x="647576" y="163710"/>
                      </a:lnTo>
                      <a:lnTo>
                        <a:pt x="439427" y="0"/>
                      </a:lnTo>
                      <a:lnTo>
                        <a:pt x="335655" y="163952"/>
                      </a:lnTo>
                      <a:lnTo>
                        <a:pt x="286977" y="240964"/>
                      </a:lnTo>
                      <a:lnTo>
                        <a:pt x="189260" y="164074"/>
                      </a:lnTo>
                      <a:lnTo>
                        <a:pt x="62965" y="64661"/>
                      </a:lnTo>
                      <a:lnTo>
                        <a:pt x="0" y="164195"/>
                      </a:lnTo>
                      <a:lnTo>
                        <a:pt x="29909" y="164195"/>
                      </a:lnTo>
                      <a:lnTo>
                        <a:pt x="69625" y="101471"/>
                      </a:lnTo>
                      <a:lnTo>
                        <a:pt x="149301" y="164074"/>
                      </a:lnTo>
                      <a:lnTo>
                        <a:pt x="293758" y="277654"/>
                      </a:lnTo>
                      <a:lnTo>
                        <a:pt x="365684" y="163952"/>
                      </a:lnTo>
                      <a:lnTo>
                        <a:pt x="446208" y="36811"/>
                      </a:lnTo>
                      <a:lnTo>
                        <a:pt x="607617" y="163831"/>
                      </a:lnTo>
                      <a:lnTo>
                        <a:pt x="670220" y="212993"/>
                      </a:lnTo>
                      <a:lnTo>
                        <a:pt x="701339" y="163710"/>
                      </a:lnTo>
                      <a:lnTo>
                        <a:pt x="705940" y="156566"/>
                      </a:lnTo>
                      <a:lnTo>
                        <a:pt x="709573" y="103651"/>
                      </a:lnTo>
                      <a:lnTo>
                        <a:pt x="671552" y="16371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5D737FB-02B9-FDBE-C1BD-8DB2A91D9F6D}"/>
                    </a:ext>
                  </a:extLst>
                </p:cNvPr>
                <p:cNvSpPr/>
                <p:nvPr/>
              </p:nvSpPr>
              <p:spPr>
                <a:xfrm>
                  <a:off x="13641902" y="-397320"/>
                  <a:ext cx="94327" cy="49645"/>
                </a:xfrm>
                <a:custGeom>
                  <a:avLst/>
                  <a:gdLst>
                    <a:gd name="connsiteX0" fmla="*/ 0 w 94327"/>
                    <a:gd name="connsiteY0" fmla="*/ 49646 h 49645"/>
                    <a:gd name="connsiteX1" fmla="*/ 30030 w 94327"/>
                    <a:gd name="connsiteY1" fmla="*/ 49525 h 49645"/>
                    <a:gd name="connsiteX2" fmla="*/ 38143 w 94327"/>
                    <a:gd name="connsiteY2" fmla="*/ 36811 h 49645"/>
                    <a:gd name="connsiteX3" fmla="*/ 54369 w 94327"/>
                    <a:gd name="connsiteY3" fmla="*/ 49525 h 49645"/>
                    <a:gd name="connsiteX4" fmla="*/ 94327 w 94327"/>
                    <a:gd name="connsiteY4" fmla="*/ 49525 h 49645"/>
                    <a:gd name="connsiteX5" fmla="*/ 31362 w 94327"/>
                    <a:gd name="connsiteY5" fmla="*/ 0 h 49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327" h="49645">
                      <a:moveTo>
                        <a:pt x="0" y="49646"/>
                      </a:moveTo>
                      <a:lnTo>
                        <a:pt x="30030" y="49525"/>
                      </a:lnTo>
                      <a:lnTo>
                        <a:pt x="38143" y="36811"/>
                      </a:lnTo>
                      <a:lnTo>
                        <a:pt x="54369" y="49525"/>
                      </a:lnTo>
                      <a:lnTo>
                        <a:pt x="94327" y="49525"/>
                      </a:lnTo>
                      <a:lnTo>
                        <a:pt x="31362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E603C42-42EC-977C-2D4B-5B55630A7A09}"/>
                    </a:ext>
                  </a:extLst>
                </p:cNvPr>
                <p:cNvSpPr/>
                <p:nvPr/>
              </p:nvSpPr>
              <p:spPr>
                <a:xfrm>
                  <a:off x="11227779" y="-1148063"/>
                  <a:ext cx="2743965" cy="665739"/>
                </a:xfrm>
                <a:custGeom>
                  <a:avLst/>
                  <a:gdLst>
                    <a:gd name="connsiteX0" fmla="*/ 299449 w 2743965"/>
                    <a:gd name="connsiteY0" fmla="*/ 665739 h 665739"/>
                    <a:gd name="connsiteX1" fmla="*/ 451899 w 2743965"/>
                    <a:gd name="connsiteY1" fmla="*/ 424775 h 665739"/>
                    <a:gd name="connsiteX2" fmla="*/ 675911 w 2743965"/>
                    <a:gd name="connsiteY2" fmla="*/ 601079 h 665739"/>
                    <a:gd name="connsiteX3" fmla="*/ 828360 w 2743965"/>
                    <a:gd name="connsiteY3" fmla="*/ 360114 h 665739"/>
                    <a:gd name="connsiteX4" fmla="*/ 1052493 w 2743965"/>
                    <a:gd name="connsiteY4" fmla="*/ 536418 h 665739"/>
                    <a:gd name="connsiteX5" fmla="*/ 1204942 w 2743965"/>
                    <a:gd name="connsiteY5" fmla="*/ 295454 h 665739"/>
                    <a:gd name="connsiteX6" fmla="*/ 1428954 w 2743965"/>
                    <a:gd name="connsiteY6" fmla="*/ 471757 h 665739"/>
                    <a:gd name="connsiteX7" fmla="*/ 1581403 w 2743965"/>
                    <a:gd name="connsiteY7" fmla="*/ 230793 h 665739"/>
                    <a:gd name="connsiteX8" fmla="*/ 1805536 w 2743965"/>
                    <a:gd name="connsiteY8" fmla="*/ 407096 h 665739"/>
                    <a:gd name="connsiteX9" fmla="*/ 1957865 w 2743965"/>
                    <a:gd name="connsiteY9" fmla="*/ 166132 h 665739"/>
                    <a:gd name="connsiteX10" fmla="*/ 2181998 w 2743965"/>
                    <a:gd name="connsiteY10" fmla="*/ 342436 h 665739"/>
                    <a:gd name="connsiteX11" fmla="*/ 2334326 w 2743965"/>
                    <a:gd name="connsiteY11" fmla="*/ 101471 h 665739"/>
                    <a:gd name="connsiteX12" fmla="*/ 2558459 w 2743965"/>
                    <a:gd name="connsiteY12" fmla="*/ 277775 h 665739"/>
                    <a:gd name="connsiteX13" fmla="*/ 2710908 w 2743965"/>
                    <a:gd name="connsiteY13" fmla="*/ 36811 h 665739"/>
                    <a:gd name="connsiteX14" fmla="*/ 2741907 w 2743965"/>
                    <a:gd name="connsiteY14" fmla="*/ 61270 h 665739"/>
                    <a:gd name="connsiteX15" fmla="*/ 2743965 w 2743965"/>
                    <a:gd name="connsiteY15" fmla="*/ 31241 h 665739"/>
                    <a:gd name="connsiteX16" fmla="*/ 2704248 w 2743965"/>
                    <a:gd name="connsiteY16" fmla="*/ 0 h 665739"/>
                    <a:gd name="connsiteX17" fmla="*/ 2551799 w 2743965"/>
                    <a:gd name="connsiteY17" fmla="*/ 240964 h 665739"/>
                    <a:gd name="connsiteX18" fmla="*/ 2327666 w 2743965"/>
                    <a:gd name="connsiteY18" fmla="*/ 64661 h 665739"/>
                    <a:gd name="connsiteX19" fmla="*/ 2175217 w 2743965"/>
                    <a:gd name="connsiteY19" fmla="*/ 305625 h 665739"/>
                    <a:gd name="connsiteX20" fmla="*/ 1951205 w 2743965"/>
                    <a:gd name="connsiteY20" fmla="*/ 129322 h 665739"/>
                    <a:gd name="connsiteX21" fmla="*/ 1798756 w 2743965"/>
                    <a:gd name="connsiteY21" fmla="*/ 370286 h 665739"/>
                    <a:gd name="connsiteX22" fmla="*/ 1574623 w 2743965"/>
                    <a:gd name="connsiteY22" fmla="*/ 194103 h 665739"/>
                    <a:gd name="connsiteX23" fmla="*/ 1422294 w 2743965"/>
                    <a:gd name="connsiteY23" fmla="*/ 434946 h 665739"/>
                    <a:gd name="connsiteX24" fmla="*/ 1198161 w 2743965"/>
                    <a:gd name="connsiteY24" fmla="*/ 258764 h 665739"/>
                    <a:gd name="connsiteX25" fmla="*/ 1045712 w 2743965"/>
                    <a:gd name="connsiteY25" fmla="*/ 499607 h 665739"/>
                    <a:gd name="connsiteX26" fmla="*/ 821700 w 2743965"/>
                    <a:gd name="connsiteY26" fmla="*/ 323425 h 665739"/>
                    <a:gd name="connsiteX27" fmla="*/ 669251 w 2743965"/>
                    <a:gd name="connsiteY27" fmla="*/ 564268 h 665739"/>
                    <a:gd name="connsiteX28" fmla="*/ 445118 w 2743965"/>
                    <a:gd name="connsiteY28" fmla="*/ 388086 h 665739"/>
                    <a:gd name="connsiteX29" fmla="*/ 292669 w 2743965"/>
                    <a:gd name="connsiteY29" fmla="*/ 628929 h 665739"/>
                    <a:gd name="connsiteX30" fmla="*/ 68657 w 2743965"/>
                    <a:gd name="connsiteY30" fmla="*/ 452746 h 665739"/>
                    <a:gd name="connsiteX31" fmla="*/ 0 w 2743965"/>
                    <a:gd name="connsiteY31" fmla="*/ 561241 h 665739"/>
                    <a:gd name="connsiteX32" fmla="*/ 17437 w 2743965"/>
                    <a:gd name="connsiteY32" fmla="*/ 580978 h 665739"/>
                    <a:gd name="connsiteX33" fmla="*/ 75316 w 274396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743965" h="665739">
                      <a:moveTo>
                        <a:pt x="299449" y="665739"/>
                      </a:moveTo>
                      <a:lnTo>
                        <a:pt x="451899" y="424775"/>
                      </a:lnTo>
                      <a:lnTo>
                        <a:pt x="675911" y="601079"/>
                      </a:lnTo>
                      <a:lnTo>
                        <a:pt x="828360" y="360114"/>
                      </a:lnTo>
                      <a:lnTo>
                        <a:pt x="1052493" y="536418"/>
                      </a:lnTo>
                      <a:lnTo>
                        <a:pt x="1204942" y="295454"/>
                      </a:lnTo>
                      <a:lnTo>
                        <a:pt x="1428954" y="471757"/>
                      </a:lnTo>
                      <a:lnTo>
                        <a:pt x="1581403" y="230793"/>
                      </a:lnTo>
                      <a:lnTo>
                        <a:pt x="1805536" y="407096"/>
                      </a:lnTo>
                      <a:lnTo>
                        <a:pt x="1957865" y="166132"/>
                      </a:lnTo>
                      <a:lnTo>
                        <a:pt x="2181998" y="342436"/>
                      </a:lnTo>
                      <a:lnTo>
                        <a:pt x="2334326" y="101471"/>
                      </a:lnTo>
                      <a:lnTo>
                        <a:pt x="2558459" y="277775"/>
                      </a:lnTo>
                      <a:lnTo>
                        <a:pt x="2710908" y="36811"/>
                      </a:lnTo>
                      <a:lnTo>
                        <a:pt x="2741907" y="61270"/>
                      </a:lnTo>
                      <a:lnTo>
                        <a:pt x="2743965" y="31241"/>
                      </a:lnTo>
                      <a:lnTo>
                        <a:pt x="2704248" y="0"/>
                      </a:lnTo>
                      <a:lnTo>
                        <a:pt x="2551799" y="240964"/>
                      </a:lnTo>
                      <a:lnTo>
                        <a:pt x="2327666" y="64661"/>
                      </a:lnTo>
                      <a:lnTo>
                        <a:pt x="2175217" y="305625"/>
                      </a:lnTo>
                      <a:lnTo>
                        <a:pt x="1951205" y="129322"/>
                      </a:lnTo>
                      <a:lnTo>
                        <a:pt x="1798756" y="370286"/>
                      </a:lnTo>
                      <a:lnTo>
                        <a:pt x="1574623" y="194103"/>
                      </a:lnTo>
                      <a:lnTo>
                        <a:pt x="1422294" y="434946"/>
                      </a:lnTo>
                      <a:lnTo>
                        <a:pt x="1198161" y="258764"/>
                      </a:lnTo>
                      <a:lnTo>
                        <a:pt x="1045712" y="499607"/>
                      </a:lnTo>
                      <a:lnTo>
                        <a:pt x="821700" y="323425"/>
                      </a:lnTo>
                      <a:lnTo>
                        <a:pt x="669251" y="564268"/>
                      </a:lnTo>
                      <a:lnTo>
                        <a:pt x="445118" y="388086"/>
                      </a:lnTo>
                      <a:lnTo>
                        <a:pt x="292669" y="628929"/>
                      </a:lnTo>
                      <a:lnTo>
                        <a:pt x="68657" y="452746"/>
                      </a:lnTo>
                      <a:lnTo>
                        <a:pt x="0" y="561241"/>
                      </a:lnTo>
                      <a:lnTo>
                        <a:pt x="17437" y="580978"/>
                      </a:lnTo>
                      <a:lnTo>
                        <a:pt x="75316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D7304D2-D78A-C049-5493-268A3FAEC929}"/>
                    </a:ext>
                  </a:extLst>
                </p:cNvPr>
                <p:cNvSpPr/>
                <p:nvPr/>
              </p:nvSpPr>
              <p:spPr>
                <a:xfrm>
                  <a:off x="11174016" y="-1262370"/>
                  <a:ext cx="2804145" cy="665739"/>
                </a:xfrm>
                <a:custGeom>
                  <a:avLst/>
                  <a:gdLst>
                    <a:gd name="connsiteX0" fmla="*/ 333596 w 2804145"/>
                    <a:gd name="connsiteY0" fmla="*/ 665739 h 665739"/>
                    <a:gd name="connsiteX1" fmla="*/ 485924 w 2804145"/>
                    <a:gd name="connsiteY1" fmla="*/ 424775 h 665739"/>
                    <a:gd name="connsiteX2" fmla="*/ 710057 w 2804145"/>
                    <a:gd name="connsiteY2" fmla="*/ 601079 h 665739"/>
                    <a:gd name="connsiteX3" fmla="*/ 862507 w 2804145"/>
                    <a:gd name="connsiteY3" fmla="*/ 360114 h 665739"/>
                    <a:gd name="connsiteX4" fmla="*/ 1086640 w 2804145"/>
                    <a:gd name="connsiteY4" fmla="*/ 536418 h 665739"/>
                    <a:gd name="connsiteX5" fmla="*/ 1238968 w 2804145"/>
                    <a:gd name="connsiteY5" fmla="*/ 295454 h 665739"/>
                    <a:gd name="connsiteX6" fmla="*/ 1463101 w 2804145"/>
                    <a:gd name="connsiteY6" fmla="*/ 471636 h 665739"/>
                    <a:gd name="connsiteX7" fmla="*/ 1615550 w 2804145"/>
                    <a:gd name="connsiteY7" fmla="*/ 230793 h 665739"/>
                    <a:gd name="connsiteX8" fmla="*/ 1839683 w 2804145"/>
                    <a:gd name="connsiteY8" fmla="*/ 406975 h 665739"/>
                    <a:gd name="connsiteX9" fmla="*/ 1992011 w 2804145"/>
                    <a:gd name="connsiteY9" fmla="*/ 166132 h 665739"/>
                    <a:gd name="connsiteX10" fmla="*/ 2216023 w 2804145"/>
                    <a:gd name="connsiteY10" fmla="*/ 342314 h 665739"/>
                    <a:gd name="connsiteX11" fmla="*/ 2368473 w 2804145"/>
                    <a:gd name="connsiteY11" fmla="*/ 101471 h 665739"/>
                    <a:gd name="connsiteX12" fmla="*/ 2592606 w 2804145"/>
                    <a:gd name="connsiteY12" fmla="*/ 277654 h 665739"/>
                    <a:gd name="connsiteX13" fmla="*/ 2745055 w 2804145"/>
                    <a:gd name="connsiteY13" fmla="*/ 36811 h 665739"/>
                    <a:gd name="connsiteX14" fmla="*/ 2802087 w 2804145"/>
                    <a:gd name="connsiteY14" fmla="*/ 81613 h 665739"/>
                    <a:gd name="connsiteX15" fmla="*/ 2804146 w 2804145"/>
                    <a:gd name="connsiteY15" fmla="*/ 51704 h 665739"/>
                    <a:gd name="connsiteX16" fmla="*/ 2738395 w 2804145"/>
                    <a:gd name="connsiteY16" fmla="*/ 0 h 665739"/>
                    <a:gd name="connsiteX17" fmla="*/ 2585946 w 2804145"/>
                    <a:gd name="connsiteY17" fmla="*/ 240964 h 665739"/>
                    <a:gd name="connsiteX18" fmla="*/ 2361813 w 2804145"/>
                    <a:gd name="connsiteY18" fmla="*/ 64661 h 665739"/>
                    <a:gd name="connsiteX19" fmla="*/ 2209364 w 2804145"/>
                    <a:gd name="connsiteY19" fmla="*/ 305625 h 665739"/>
                    <a:gd name="connsiteX20" fmla="*/ 1985352 w 2804145"/>
                    <a:gd name="connsiteY20" fmla="*/ 129322 h 665739"/>
                    <a:gd name="connsiteX21" fmla="*/ 1832902 w 2804145"/>
                    <a:gd name="connsiteY21" fmla="*/ 370286 h 665739"/>
                    <a:gd name="connsiteX22" fmla="*/ 1608769 w 2804145"/>
                    <a:gd name="connsiteY22" fmla="*/ 193982 h 665739"/>
                    <a:gd name="connsiteX23" fmla="*/ 1456320 w 2804145"/>
                    <a:gd name="connsiteY23" fmla="*/ 434946 h 665739"/>
                    <a:gd name="connsiteX24" fmla="*/ 1232308 w 2804145"/>
                    <a:gd name="connsiteY24" fmla="*/ 258643 h 665739"/>
                    <a:gd name="connsiteX25" fmla="*/ 1079859 w 2804145"/>
                    <a:gd name="connsiteY25" fmla="*/ 499607 h 665739"/>
                    <a:gd name="connsiteX26" fmla="*/ 855726 w 2804145"/>
                    <a:gd name="connsiteY26" fmla="*/ 323304 h 665739"/>
                    <a:gd name="connsiteX27" fmla="*/ 703277 w 2804145"/>
                    <a:gd name="connsiteY27" fmla="*/ 564268 h 665739"/>
                    <a:gd name="connsiteX28" fmla="*/ 479265 w 2804145"/>
                    <a:gd name="connsiteY28" fmla="*/ 388086 h 665739"/>
                    <a:gd name="connsiteX29" fmla="*/ 326815 w 2804145"/>
                    <a:gd name="connsiteY29" fmla="*/ 628929 h 665739"/>
                    <a:gd name="connsiteX30" fmla="*/ 102682 w 2804145"/>
                    <a:gd name="connsiteY30" fmla="*/ 452746 h 665739"/>
                    <a:gd name="connsiteX31" fmla="*/ 0 w 2804145"/>
                    <a:gd name="connsiteY31" fmla="*/ 615125 h 665739"/>
                    <a:gd name="connsiteX32" fmla="*/ 17558 w 2804145"/>
                    <a:gd name="connsiteY32" fmla="*/ 634741 h 665739"/>
                    <a:gd name="connsiteX33" fmla="*/ 109463 w 280414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804145" h="665739">
                      <a:moveTo>
                        <a:pt x="333596" y="665739"/>
                      </a:moveTo>
                      <a:lnTo>
                        <a:pt x="485924" y="424775"/>
                      </a:lnTo>
                      <a:lnTo>
                        <a:pt x="710057" y="601079"/>
                      </a:lnTo>
                      <a:lnTo>
                        <a:pt x="862507" y="360114"/>
                      </a:lnTo>
                      <a:lnTo>
                        <a:pt x="1086640" y="536418"/>
                      </a:lnTo>
                      <a:lnTo>
                        <a:pt x="1238968" y="295454"/>
                      </a:lnTo>
                      <a:lnTo>
                        <a:pt x="1463101" y="471636"/>
                      </a:lnTo>
                      <a:lnTo>
                        <a:pt x="1615550" y="230793"/>
                      </a:lnTo>
                      <a:lnTo>
                        <a:pt x="1839683" y="406975"/>
                      </a:lnTo>
                      <a:lnTo>
                        <a:pt x="1992011" y="166132"/>
                      </a:lnTo>
                      <a:lnTo>
                        <a:pt x="2216023" y="342314"/>
                      </a:lnTo>
                      <a:lnTo>
                        <a:pt x="2368473" y="101471"/>
                      </a:lnTo>
                      <a:lnTo>
                        <a:pt x="2592606" y="277654"/>
                      </a:lnTo>
                      <a:lnTo>
                        <a:pt x="2745055" y="36811"/>
                      </a:lnTo>
                      <a:lnTo>
                        <a:pt x="2802087" y="81613"/>
                      </a:lnTo>
                      <a:lnTo>
                        <a:pt x="2804146" y="51704"/>
                      </a:lnTo>
                      <a:lnTo>
                        <a:pt x="2738395" y="0"/>
                      </a:lnTo>
                      <a:lnTo>
                        <a:pt x="2585946" y="240964"/>
                      </a:lnTo>
                      <a:lnTo>
                        <a:pt x="2361813" y="64661"/>
                      </a:lnTo>
                      <a:lnTo>
                        <a:pt x="2209364" y="305625"/>
                      </a:lnTo>
                      <a:lnTo>
                        <a:pt x="1985352" y="129322"/>
                      </a:lnTo>
                      <a:lnTo>
                        <a:pt x="1832902" y="370286"/>
                      </a:lnTo>
                      <a:lnTo>
                        <a:pt x="1608769" y="193982"/>
                      </a:lnTo>
                      <a:lnTo>
                        <a:pt x="1456320" y="434946"/>
                      </a:lnTo>
                      <a:lnTo>
                        <a:pt x="1232308" y="258643"/>
                      </a:lnTo>
                      <a:lnTo>
                        <a:pt x="1079859" y="499607"/>
                      </a:lnTo>
                      <a:lnTo>
                        <a:pt x="855726" y="323304"/>
                      </a:lnTo>
                      <a:lnTo>
                        <a:pt x="703277" y="564268"/>
                      </a:lnTo>
                      <a:lnTo>
                        <a:pt x="479265" y="388086"/>
                      </a:lnTo>
                      <a:lnTo>
                        <a:pt x="326815" y="628929"/>
                      </a:lnTo>
                      <a:lnTo>
                        <a:pt x="102682" y="452746"/>
                      </a:lnTo>
                      <a:lnTo>
                        <a:pt x="0" y="615125"/>
                      </a:lnTo>
                      <a:lnTo>
                        <a:pt x="17558" y="634741"/>
                      </a:lnTo>
                      <a:lnTo>
                        <a:pt x="109463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15A7715-1ABE-7CF6-835C-A283751689FC}"/>
                    </a:ext>
                  </a:extLst>
                </p:cNvPr>
                <p:cNvSpPr/>
                <p:nvPr/>
              </p:nvSpPr>
              <p:spPr>
                <a:xfrm>
                  <a:off x="11687064" y="-740361"/>
                  <a:ext cx="2258767" cy="536417"/>
                </a:xfrm>
                <a:custGeom>
                  <a:avLst/>
                  <a:gdLst>
                    <a:gd name="connsiteX0" fmla="*/ 1927351 w 2258767"/>
                    <a:gd name="connsiteY0" fmla="*/ 0 h 536417"/>
                    <a:gd name="connsiteX1" fmla="*/ 1774901 w 2258767"/>
                    <a:gd name="connsiteY1" fmla="*/ 240964 h 536417"/>
                    <a:gd name="connsiteX2" fmla="*/ 1550768 w 2258767"/>
                    <a:gd name="connsiteY2" fmla="*/ 64661 h 536417"/>
                    <a:gd name="connsiteX3" fmla="*/ 1398319 w 2258767"/>
                    <a:gd name="connsiteY3" fmla="*/ 305625 h 536417"/>
                    <a:gd name="connsiteX4" fmla="*/ 1174307 w 2258767"/>
                    <a:gd name="connsiteY4" fmla="*/ 129443 h 536417"/>
                    <a:gd name="connsiteX5" fmla="*/ 1021858 w 2258767"/>
                    <a:gd name="connsiteY5" fmla="*/ 370286 h 536417"/>
                    <a:gd name="connsiteX6" fmla="*/ 797725 w 2258767"/>
                    <a:gd name="connsiteY6" fmla="*/ 194103 h 536417"/>
                    <a:gd name="connsiteX7" fmla="*/ 671430 w 2258767"/>
                    <a:gd name="connsiteY7" fmla="*/ 393535 h 536417"/>
                    <a:gd name="connsiteX8" fmla="*/ 645276 w 2258767"/>
                    <a:gd name="connsiteY8" fmla="*/ 434946 h 536417"/>
                    <a:gd name="connsiteX9" fmla="*/ 592724 w 2258767"/>
                    <a:gd name="connsiteY9" fmla="*/ 393656 h 536417"/>
                    <a:gd name="connsiteX10" fmla="*/ 421264 w 2258767"/>
                    <a:gd name="connsiteY10" fmla="*/ 258764 h 536417"/>
                    <a:gd name="connsiteX11" fmla="*/ 335776 w 2258767"/>
                    <a:gd name="connsiteY11" fmla="*/ 393777 h 536417"/>
                    <a:gd name="connsiteX12" fmla="*/ 268814 w 2258767"/>
                    <a:gd name="connsiteY12" fmla="*/ 499607 h 536417"/>
                    <a:gd name="connsiteX13" fmla="*/ 134407 w 2258767"/>
                    <a:gd name="connsiteY13" fmla="*/ 394019 h 536417"/>
                    <a:gd name="connsiteX14" fmla="*/ 44681 w 2258767"/>
                    <a:gd name="connsiteY14" fmla="*/ 323425 h 536417"/>
                    <a:gd name="connsiteX15" fmla="*/ 0 w 2258767"/>
                    <a:gd name="connsiteY15" fmla="*/ 394140 h 536417"/>
                    <a:gd name="connsiteX16" fmla="*/ 30030 w 2258767"/>
                    <a:gd name="connsiteY16" fmla="*/ 394019 h 536417"/>
                    <a:gd name="connsiteX17" fmla="*/ 51462 w 2258767"/>
                    <a:gd name="connsiteY17" fmla="*/ 360114 h 536417"/>
                    <a:gd name="connsiteX18" fmla="*/ 94569 w 2258767"/>
                    <a:gd name="connsiteY18" fmla="*/ 394019 h 536417"/>
                    <a:gd name="connsiteX19" fmla="*/ 275595 w 2258767"/>
                    <a:gd name="connsiteY19" fmla="*/ 536418 h 536417"/>
                    <a:gd name="connsiteX20" fmla="*/ 365805 w 2258767"/>
                    <a:gd name="connsiteY20" fmla="*/ 393777 h 536417"/>
                    <a:gd name="connsiteX21" fmla="*/ 428044 w 2258767"/>
                    <a:gd name="connsiteY21" fmla="*/ 295454 h 536417"/>
                    <a:gd name="connsiteX22" fmla="*/ 552886 w 2258767"/>
                    <a:gd name="connsiteY22" fmla="*/ 393656 h 536417"/>
                    <a:gd name="connsiteX23" fmla="*/ 652056 w 2258767"/>
                    <a:gd name="connsiteY23" fmla="*/ 471757 h 536417"/>
                    <a:gd name="connsiteX24" fmla="*/ 701581 w 2258767"/>
                    <a:gd name="connsiteY24" fmla="*/ 393535 h 536417"/>
                    <a:gd name="connsiteX25" fmla="*/ 804506 w 2258767"/>
                    <a:gd name="connsiteY25" fmla="*/ 230793 h 536417"/>
                    <a:gd name="connsiteX26" fmla="*/ 1011202 w 2258767"/>
                    <a:gd name="connsiteY26" fmla="*/ 393292 h 536417"/>
                    <a:gd name="connsiteX27" fmla="*/ 1028639 w 2258767"/>
                    <a:gd name="connsiteY27" fmla="*/ 407096 h 536417"/>
                    <a:gd name="connsiteX28" fmla="*/ 1037357 w 2258767"/>
                    <a:gd name="connsiteY28" fmla="*/ 393292 h 536417"/>
                    <a:gd name="connsiteX29" fmla="*/ 1181088 w 2258767"/>
                    <a:gd name="connsiteY29" fmla="*/ 166132 h 536417"/>
                    <a:gd name="connsiteX30" fmla="*/ 1405100 w 2258767"/>
                    <a:gd name="connsiteY30" fmla="*/ 342436 h 536417"/>
                    <a:gd name="connsiteX31" fmla="*/ 1557549 w 2258767"/>
                    <a:gd name="connsiteY31" fmla="*/ 101471 h 536417"/>
                    <a:gd name="connsiteX32" fmla="*/ 1781561 w 2258767"/>
                    <a:gd name="connsiteY32" fmla="*/ 277775 h 536417"/>
                    <a:gd name="connsiteX33" fmla="*/ 1934010 w 2258767"/>
                    <a:gd name="connsiteY33" fmla="*/ 36811 h 536417"/>
                    <a:gd name="connsiteX34" fmla="*/ 2158022 w 2258767"/>
                    <a:gd name="connsiteY34" fmla="*/ 213114 h 536417"/>
                    <a:gd name="connsiteX35" fmla="*/ 2255135 w 2258767"/>
                    <a:gd name="connsiteY35" fmla="*/ 59575 h 536417"/>
                    <a:gd name="connsiteX36" fmla="*/ 2258767 w 2258767"/>
                    <a:gd name="connsiteY36" fmla="*/ 6539 h 536417"/>
                    <a:gd name="connsiteX37" fmla="*/ 2151363 w 2258767"/>
                    <a:gd name="connsiteY37" fmla="*/ 176303 h 536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58767" h="536417">
                      <a:moveTo>
                        <a:pt x="1927351" y="0"/>
                      </a:moveTo>
                      <a:lnTo>
                        <a:pt x="1774901" y="240964"/>
                      </a:lnTo>
                      <a:lnTo>
                        <a:pt x="1550768" y="64661"/>
                      </a:lnTo>
                      <a:lnTo>
                        <a:pt x="1398319" y="305625"/>
                      </a:lnTo>
                      <a:lnTo>
                        <a:pt x="1174307" y="129443"/>
                      </a:lnTo>
                      <a:lnTo>
                        <a:pt x="1021858" y="370286"/>
                      </a:lnTo>
                      <a:lnTo>
                        <a:pt x="797725" y="194103"/>
                      </a:lnTo>
                      <a:lnTo>
                        <a:pt x="671430" y="393535"/>
                      </a:lnTo>
                      <a:lnTo>
                        <a:pt x="645276" y="434946"/>
                      </a:lnTo>
                      <a:lnTo>
                        <a:pt x="592724" y="393656"/>
                      </a:lnTo>
                      <a:lnTo>
                        <a:pt x="421264" y="258764"/>
                      </a:lnTo>
                      <a:lnTo>
                        <a:pt x="335776" y="393777"/>
                      </a:lnTo>
                      <a:lnTo>
                        <a:pt x="268814" y="499607"/>
                      </a:lnTo>
                      <a:lnTo>
                        <a:pt x="134407" y="394019"/>
                      </a:lnTo>
                      <a:lnTo>
                        <a:pt x="44681" y="323425"/>
                      </a:lnTo>
                      <a:lnTo>
                        <a:pt x="0" y="394140"/>
                      </a:lnTo>
                      <a:lnTo>
                        <a:pt x="30030" y="394019"/>
                      </a:lnTo>
                      <a:lnTo>
                        <a:pt x="51462" y="360114"/>
                      </a:lnTo>
                      <a:lnTo>
                        <a:pt x="94569" y="394019"/>
                      </a:lnTo>
                      <a:lnTo>
                        <a:pt x="275595" y="536418"/>
                      </a:lnTo>
                      <a:lnTo>
                        <a:pt x="365805" y="393777"/>
                      </a:lnTo>
                      <a:lnTo>
                        <a:pt x="428044" y="295454"/>
                      </a:lnTo>
                      <a:lnTo>
                        <a:pt x="552886" y="393656"/>
                      </a:lnTo>
                      <a:lnTo>
                        <a:pt x="652056" y="471757"/>
                      </a:lnTo>
                      <a:lnTo>
                        <a:pt x="701581" y="393535"/>
                      </a:lnTo>
                      <a:lnTo>
                        <a:pt x="804506" y="230793"/>
                      </a:lnTo>
                      <a:lnTo>
                        <a:pt x="1011202" y="393292"/>
                      </a:lnTo>
                      <a:lnTo>
                        <a:pt x="1028639" y="407096"/>
                      </a:lnTo>
                      <a:lnTo>
                        <a:pt x="1037357" y="393292"/>
                      </a:lnTo>
                      <a:lnTo>
                        <a:pt x="1181088" y="166132"/>
                      </a:lnTo>
                      <a:lnTo>
                        <a:pt x="1405100" y="342436"/>
                      </a:lnTo>
                      <a:lnTo>
                        <a:pt x="1557549" y="101471"/>
                      </a:lnTo>
                      <a:lnTo>
                        <a:pt x="1781561" y="277775"/>
                      </a:lnTo>
                      <a:lnTo>
                        <a:pt x="1934010" y="36811"/>
                      </a:lnTo>
                      <a:lnTo>
                        <a:pt x="2158022" y="213114"/>
                      </a:lnTo>
                      <a:lnTo>
                        <a:pt x="2255135" y="59575"/>
                      </a:lnTo>
                      <a:lnTo>
                        <a:pt x="2258767" y="6539"/>
                      </a:lnTo>
                      <a:lnTo>
                        <a:pt x="2151363" y="17630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09151F3-EA8B-A7BB-BE6B-EC396879D141}"/>
                    </a:ext>
                  </a:extLst>
                </p:cNvPr>
                <p:cNvSpPr/>
                <p:nvPr/>
              </p:nvSpPr>
              <p:spPr>
                <a:xfrm>
                  <a:off x="11335184" y="-896564"/>
                  <a:ext cx="2621666" cy="642974"/>
                </a:xfrm>
                <a:custGeom>
                  <a:avLst/>
                  <a:gdLst>
                    <a:gd name="connsiteX0" fmla="*/ 2259494 w 2621666"/>
                    <a:gd name="connsiteY0" fmla="*/ 41896 h 642974"/>
                    <a:gd name="connsiteX1" fmla="*/ 2107045 w 2621666"/>
                    <a:gd name="connsiteY1" fmla="*/ 282861 h 642974"/>
                    <a:gd name="connsiteX2" fmla="*/ 1883033 w 2621666"/>
                    <a:gd name="connsiteY2" fmla="*/ 106557 h 642974"/>
                    <a:gd name="connsiteX3" fmla="*/ 1730583 w 2621666"/>
                    <a:gd name="connsiteY3" fmla="*/ 347521 h 642974"/>
                    <a:gd name="connsiteX4" fmla="*/ 1506450 w 2621666"/>
                    <a:gd name="connsiteY4" fmla="*/ 171218 h 642974"/>
                    <a:gd name="connsiteX5" fmla="*/ 1354122 w 2621666"/>
                    <a:gd name="connsiteY5" fmla="*/ 412182 h 642974"/>
                    <a:gd name="connsiteX6" fmla="*/ 1129989 w 2621666"/>
                    <a:gd name="connsiteY6" fmla="*/ 235879 h 642974"/>
                    <a:gd name="connsiteX7" fmla="*/ 977540 w 2621666"/>
                    <a:gd name="connsiteY7" fmla="*/ 476843 h 642974"/>
                    <a:gd name="connsiteX8" fmla="*/ 753528 w 2621666"/>
                    <a:gd name="connsiteY8" fmla="*/ 300539 h 642974"/>
                    <a:gd name="connsiteX9" fmla="*/ 601079 w 2621666"/>
                    <a:gd name="connsiteY9" fmla="*/ 541504 h 642974"/>
                    <a:gd name="connsiteX10" fmla="*/ 376946 w 2621666"/>
                    <a:gd name="connsiteY10" fmla="*/ 365200 h 642974"/>
                    <a:gd name="connsiteX11" fmla="*/ 259854 w 2621666"/>
                    <a:gd name="connsiteY11" fmla="*/ 550343 h 642974"/>
                    <a:gd name="connsiteX12" fmla="*/ 224617 w 2621666"/>
                    <a:gd name="connsiteY12" fmla="*/ 606164 h 642974"/>
                    <a:gd name="connsiteX13" fmla="*/ 153660 w 2621666"/>
                    <a:gd name="connsiteY13" fmla="*/ 550464 h 642974"/>
                    <a:gd name="connsiteX14" fmla="*/ 484 w 2621666"/>
                    <a:gd name="connsiteY14" fmla="*/ 429982 h 642974"/>
                    <a:gd name="connsiteX15" fmla="*/ 0 w 2621666"/>
                    <a:gd name="connsiteY15" fmla="*/ 430829 h 642974"/>
                    <a:gd name="connsiteX16" fmla="*/ 88878 w 2621666"/>
                    <a:gd name="connsiteY16" fmla="*/ 530969 h 642974"/>
                    <a:gd name="connsiteX17" fmla="*/ 113701 w 2621666"/>
                    <a:gd name="connsiteY17" fmla="*/ 550464 h 642974"/>
                    <a:gd name="connsiteX18" fmla="*/ 231277 w 2621666"/>
                    <a:gd name="connsiteY18" fmla="*/ 642975 h 642974"/>
                    <a:gd name="connsiteX19" fmla="*/ 289884 w 2621666"/>
                    <a:gd name="connsiteY19" fmla="*/ 550343 h 642974"/>
                    <a:gd name="connsiteX20" fmla="*/ 383726 w 2621666"/>
                    <a:gd name="connsiteY20" fmla="*/ 402011 h 642974"/>
                    <a:gd name="connsiteX21" fmla="*/ 571897 w 2621666"/>
                    <a:gd name="connsiteY21" fmla="*/ 550101 h 642974"/>
                    <a:gd name="connsiteX22" fmla="*/ 607738 w 2621666"/>
                    <a:gd name="connsiteY22" fmla="*/ 578314 h 642974"/>
                    <a:gd name="connsiteX23" fmla="*/ 625659 w 2621666"/>
                    <a:gd name="connsiteY23" fmla="*/ 550101 h 642974"/>
                    <a:gd name="connsiteX24" fmla="*/ 760188 w 2621666"/>
                    <a:gd name="connsiteY24" fmla="*/ 337350 h 642974"/>
                    <a:gd name="connsiteX25" fmla="*/ 984321 w 2621666"/>
                    <a:gd name="connsiteY25" fmla="*/ 513532 h 642974"/>
                    <a:gd name="connsiteX26" fmla="*/ 1136770 w 2621666"/>
                    <a:gd name="connsiteY26" fmla="*/ 272689 h 642974"/>
                    <a:gd name="connsiteX27" fmla="*/ 1360782 w 2621666"/>
                    <a:gd name="connsiteY27" fmla="*/ 448872 h 642974"/>
                    <a:gd name="connsiteX28" fmla="*/ 1513231 w 2621666"/>
                    <a:gd name="connsiteY28" fmla="*/ 208028 h 642974"/>
                    <a:gd name="connsiteX29" fmla="*/ 1737364 w 2621666"/>
                    <a:gd name="connsiteY29" fmla="*/ 384211 h 642974"/>
                    <a:gd name="connsiteX30" fmla="*/ 1889813 w 2621666"/>
                    <a:gd name="connsiteY30" fmla="*/ 143368 h 642974"/>
                    <a:gd name="connsiteX31" fmla="*/ 2113825 w 2621666"/>
                    <a:gd name="connsiteY31" fmla="*/ 319550 h 642974"/>
                    <a:gd name="connsiteX32" fmla="*/ 2266275 w 2621666"/>
                    <a:gd name="connsiteY32" fmla="*/ 78707 h 642974"/>
                    <a:gd name="connsiteX33" fmla="*/ 2490287 w 2621666"/>
                    <a:gd name="connsiteY33" fmla="*/ 254889 h 642974"/>
                    <a:gd name="connsiteX34" fmla="*/ 2618034 w 2621666"/>
                    <a:gd name="connsiteY34" fmla="*/ 52915 h 642974"/>
                    <a:gd name="connsiteX35" fmla="*/ 2621667 w 2621666"/>
                    <a:gd name="connsiteY35" fmla="*/ 0 h 642974"/>
                    <a:gd name="connsiteX36" fmla="*/ 2483627 w 2621666"/>
                    <a:gd name="connsiteY36" fmla="*/ 218200 h 64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621666" h="642974">
                      <a:moveTo>
                        <a:pt x="2259494" y="41896"/>
                      </a:moveTo>
                      <a:lnTo>
                        <a:pt x="2107045" y="282861"/>
                      </a:lnTo>
                      <a:lnTo>
                        <a:pt x="1883033" y="106557"/>
                      </a:lnTo>
                      <a:lnTo>
                        <a:pt x="1730583" y="347521"/>
                      </a:lnTo>
                      <a:lnTo>
                        <a:pt x="1506450" y="171218"/>
                      </a:lnTo>
                      <a:lnTo>
                        <a:pt x="1354122" y="412182"/>
                      </a:lnTo>
                      <a:lnTo>
                        <a:pt x="1129989" y="235879"/>
                      </a:lnTo>
                      <a:lnTo>
                        <a:pt x="977540" y="476843"/>
                      </a:lnTo>
                      <a:lnTo>
                        <a:pt x="753528" y="300539"/>
                      </a:lnTo>
                      <a:lnTo>
                        <a:pt x="601079" y="541504"/>
                      </a:lnTo>
                      <a:lnTo>
                        <a:pt x="376946" y="365200"/>
                      </a:lnTo>
                      <a:lnTo>
                        <a:pt x="259854" y="550343"/>
                      </a:lnTo>
                      <a:lnTo>
                        <a:pt x="224617" y="606164"/>
                      </a:lnTo>
                      <a:lnTo>
                        <a:pt x="153660" y="550464"/>
                      </a:lnTo>
                      <a:lnTo>
                        <a:pt x="484" y="429982"/>
                      </a:lnTo>
                      <a:lnTo>
                        <a:pt x="0" y="430829"/>
                      </a:lnTo>
                      <a:lnTo>
                        <a:pt x="88878" y="530969"/>
                      </a:lnTo>
                      <a:lnTo>
                        <a:pt x="113701" y="550464"/>
                      </a:lnTo>
                      <a:lnTo>
                        <a:pt x="231277" y="642975"/>
                      </a:lnTo>
                      <a:lnTo>
                        <a:pt x="289884" y="550343"/>
                      </a:lnTo>
                      <a:lnTo>
                        <a:pt x="383726" y="402011"/>
                      </a:lnTo>
                      <a:lnTo>
                        <a:pt x="571897" y="550101"/>
                      </a:lnTo>
                      <a:lnTo>
                        <a:pt x="607738" y="578314"/>
                      </a:lnTo>
                      <a:lnTo>
                        <a:pt x="625659" y="550101"/>
                      </a:lnTo>
                      <a:lnTo>
                        <a:pt x="760188" y="337350"/>
                      </a:lnTo>
                      <a:lnTo>
                        <a:pt x="984321" y="513532"/>
                      </a:lnTo>
                      <a:lnTo>
                        <a:pt x="1136770" y="272689"/>
                      </a:lnTo>
                      <a:lnTo>
                        <a:pt x="1360782" y="448872"/>
                      </a:lnTo>
                      <a:lnTo>
                        <a:pt x="1513231" y="208028"/>
                      </a:lnTo>
                      <a:lnTo>
                        <a:pt x="1737364" y="384211"/>
                      </a:lnTo>
                      <a:lnTo>
                        <a:pt x="1889813" y="143368"/>
                      </a:lnTo>
                      <a:lnTo>
                        <a:pt x="2113825" y="319550"/>
                      </a:lnTo>
                      <a:lnTo>
                        <a:pt x="2266275" y="78707"/>
                      </a:lnTo>
                      <a:lnTo>
                        <a:pt x="2490287" y="254889"/>
                      </a:lnTo>
                      <a:lnTo>
                        <a:pt x="2618034" y="52915"/>
                      </a:lnTo>
                      <a:lnTo>
                        <a:pt x="2621667" y="0"/>
                      </a:lnTo>
                      <a:lnTo>
                        <a:pt x="2483627" y="21820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7D442DA-2912-3FAA-BDFD-FEAA129F841B}"/>
                    </a:ext>
                  </a:extLst>
                </p:cNvPr>
                <p:cNvSpPr/>
                <p:nvPr/>
              </p:nvSpPr>
              <p:spPr>
                <a:xfrm>
                  <a:off x="10691285" y="-1870548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99F5C3-789D-FE1C-EC69-988C632313A4}"/>
                    </a:ext>
                  </a:extLst>
                </p:cNvPr>
                <p:cNvSpPr/>
                <p:nvPr/>
              </p:nvSpPr>
              <p:spPr>
                <a:xfrm>
                  <a:off x="11068230" y="-1935330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DC46A6E-6D08-143B-E087-B0B6C27E9A43}"/>
                    </a:ext>
                  </a:extLst>
                </p:cNvPr>
                <p:cNvSpPr/>
                <p:nvPr/>
              </p:nvSpPr>
              <p:spPr>
                <a:xfrm>
                  <a:off x="11445055" y="-2000022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8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458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EDC5665-002C-6634-600E-DA01360E4869}"/>
                    </a:ext>
                  </a:extLst>
                </p:cNvPr>
                <p:cNvSpPr/>
                <p:nvPr/>
              </p:nvSpPr>
              <p:spPr>
                <a:xfrm>
                  <a:off x="12952231" y="-2258997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228617C-F168-2052-4691-C98BF3F5D69D}"/>
                    </a:ext>
                  </a:extLst>
                </p:cNvPr>
                <p:cNvSpPr/>
                <p:nvPr/>
              </p:nvSpPr>
              <p:spPr>
                <a:xfrm>
                  <a:off x="10750012" y="-152956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8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7353DEC-930A-8983-F628-B03F24B1EF11}"/>
                    </a:ext>
                  </a:extLst>
                </p:cNvPr>
                <p:cNvSpPr/>
                <p:nvPr/>
              </p:nvSpPr>
              <p:spPr>
                <a:xfrm>
                  <a:off x="11126837" y="-1594227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712" y="-1740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2129BC-1E99-0F6A-ABD6-BC07D383EED5}"/>
                    </a:ext>
                  </a:extLst>
                </p:cNvPr>
                <p:cNvSpPr/>
                <p:nvPr/>
              </p:nvSpPr>
              <p:spPr>
                <a:xfrm>
                  <a:off x="11503661" y="-1659008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3EA0177-C9B9-6144-27A5-FD25BA74EA11}"/>
                    </a:ext>
                  </a:extLst>
                </p:cNvPr>
                <p:cNvSpPr/>
                <p:nvPr/>
              </p:nvSpPr>
              <p:spPr>
                <a:xfrm>
                  <a:off x="11880364" y="-1723669"/>
                  <a:ext cx="44835" cy="44831"/>
                </a:xfrm>
                <a:custGeom>
                  <a:avLst/>
                  <a:gdLst>
                    <a:gd name="connsiteX0" fmla="*/ 26232 w 44835"/>
                    <a:gd name="connsiteY0" fmla="*/ 44516 h 44831"/>
                    <a:gd name="connsiteX1" fmla="*/ 44516 w 44835"/>
                    <a:gd name="connsiteY1" fmla="*/ 18603 h 44831"/>
                    <a:gd name="connsiteX2" fmla="*/ 18603 w 44835"/>
                    <a:gd name="connsiteY2" fmla="*/ 319 h 44831"/>
                    <a:gd name="connsiteX3" fmla="*/ 319 w 44835"/>
                    <a:gd name="connsiteY3" fmla="*/ 26232 h 44831"/>
                    <a:gd name="connsiteX4" fmla="*/ 26232 w 44835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341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1392B180-4B64-7C90-2787-946EC29877B7}"/>
                    </a:ext>
                  </a:extLst>
                </p:cNvPr>
                <p:cNvSpPr/>
                <p:nvPr/>
              </p:nvSpPr>
              <p:spPr>
                <a:xfrm>
                  <a:off x="13010959" y="-1917890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3B7F171-9375-3830-2668-D3F48BD51DC9}"/>
                    </a:ext>
                  </a:extLst>
                </p:cNvPr>
                <p:cNvSpPr/>
                <p:nvPr/>
              </p:nvSpPr>
              <p:spPr>
                <a:xfrm>
                  <a:off x="13387662" y="-1982675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47174CCA-3E39-ED9B-12E4-FBC63EB3D952}"/>
                    </a:ext>
                  </a:extLst>
                </p:cNvPr>
                <p:cNvSpPr/>
                <p:nvPr/>
              </p:nvSpPr>
              <p:spPr>
                <a:xfrm>
                  <a:off x="10808497" y="-1188462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A4082B5-1595-4A32-B00F-1328BFB0C02B}"/>
                    </a:ext>
                  </a:extLst>
                </p:cNvPr>
                <p:cNvSpPr/>
                <p:nvPr/>
              </p:nvSpPr>
              <p:spPr>
                <a:xfrm>
                  <a:off x="11185322" y="-1253244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1083F6F-DA63-AE0E-676C-54F5969C3239}"/>
                    </a:ext>
                  </a:extLst>
                </p:cNvPr>
                <p:cNvSpPr/>
                <p:nvPr/>
              </p:nvSpPr>
              <p:spPr>
                <a:xfrm>
                  <a:off x="11562146" y="-131790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EE74F11-3B7D-BF39-A6AD-6A02924A02AE}"/>
                    </a:ext>
                  </a:extLst>
                </p:cNvPr>
                <p:cNvSpPr/>
                <p:nvPr/>
              </p:nvSpPr>
              <p:spPr>
                <a:xfrm>
                  <a:off x="11938971" y="-138268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B8B0122-0A32-07CA-DFFB-4CAF909505DC}"/>
                    </a:ext>
                  </a:extLst>
                </p:cNvPr>
                <p:cNvSpPr/>
                <p:nvPr/>
              </p:nvSpPr>
              <p:spPr>
                <a:xfrm>
                  <a:off x="12315795" y="-144734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0C7022-760E-A1EC-3838-C80576E22EC4}"/>
                    </a:ext>
                  </a:extLst>
                </p:cNvPr>
                <p:cNvSpPr/>
                <p:nvPr/>
              </p:nvSpPr>
              <p:spPr>
                <a:xfrm>
                  <a:off x="12692620" y="-1512129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2F28D74-CF43-223C-AD31-385C5555C4D1}"/>
                    </a:ext>
                  </a:extLst>
                </p:cNvPr>
                <p:cNvSpPr/>
                <p:nvPr/>
              </p:nvSpPr>
              <p:spPr>
                <a:xfrm>
                  <a:off x="13069444" y="-157691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FB72DEF-E549-D1A7-56E2-E87C8394997F}"/>
                    </a:ext>
                  </a:extLst>
                </p:cNvPr>
                <p:cNvSpPr/>
                <p:nvPr/>
              </p:nvSpPr>
              <p:spPr>
                <a:xfrm>
                  <a:off x="13446269" y="-1641572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E4BDBE1-3A9B-5D00-0B3A-CE2EBA2B4EBF}"/>
                    </a:ext>
                  </a:extLst>
                </p:cNvPr>
                <p:cNvSpPr/>
                <p:nvPr/>
              </p:nvSpPr>
              <p:spPr>
                <a:xfrm>
                  <a:off x="13823093" y="-1706354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499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6811CD-4DD8-85BA-9DB3-1E742E11B891}"/>
                    </a:ext>
                  </a:extLst>
                </p:cNvPr>
                <p:cNvSpPr/>
                <p:nvPr/>
              </p:nvSpPr>
              <p:spPr>
                <a:xfrm>
                  <a:off x="11243928" y="-912140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ABACE3B-01D7-D0D1-AA97-ABBCFEE51D47}"/>
                    </a:ext>
                  </a:extLst>
                </p:cNvPr>
                <p:cNvSpPr/>
                <p:nvPr/>
              </p:nvSpPr>
              <p:spPr>
                <a:xfrm>
                  <a:off x="11620753" y="-976922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024814-C3AD-3DAF-F6FD-1088987C26B3}"/>
                    </a:ext>
                  </a:extLst>
                </p:cNvPr>
                <p:cNvSpPr/>
                <p:nvPr/>
              </p:nvSpPr>
              <p:spPr>
                <a:xfrm>
                  <a:off x="11997577" y="-1041583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84D83F0-5558-8D75-9DA3-2EB69D0B54A9}"/>
                    </a:ext>
                  </a:extLst>
                </p:cNvPr>
                <p:cNvSpPr/>
                <p:nvPr/>
              </p:nvSpPr>
              <p:spPr>
                <a:xfrm>
                  <a:off x="12374402" y="-110636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59ACB33-A798-EEE7-0439-4257DABEA4F1}"/>
                    </a:ext>
                  </a:extLst>
                </p:cNvPr>
                <p:cNvSpPr/>
                <p:nvPr/>
              </p:nvSpPr>
              <p:spPr>
                <a:xfrm>
                  <a:off x="12751226" y="-1171026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F54C291-752B-8D31-DC42-A56809DF35AD}"/>
                    </a:ext>
                  </a:extLst>
                </p:cNvPr>
                <p:cNvSpPr/>
                <p:nvPr/>
              </p:nvSpPr>
              <p:spPr>
                <a:xfrm>
                  <a:off x="13128051" y="-123580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ECC6B28-4647-1D8F-4CAB-554E481DFA37}"/>
                    </a:ext>
                  </a:extLst>
                </p:cNvPr>
                <p:cNvSpPr/>
                <p:nvPr/>
              </p:nvSpPr>
              <p:spPr>
                <a:xfrm>
                  <a:off x="13504875" y="-1300468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3A266F8-917E-D9CE-80E5-120A9AE67D5B}"/>
                    </a:ext>
                  </a:extLst>
                </p:cNvPr>
                <p:cNvSpPr/>
                <p:nvPr/>
              </p:nvSpPr>
              <p:spPr>
                <a:xfrm>
                  <a:off x="13881699" y="-1365250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3BD1FDE-9378-347C-164C-0C45E6919A68}"/>
                    </a:ext>
                  </a:extLst>
                </p:cNvPr>
                <p:cNvSpPr/>
                <p:nvPr/>
              </p:nvSpPr>
              <p:spPr>
                <a:xfrm>
                  <a:off x="11302535" y="-571037"/>
                  <a:ext cx="44831" cy="44835"/>
                </a:xfrm>
                <a:custGeom>
                  <a:avLst/>
                  <a:gdLst>
                    <a:gd name="connsiteX0" fmla="*/ 44516 w 44831"/>
                    <a:gd name="connsiteY0" fmla="*/ 18603 h 44835"/>
                    <a:gd name="connsiteX1" fmla="*/ 18603 w 44831"/>
                    <a:gd name="connsiteY1" fmla="*/ 319 h 44835"/>
                    <a:gd name="connsiteX2" fmla="*/ 319 w 44831"/>
                    <a:gd name="connsiteY2" fmla="*/ 26232 h 44835"/>
                    <a:gd name="connsiteX3" fmla="*/ 26232 w 44831"/>
                    <a:gd name="connsiteY3" fmla="*/ 44516 h 44835"/>
                    <a:gd name="connsiteX4" fmla="*/ 44516 w 44831"/>
                    <a:gd name="connsiteY4" fmla="*/ 18603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1" h="44835">
                      <a:moveTo>
                        <a:pt x="44516" y="18603"/>
                      </a:move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ubicBezTo>
                        <a:pt x="38341" y="42336"/>
                        <a:pt x="46574" y="30712"/>
                        <a:pt x="44516" y="18603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2AFA9CDD-60CA-39DC-49A4-545A7B79E4A5}"/>
                    </a:ext>
                  </a:extLst>
                </p:cNvPr>
                <p:cNvSpPr/>
                <p:nvPr/>
              </p:nvSpPr>
              <p:spPr>
                <a:xfrm>
                  <a:off x="11679359" y="-635818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02E5BB-7777-5F83-56F1-D403C7788B84}"/>
                    </a:ext>
                  </a:extLst>
                </p:cNvPr>
                <p:cNvSpPr/>
                <p:nvPr/>
              </p:nvSpPr>
              <p:spPr>
                <a:xfrm>
                  <a:off x="12056183" y="-700510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9"/>
                        <a:pt x="-1739" y="14033"/>
                        <a:pt x="319" y="26263"/>
                      </a:cubicBezTo>
                      <a:cubicBezTo>
                        <a:pt x="2377" y="38493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336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B6B276F-9BDA-F73F-9250-3EA18B4C1929}"/>
                    </a:ext>
                  </a:extLst>
                </p:cNvPr>
                <p:cNvSpPr/>
                <p:nvPr/>
              </p:nvSpPr>
              <p:spPr>
                <a:xfrm>
                  <a:off x="12433008" y="-765261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3B59C17-9CB6-75D1-BBD0-13EC23648471}"/>
                    </a:ext>
                  </a:extLst>
                </p:cNvPr>
                <p:cNvSpPr/>
                <p:nvPr/>
              </p:nvSpPr>
              <p:spPr>
                <a:xfrm>
                  <a:off x="12809832" y="-829953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457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036693CE-AAFD-6F38-39F5-DC805657735B}"/>
                    </a:ext>
                  </a:extLst>
                </p:cNvPr>
                <p:cNvSpPr/>
                <p:nvPr/>
              </p:nvSpPr>
              <p:spPr>
                <a:xfrm>
                  <a:off x="13186657" y="-894704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139C2E4A-6E90-6366-6EA5-220A522EB199}"/>
                    </a:ext>
                  </a:extLst>
                </p:cNvPr>
                <p:cNvSpPr/>
                <p:nvPr/>
              </p:nvSpPr>
              <p:spPr>
                <a:xfrm>
                  <a:off x="13563481" y="-95948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40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833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3F044A-18A1-546F-21C8-4D0DBD7A49BD}"/>
                    </a:ext>
                  </a:extLst>
                </p:cNvPr>
                <p:cNvSpPr/>
                <p:nvPr/>
              </p:nvSpPr>
              <p:spPr>
                <a:xfrm>
                  <a:off x="13940306" y="-1024146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3EB4785B-F769-F1CB-9DFC-913CCEC9FFBA}"/>
                    </a:ext>
                  </a:extLst>
                </p:cNvPr>
                <p:cNvSpPr/>
                <p:nvPr/>
              </p:nvSpPr>
              <p:spPr>
                <a:xfrm>
                  <a:off x="12114790" y="-359497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5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D74FEBF-5D7D-1D05-16B6-77572B240DE6}"/>
                    </a:ext>
                  </a:extLst>
                </p:cNvPr>
                <p:cNvSpPr/>
                <p:nvPr/>
              </p:nvSpPr>
              <p:spPr>
                <a:xfrm>
                  <a:off x="12491614" y="-424188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336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CBB3E-7AB7-F313-5632-330CF0002237}"/>
                    </a:ext>
                  </a:extLst>
                </p:cNvPr>
                <p:cNvSpPr/>
                <p:nvPr/>
              </p:nvSpPr>
              <p:spPr>
                <a:xfrm>
                  <a:off x="12868318" y="-488939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123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279438D-4FDD-3B06-A5DF-B1C1579D57C1}"/>
                    </a:ext>
                  </a:extLst>
                </p:cNvPr>
                <p:cNvSpPr/>
                <p:nvPr/>
              </p:nvSpPr>
              <p:spPr>
                <a:xfrm>
                  <a:off x="13245142" y="-55372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D9B6970-4635-1504-DFEB-F61DDC5E5BFC}"/>
                    </a:ext>
                  </a:extLst>
                </p:cNvPr>
                <p:cNvSpPr/>
                <p:nvPr/>
              </p:nvSpPr>
              <p:spPr>
                <a:xfrm>
                  <a:off x="13621967" y="-618382"/>
                  <a:ext cx="44834" cy="44834"/>
                </a:xfrm>
                <a:custGeom>
                  <a:avLst/>
                  <a:gdLst>
                    <a:gd name="connsiteX0" fmla="*/ 26232 w 44834"/>
                    <a:gd name="connsiteY0" fmla="*/ 44516 h 44834"/>
                    <a:gd name="connsiteX1" fmla="*/ 44516 w 44834"/>
                    <a:gd name="connsiteY1" fmla="*/ 18603 h 44834"/>
                    <a:gd name="connsiteX2" fmla="*/ 18603 w 44834"/>
                    <a:gd name="connsiteY2" fmla="*/ 319 h 44834"/>
                    <a:gd name="connsiteX3" fmla="*/ 319 w 44834"/>
                    <a:gd name="connsiteY3" fmla="*/ 26232 h 44834"/>
                    <a:gd name="connsiteX4" fmla="*/ 26232 w 44834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26232" y="44516"/>
                      </a:moveTo>
                      <a:cubicBezTo>
                        <a:pt x="38461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BAF3F9D-7C98-2056-A4B4-F243E36D0D7A}"/>
                    </a:ext>
                  </a:extLst>
                </p:cNvPr>
                <p:cNvSpPr/>
                <p:nvPr/>
              </p:nvSpPr>
              <p:spPr>
                <a:xfrm>
                  <a:off x="11175106" y="-21733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E8C41D2-8D68-C07A-FF81-790922F30875}"/>
                    </a:ext>
                  </a:extLst>
                </p:cNvPr>
                <p:cNvSpPr/>
                <p:nvPr/>
              </p:nvSpPr>
              <p:spPr>
                <a:xfrm>
                  <a:off x="10480306" y="-1700828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C21911D-3311-0E78-00B3-7021C84E9640}"/>
                    </a:ext>
                  </a:extLst>
                </p:cNvPr>
                <p:cNvSpPr/>
                <p:nvPr/>
              </p:nvSpPr>
              <p:spPr>
                <a:xfrm>
                  <a:off x="10857130" y="-1765610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F8911FF-7F6C-D78A-1EA0-DAB31044C5DD}"/>
                    </a:ext>
                  </a:extLst>
                </p:cNvPr>
                <p:cNvSpPr/>
                <p:nvPr/>
              </p:nvSpPr>
              <p:spPr>
                <a:xfrm>
                  <a:off x="11234076" y="-1830270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3A713125-A24C-AFEE-BB4C-E249A5D8F670}"/>
                    </a:ext>
                  </a:extLst>
                </p:cNvPr>
                <p:cNvSpPr/>
                <p:nvPr/>
              </p:nvSpPr>
              <p:spPr>
                <a:xfrm>
                  <a:off x="11610900" y="-1895052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2321E80D-69D8-D2BC-8BC1-337B12BC9551}"/>
                    </a:ext>
                  </a:extLst>
                </p:cNvPr>
                <p:cNvSpPr/>
                <p:nvPr/>
              </p:nvSpPr>
              <p:spPr>
                <a:xfrm>
                  <a:off x="13118319" y="-2153937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F5227D5-53B5-36BB-6242-B068CE04A363}"/>
                    </a:ext>
                  </a:extLst>
                </p:cNvPr>
                <p:cNvSpPr/>
                <p:nvPr/>
              </p:nvSpPr>
              <p:spPr>
                <a:xfrm>
                  <a:off x="10539276" y="-135778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B111C40-30B4-7CCB-DAAB-DD540E764E1E}"/>
                    </a:ext>
                  </a:extLst>
                </p:cNvPr>
                <p:cNvSpPr/>
                <p:nvPr/>
              </p:nvSpPr>
              <p:spPr>
                <a:xfrm>
                  <a:off x="10916100" y="-1422569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7860CD8-3136-DAF2-418C-6BC241B06DEB}"/>
                    </a:ext>
                  </a:extLst>
                </p:cNvPr>
                <p:cNvSpPr/>
                <p:nvPr/>
              </p:nvSpPr>
              <p:spPr>
                <a:xfrm>
                  <a:off x="11292924" y="-148722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3CDAB84-38D1-2EF8-D263-FF582A2081F3}"/>
                    </a:ext>
                  </a:extLst>
                </p:cNvPr>
                <p:cNvSpPr/>
                <p:nvPr/>
              </p:nvSpPr>
              <p:spPr>
                <a:xfrm>
                  <a:off x="11669749" y="-15520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8A93DEF-3E47-6A07-1032-316D810B76D3}"/>
                    </a:ext>
                  </a:extLst>
                </p:cNvPr>
                <p:cNvSpPr/>
                <p:nvPr/>
              </p:nvSpPr>
              <p:spPr>
                <a:xfrm>
                  <a:off x="12046694" y="-1616672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99459121-C085-C4B6-5D7E-94506C54C37C}"/>
                    </a:ext>
                  </a:extLst>
                </p:cNvPr>
                <p:cNvSpPr/>
                <p:nvPr/>
              </p:nvSpPr>
              <p:spPr>
                <a:xfrm>
                  <a:off x="12423519" y="-168145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E64AD2C5-45EF-ECF6-6DC5-82E1CC5CEB6A}"/>
                    </a:ext>
                  </a:extLst>
                </p:cNvPr>
                <p:cNvSpPr/>
                <p:nvPr/>
              </p:nvSpPr>
              <p:spPr>
                <a:xfrm>
                  <a:off x="12800343" y="-1746115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2B0FDEB-63CD-3BDE-0A7F-3BCA5F44A5DE}"/>
                    </a:ext>
                  </a:extLst>
                </p:cNvPr>
                <p:cNvSpPr/>
                <p:nvPr/>
              </p:nvSpPr>
              <p:spPr>
                <a:xfrm>
                  <a:off x="13177168" y="-181089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27BDC63-2A95-CB2C-74F8-E7BB22421DFD}"/>
                    </a:ext>
                  </a:extLst>
                </p:cNvPr>
                <p:cNvSpPr/>
                <p:nvPr/>
              </p:nvSpPr>
              <p:spPr>
                <a:xfrm>
                  <a:off x="13554113" y="-1875678"/>
                  <a:ext cx="127747" cy="81855"/>
                </a:xfrm>
                <a:custGeom>
                  <a:avLst/>
                  <a:gdLst>
                    <a:gd name="connsiteX0" fmla="*/ 127748 w 127747"/>
                    <a:gd name="connsiteY0" fmla="*/ 0 h 81855"/>
                    <a:gd name="connsiteX1" fmla="*/ 0 w 127747"/>
                    <a:gd name="connsiteY1" fmla="*/ 22038 h 81855"/>
                    <a:gd name="connsiteX2" fmla="*/ 75922 w 127747"/>
                    <a:gd name="connsiteY2" fmla="*/ 81855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127748" y="0"/>
                      </a:moveTo>
                      <a:lnTo>
                        <a:pt x="0" y="22038"/>
                      </a:lnTo>
                      <a:lnTo>
                        <a:pt x="75922" y="818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DC1A1F7-C2EC-BE72-FA3A-424FC8C0634A}"/>
                    </a:ext>
                  </a:extLst>
                </p:cNvPr>
                <p:cNvSpPr/>
                <p:nvPr/>
              </p:nvSpPr>
              <p:spPr>
                <a:xfrm>
                  <a:off x="10975070" y="-1079528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5922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5922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32C86EB4-122D-8122-3B5E-F1CAAE2076FE}"/>
                    </a:ext>
                  </a:extLst>
                </p:cNvPr>
                <p:cNvSpPr/>
                <p:nvPr/>
              </p:nvSpPr>
              <p:spPr>
                <a:xfrm>
                  <a:off x="11351894" y="-1144188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1DD99D8C-606E-B265-680D-533F12944A79}"/>
                    </a:ext>
                  </a:extLst>
                </p:cNvPr>
                <p:cNvSpPr/>
                <p:nvPr/>
              </p:nvSpPr>
              <p:spPr>
                <a:xfrm>
                  <a:off x="11728719" y="-120897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0A7ABF66-A39A-4F07-86D7-135FBDEAEDC0}"/>
                    </a:ext>
                  </a:extLst>
                </p:cNvPr>
                <p:cNvSpPr/>
                <p:nvPr/>
              </p:nvSpPr>
              <p:spPr>
                <a:xfrm>
                  <a:off x="12105543" y="-1273631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D90AD14-3B75-1AE9-206F-5C538C45FA62}"/>
                    </a:ext>
                  </a:extLst>
                </p:cNvPr>
                <p:cNvSpPr/>
                <p:nvPr/>
              </p:nvSpPr>
              <p:spPr>
                <a:xfrm>
                  <a:off x="12482367" y="-1338413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574DAD9-A48B-0C7E-2E93-9843D8D464D9}"/>
                    </a:ext>
                  </a:extLst>
                </p:cNvPr>
                <p:cNvSpPr/>
                <p:nvPr/>
              </p:nvSpPr>
              <p:spPr>
                <a:xfrm>
                  <a:off x="12859313" y="-1403195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FF2450E9-E3F2-0252-DB40-6624B02829F8}"/>
                    </a:ext>
                  </a:extLst>
                </p:cNvPr>
                <p:cNvSpPr/>
                <p:nvPr/>
              </p:nvSpPr>
              <p:spPr>
                <a:xfrm>
                  <a:off x="13236137" y="-1467855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54CEE255-F26F-4940-8F00-7B5C7C4F26AE}"/>
                    </a:ext>
                  </a:extLst>
                </p:cNvPr>
                <p:cNvSpPr/>
                <p:nvPr/>
              </p:nvSpPr>
              <p:spPr>
                <a:xfrm>
                  <a:off x="13612962" y="-153263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2038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2038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FA0A251-6819-D0A5-A9E7-33ACF1C8A35F}"/>
                    </a:ext>
                  </a:extLst>
                </p:cNvPr>
                <p:cNvSpPr/>
                <p:nvPr/>
              </p:nvSpPr>
              <p:spPr>
                <a:xfrm>
                  <a:off x="11033918" y="-736487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914296A-AE03-6A44-52E2-57097EC830AE}"/>
                    </a:ext>
                  </a:extLst>
                </p:cNvPr>
                <p:cNvSpPr/>
                <p:nvPr/>
              </p:nvSpPr>
              <p:spPr>
                <a:xfrm>
                  <a:off x="11410743" y="-80114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843A60D5-1F46-5906-9F28-F814B20309F4}"/>
                    </a:ext>
                  </a:extLst>
                </p:cNvPr>
                <p:cNvSpPr/>
                <p:nvPr/>
              </p:nvSpPr>
              <p:spPr>
                <a:xfrm>
                  <a:off x="11787688" y="-865929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8EEBD79-CAAE-9B6E-39CE-CA8E82AE219F}"/>
                    </a:ext>
                  </a:extLst>
                </p:cNvPr>
                <p:cNvSpPr/>
                <p:nvPr/>
              </p:nvSpPr>
              <p:spPr>
                <a:xfrm>
                  <a:off x="12164513" y="-93059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C5D79FC-65DE-18E0-C129-88512DF00B32}"/>
                    </a:ext>
                  </a:extLst>
                </p:cNvPr>
                <p:cNvSpPr/>
                <p:nvPr/>
              </p:nvSpPr>
              <p:spPr>
                <a:xfrm>
                  <a:off x="12541337" y="-99537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21119C0-F08E-1C4C-BD3B-ED7CFEFF6CEB}"/>
                    </a:ext>
                  </a:extLst>
                </p:cNvPr>
                <p:cNvSpPr/>
                <p:nvPr/>
              </p:nvSpPr>
              <p:spPr>
                <a:xfrm>
                  <a:off x="12918162" y="-1060154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5942C83-31B4-F28A-0382-0B083B3CF759}"/>
                    </a:ext>
                  </a:extLst>
                </p:cNvPr>
                <p:cNvSpPr/>
                <p:nvPr/>
              </p:nvSpPr>
              <p:spPr>
                <a:xfrm>
                  <a:off x="13295107" y="-1124814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F9C9C49-7A93-8E36-2C74-4808BDC8BFF8}"/>
                    </a:ext>
                  </a:extLst>
                </p:cNvPr>
                <p:cNvSpPr/>
                <p:nvPr/>
              </p:nvSpPr>
              <p:spPr>
                <a:xfrm>
                  <a:off x="13671932" y="-1189596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A352F9B-8CAA-0AD8-FA0E-63B06AC2E6F4}"/>
                    </a:ext>
                  </a:extLst>
                </p:cNvPr>
                <p:cNvSpPr/>
                <p:nvPr/>
              </p:nvSpPr>
              <p:spPr>
                <a:xfrm>
                  <a:off x="11469712" y="-45810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7AA95A-580B-86B9-A516-CCBFD8320647}"/>
                    </a:ext>
                  </a:extLst>
                </p:cNvPr>
                <p:cNvSpPr/>
                <p:nvPr/>
              </p:nvSpPr>
              <p:spPr>
                <a:xfrm>
                  <a:off x="11846537" y="-522888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6451646-DE8A-DE51-C9D4-97D814DCB002}"/>
                    </a:ext>
                  </a:extLst>
                </p:cNvPr>
                <p:cNvSpPr/>
                <p:nvPr/>
              </p:nvSpPr>
              <p:spPr>
                <a:xfrm>
                  <a:off x="12223361" y="-58754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D5BA873-BB4D-991B-710C-B05C7C08C306}"/>
                    </a:ext>
                  </a:extLst>
                </p:cNvPr>
                <p:cNvSpPr/>
                <p:nvPr/>
              </p:nvSpPr>
              <p:spPr>
                <a:xfrm>
                  <a:off x="12600307" y="-65233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ADF08604-0CA2-C602-7A6A-77A4752BB244}"/>
                    </a:ext>
                  </a:extLst>
                </p:cNvPr>
                <p:cNvSpPr/>
                <p:nvPr/>
              </p:nvSpPr>
              <p:spPr>
                <a:xfrm>
                  <a:off x="12977131" y="-717113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91F1F6A-1CAA-31A5-E34D-B4792C71AF42}"/>
                    </a:ext>
                  </a:extLst>
                </p:cNvPr>
                <p:cNvSpPr/>
                <p:nvPr/>
              </p:nvSpPr>
              <p:spPr>
                <a:xfrm>
                  <a:off x="13353956" y="-781773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944ED09-57CF-0409-EB64-A75C7803F461}"/>
                    </a:ext>
                  </a:extLst>
                </p:cNvPr>
                <p:cNvSpPr/>
                <p:nvPr/>
              </p:nvSpPr>
              <p:spPr>
                <a:xfrm>
                  <a:off x="13730780" y="-846555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8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8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359DBAC-E55D-0496-3DAB-E8E8954B7F2D}"/>
                    </a:ext>
                  </a:extLst>
                </p:cNvPr>
                <p:cNvSpPr/>
                <p:nvPr/>
              </p:nvSpPr>
              <p:spPr>
                <a:xfrm>
                  <a:off x="13036101" y="-374071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87F6C8E3-8643-99F8-1D32-B3AA416DABB9}"/>
                    </a:ext>
                  </a:extLst>
                </p:cNvPr>
                <p:cNvSpPr/>
                <p:nvPr/>
              </p:nvSpPr>
              <p:spPr>
                <a:xfrm>
                  <a:off x="13412925" y="-43873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5A06975-02FA-063A-1CF5-F5F90EC43EBB}"/>
                    </a:ext>
                  </a:extLst>
                </p:cNvPr>
                <p:cNvSpPr/>
                <p:nvPr/>
              </p:nvSpPr>
              <p:spPr>
                <a:xfrm>
                  <a:off x="13789750" y="-50351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6" name="Graphic 115">
                <a:extLst>
                  <a:ext uri="{FF2B5EF4-FFF2-40B4-BE49-F238E27FC236}">
                    <a16:creationId xmlns:a16="http://schemas.microsoft.com/office/drawing/2014/main" id="{80BD36A0-6634-620E-74B7-6A356246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31328" y="735607"/>
                <a:ext cx="4120384" cy="4377908"/>
              </a:xfrm>
              <a:prstGeom prst="rect">
                <a:avLst/>
              </a:prstGeom>
            </p:spPr>
          </p:pic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F6859-E173-E54A-DDD2-881F23048358}"/>
                </a:ext>
              </a:extLst>
            </p:cNvPr>
            <p:cNvSpPr/>
            <p:nvPr/>
          </p:nvSpPr>
          <p:spPr>
            <a:xfrm>
              <a:off x="1279306" y="3181350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5A1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63DE72-BD24-DBBA-EF52-05D072F593E0}"/>
              </a:ext>
            </a:extLst>
          </p:cNvPr>
          <p:cNvGrpSpPr/>
          <p:nvPr/>
        </p:nvGrpSpPr>
        <p:grpSpPr>
          <a:xfrm>
            <a:off x="798275" y="4991393"/>
            <a:ext cx="743748" cy="727138"/>
            <a:chOff x="1669444" y="3504517"/>
            <a:chExt cx="1086050" cy="1087017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EFBE13-5600-0586-58F9-4A1042B9F696}"/>
                </a:ext>
              </a:extLst>
            </p:cNvPr>
            <p:cNvSpPr/>
            <p:nvPr/>
          </p:nvSpPr>
          <p:spPr>
            <a:xfrm>
              <a:off x="1669444" y="3504517"/>
              <a:ext cx="1086050" cy="1087017"/>
            </a:xfrm>
            <a:custGeom>
              <a:avLst/>
              <a:gdLst>
                <a:gd name="connsiteX0" fmla="*/ 2 w 649325"/>
                <a:gd name="connsiteY0" fmla="*/ 321575 h 649903"/>
                <a:gd name="connsiteX1" fmla="*/ 328805 w 649325"/>
                <a:gd name="connsiteY1" fmla="*/ 11 h 649903"/>
                <a:gd name="connsiteX2" fmla="*/ 649321 w 649325"/>
                <a:gd name="connsiteY2" fmla="*/ 330528 h 649903"/>
                <a:gd name="connsiteX3" fmla="*/ 322137 w 649325"/>
                <a:gd name="connsiteY3" fmla="*/ 649902 h 649903"/>
                <a:gd name="connsiteX4" fmla="*/ 2 w 649325"/>
                <a:gd name="connsiteY4" fmla="*/ 321575 h 649903"/>
                <a:gd name="connsiteX5" fmla="*/ 325566 w 649325"/>
                <a:gd name="connsiteY5" fmla="*/ 554271 h 649903"/>
                <a:gd name="connsiteX6" fmla="*/ 554262 w 649325"/>
                <a:gd name="connsiteY6" fmla="*/ 325289 h 649903"/>
                <a:gd name="connsiteX7" fmla="*/ 325757 w 649325"/>
                <a:gd name="connsiteY7" fmla="*/ 96213 h 649903"/>
                <a:gd name="connsiteX8" fmla="*/ 95823 w 649325"/>
                <a:gd name="connsiteY8" fmla="*/ 327480 h 649903"/>
                <a:gd name="connsiteX9" fmla="*/ 325566 w 649325"/>
                <a:gd name="connsiteY9" fmla="*/ 554271 h 64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325" h="649903">
                  <a:moveTo>
                    <a:pt x="2" y="321575"/>
                  </a:moveTo>
                  <a:cubicBezTo>
                    <a:pt x="478" y="139266"/>
                    <a:pt x="144401" y="-1418"/>
                    <a:pt x="328805" y="11"/>
                  </a:cubicBezTo>
                  <a:cubicBezTo>
                    <a:pt x="510732" y="1344"/>
                    <a:pt x="650274" y="145267"/>
                    <a:pt x="649321" y="330528"/>
                  </a:cubicBezTo>
                  <a:cubicBezTo>
                    <a:pt x="648369" y="509027"/>
                    <a:pt x="503493" y="650473"/>
                    <a:pt x="322137" y="649902"/>
                  </a:cubicBezTo>
                  <a:cubicBezTo>
                    <a:pt x="140019" y="649235"/>
                    <a:pt x="-570" y="505979"/>
                    <a:pt x="2" y="321575"/>
                  </a:cubicBezTo>
                  <a:close/>
                  <a:moveTo>
                    <a:pt x="325566" y="554271"/>
                  </a:moveTo>
                  <a:cubicBezTo>
                    <a:pt x="453678" y="554080"/>
                    <a:pt x="554357" y="453306"/>
                    <a:pt x="554262" y="325289"/>
                  </a:cubicBezTo>
                  <a:cubicBezTo>
                    <a:pt x="554166" y="196416"/>
                    <a:pt x="454440" y="96404"/>
                    <a:pt x="325757" y="96213"/>
                  </a:cubicBezTo>
                  <a:cubicBezTo>
                    <a:pt x="193264" y="96023"/>
                    <a:pt x="95537" y="194321"/>
                    <a:pt x="95823" y="327480"/>
                  </a:cubicBezTo>
                  <a:cubicBezTo>
                    <a:pt x="96204" y="456639"/>
                    <a:pt x="195264" y="554461"/>
                    <a:pt x="325566" y="554271"/>
                  </a:cubicBezTo>
                  <a:close/>
                </a:path>
              </a:pathLst>
            </a:custGeom>
            <a:solidFill>
              <a:srgbClr val="E6292B"/>
            </a:solidFill>
            <a:ln w="9525" cap="flat">
              <a:solidFill>
                <a:srgbClr val="E6292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3EE8C3-4493-AE0B-4150-68FAF3F85F1E}"/>
                </a:ext>
              </a:extLst>
            </p:cNvPr>
            <p:cNvSpPr/>
            <p:nvPr/>
          </p:nvSpPr>
          <p:spPr>
            <a:xfrm>
              <a:off x="1829715" y="3665442"/>
              <a:ext cx="766778" cy="766139"/>
            </a:xfrm>
            <a:custGeom>
              <a:avLst/>
              <a:gdLst>
                <a:gd name="connsiteX0" fmla="*/ 229744 w 458439"/>
                <a:gd name="connsiteY0" fmla="*/ 458058 h 458057"/>
                <a:gd name="connsiteX1" fmla="*/ 1 w 458439"/>
                <a:gd name="connsiteY1" fmla="*/ 231267 h 458057"/>
                <a:gd name="connsiteX2" fmla="*/ 229935 w 458439"/>
                <a:gd name="connsiteY2" fmla="*/ 0 h 458057"/>
                <a:gd name="connsiteX3" fmla="*/ 458439 w 458439"/>
                <a:gd name="connsiteY3" fmla="*/ 229077 h 458057"/>
                <a:gd name="connsiteX4" fmla="*/ 229744 w 458439"/>
                <a:gd name="connsiteY4" fmla="*/ 458058 h 458057"/>
                <a:gd name="connsiteX5" fmla="*/ 226982 w 458439"/>
                <a:gd name="connsiteY5" fmla="*/ 371952 h 458057"/>
                <a:gd name="connsiteX6" fmla="*/ 371476 w 458439"/>
                <a:gd name="connsiteY6" fmla="*/ 231934 h 458057"/>
                <a:gd name="connsiteX7" fmla="*/ 232983 w 458439"/>
                <a:gd name="connsiteY7" fmla="*/ 86297 h 458057"/>
                <a:gd name="connsiteX8" fmla="*/ 86298 w 458439"/>
                <a:gd name="connsiteY8" fmla="*/ 228505 h 458057"/>
                <a:gd name="connsiteX9" fmla="*/ 226982 w 458439"/>
                <a:gd name="connsiteY9" fmla="*/ 371952 h 45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439" h="458057">
                  <a:moveTo>
                    <a:pt x="229744" y="458058"/>
                  </a:moveTo>
                  <a:cubicBezTo>
                    <a:pt x="99442" y="458248"/>
                    <a:pt x="382" y="360426"/>
                    <a:pt x="1" y="231267"/>
                  </a:cubicBezTo>
                  <a:cubicBezTo>
                    <a:pt x="-380" y="98108"/>
                    <a:pt x="97347" y="-190"/>
                    <a:pt x="229935" y="0"/>
                  </a:cubicBezTo>
                  <a:cubicBezTo>
                    <a:pt x="358617" y="191"/>
                    <a:pt x="458344" y="100203"/>
                    <a:pt x="458439" y="229077"/>
                  </a:cubicBezTo>
                  <a:cubicBezTo>
                    <a:pt x="458630" y="356997"/>
                    <a:pt x="357951" y="457772"/>
                    <a:pt x="229744" y="458058"/>
                  </a:cubicBezTo>
                  <a:close/>
                  <a:moveTo>
                    <a:pt x="226982" y="371952"/>
                  </a:moveTo>
                  <a:cubicBezTo>
                    <a:pt x="305754" y="372809"/>
                    <a:pt x="369285" y="311277"/>
                    <a:pt x="371476" y="231934"/>
                  </a:cubicBezTo>
                  <a:cubicBezTo>
                    <a:pt x="373572" y="153258"/>
                    <a:pt x="311850" y="88297"/>
                    <a:pt x="232983" y="86297"/>
                  </a:cubicBezTo>
                  <a:cubicBezTo>
                    <a:pt x="151734" y="84201"/>
                    <a:pt x="86774" y="147162"/>
                    <a:pt x="86298" y="228505"/>
                  </a:cubicBezTo>
                  <a:cubicBezTo>
                    <a:pt x="85917" y="307563"/>
                    <a:pt x="148115" y="370999"/>
                    <a:pt x="226982" y="371952"/>
                  </a:cubicBezTo>
                  <a:close/>
                </a:path>
              </a:pathLst>
            </a:custGeom>
            <a:solidFill>
              <a:srgbClr val="F9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37C7D48-FC79-5BCD-BAAC-128E5EF87BB2}"/>
                </a:ext>
              </a:extLst>
            </p:cNvPr>
            <p:cNvSpPr/>
            <p:nvPr/>
          </p:nvSpPr>
          <p:spPr>
            <a:xfrm>
              <a:off x="1974052" y="3809695"/>
              <a:ext cx="477074" cy="477881"/>
            </a:xfrm>
            <a:custGeom>
              <a:avLst/>
              <a:gdLst>
                <a:gd name="connsiteX0" fmla="*/ 140686 w 285232"/>
                <a:gd name="connsiteY0" fmla="*/ 285705 h 285714"/>
                <a:gd name="connsiteX1" fmla="*/ 2 w 285232"/>
                <a:gd name="connsiteY1" fmla="*/ 142259 h 285714"/>
                <a:gd name="connsiteX2" fmla="*/ 146687 w 285232"/>
                <a:gd name="connsiteY2" fmla="*/ 51 h 285714"/>
                <a:gd name="connsiteX3" fmla="*/ 285180 w 285232"/>
                <a:gd name="connsiteY3" fmla="*/ 145688 h 285714"/>
                <a:gd name="connsiteX4" fmla="*/ 140686 w 285232"/>
                <a:gd name="connsiteY4" fmla="*/ 285705 h 28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32" h="285714">
                  <a:moveTo>
                    <a:pt x="140686" y="285705"/>
                  </a:moveTo>
                  <a:cubicBezTo>
                    <a:pt x="61819" y="284848"/>
                    <a:pt x="-379" y="221317"/>
                    <a:pt x="2" y="142259"/>
                  </a:cubicBezTo>
                  <a:cubicBezTo>
                    <a:pt x="383" y="60916"/>
                    <a:pt x="65343" y="-2045"/>
                    <a:pt x="146687" y="51"/>
                  </a:cubicBezTo>
                  <a:cubicBezTo>
                    <a:pt x="225554" y="2146"/>
                    <a:pt x="287276" y="67012"/>
                    <a:pt x="285180" y="145688"/>
                  </a:cubicBezTo>
                  <a:cubicBezTo>
                    <a:pt x="282989" y="225031"/>
                    <a:pt x="219458" y="286563"/>
                    <a:pt x="140686" y="285705"/>
                  </a:cubicBezTo>
                  <a:close/>
                </a:path>
              </a:pathLst>
            </a:custGeom>
            <a:solidFill>
              <a:srgbClr val="287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854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BC302-7722-149A-2A2D-BFDE0B658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6"/>
          <a:stretch/>
        </p:blipFill>
        <p:spPr>
          <a:xfrm>
            <a:off x="112600" y="263900"/>
            <a:ext cx="11812555" cy="65104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2E1795-967C-1E55-7D15-6027B232B723}"/>
              </a:ext>
            </a:extLst>
          </p:cNvPr>
          <p:cNvSpPr txBox="1"/>
          <p:nvPr/>
        </p:nvSpPr>
        <p:spPr>
          <a:xfrm>
            <a:off x="3438525" y="275207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neighboring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331C1C-B6EA-6C9F-35EE-97D02D8DD4BB}"/>
              </a:ext>
            </a:extLst>
          </p:cNvPr>
          <p:cNvSpPr txBox="1"/>
          <p:nvPr/>
        </p:nvSpPr>
        <p:spPr>
          <a:xfrm>
            <a:off x="4082729" y="3285470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cloth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EE3F13-FB2A-E65A-46EA-405C35AA8890}"/>
              </a:ext>
            </a:extLst>
          </p:cNvPr>
          <p:cNvSpPr txBox="1"/>
          <p:nvPr/>
        </p:nvSpPr>
        <p:spPr>
          <a:xfrm>
            <a:off x="4046079" y="3815970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wicked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CB7FC3-2B35-0D58-DB1D-5AEA392BC7EE}"/>
              </a:ext>
            </a:extLst>
          </p:cNvPr>
          <p:cNvSpPr txBox="1"/>
          <p:nvPr/>
        </p:nvSpPr>
        <p:spPr>
          <a:xfrm>
            <a:off x="3940141" y="4337121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valuable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9BC30B-9370-EA53-F08B-8876E1CD630E}"/>
              </a:ext>
            </a:extLst>
          </p:cNvPr>
          <p:cNvSpPr txBox="1"/>
          <p:nvPr/>
        </p:nvSpPr>
        <p:spPr>
          <a:xfrm>
            <a:off x="2809345" y="5381492"/>
            <a:ext cx="3209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manufactured</a:t>
            </a:r>
            <a:r>
              <a:rPr lang="fr-FR" sz="2800" dirty="0">
                <a:latin typeface="Berlin Sans FB" panose="020E0602020502020306" pitchFamily="34" charset="0"/>
              </a:rPr>
              <a:t> items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F45AE7-C98C-5D58-59F8-C2E7D0D572FB}"/>
              </a:ext>
            </a:extLst>
          </p:cNvPr>
          <p:cNvSpPr txBox="1"/>
          <p:nvPr/>
        </p:nvSpPr>
        <p:spPr>
          <a:xfrm>
            <a:off x="4041051" y="6124324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5F98E1-0034-9245-F924-754CD8821BFB}"/>
              </a:ext>
            </a:extLst>
          </p:cNvPr>
          <p:cNvSpPr txBox="1"/>
          <p:nvPr/>
        </p:nvSpPr>
        <p:spPr>
          <a:xfrm>
            <a:off x="8965476" y="2661110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journey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2FC33F-DB94-9D5E-3A35-A512BE96E742}"/>
              </a:ext>
            </a:extLst>
          </p:cNvPr>
          <p:cNvSpPr txBox="1"/>
          <p:nvPr/>
        </p:nvSpPr>
        <p:spPr>
          <a:xfrm>
            <a:off x="8965476" y="3265765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reach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1DE606-92CC-D372-D3EF-36DE48E3D5C5}"/>
              </a:ext>
            </a:extLst>
          </p:cNvPr>
          <p:cNvSpPr txBox="1"/>
          <p:nvPr/>
        </p:nvSpPr>
        <p:spPr>
          <a:xfrm>
            <a:off x="8965476" y="3788985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goods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9B0D1B-F22D-7152-3E2E-081E0445740A}"/>
              </a:ext>
            </a:extLst>
          </p:cNvPr>
          <p:cNvSpPr txBox="1"/>
          <p:nvPr/>
        </p:nvSpPr>
        <p:spPr>
          <a:xfrm>
            <a:off x="8975001" y="4274760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available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C2088C-5E1B-E966-24BD-B9AA28169B32}"/>
              </a:ext>
            </a:extLst>
          </p:cNvPr>
          <p:cNvSpPr txBox="1"/>
          <p:nvPr/>
        </p:nvSpPr>
        <p:spPr>
          <a:xfrm>
            <a:off x="8621744" y="5215122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in exchange for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1B9E30-C862-972E-4D27-8D67BA251625}"/>
              </a:ext>
            </a:extLst>
          </p:cNvPr>
          <p:cNvSpPr txBox="1"/>
          <p:nvPr/>
        </p:nvSpPr>
        <p:spPr>
          <a:xfrm>
            <a:off x="9289283" y="6050904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gun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49148E-1A71-C7D1-9145-F015F3270D18}"/>
              </a:ext>
            </a:extLst>
          </p:cNvPr>
          <p:cNvSpPr/>
          <p:nvPr/>
        </p:nvSpPr>
        <p:spPr>
          <a:xfrm>
            <a:off x="3406454" y="2728400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040EC-E644-65C9-53BD-CE658DA576C5}"/>
              </a:ext>
            </a:extLst>
          </p:cNvPr>
          <p:cNvSpPr/>
          <p:nvPr/>
        </p:nvSpPr>
        <p:spPr>
          <a:xfrm>
            <a:off x="3545972" y="3308288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4D7E9-1D56-A208-FF3B-26445C75299C}"/>
              </a:ext>
            </a:extLst>
          </p:cNvPr>
          <p:cNvSpPr/>
          <p:nvPr/>
        </p:nvSpPr>
        <p:spPr>
          <a:xfrm>
            <a:off x="3685030" y="3886297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367718-3B07-8EF6-240D-C26DE7D2F722}"/>
              </a:ext>
            </a:extLst>
          </p:cNvPr>
          <p:cNvSpPr/>
          <p:nvPr/>
        </p:nvSpPr>
        <p:spPr>
          <a:xfrm>
            <a:off x="3638570" y="4455315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57172D-C190-BFEA-1A34-8AA5775F1620}"/>
              </a:ext>
            </a:extLst>
          </p:cNvPr>
          <p:cNvSpPr/>
          <p:nvPr/>
        </p:nvSpPr>
        <p:spPr>
          <a:xfrm>
            <a:off x="2794905" y="5433726"/>
            <a:ext cx="3134136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5A299E-619D-3124-CE4D-FEC321AD4A0A}"/>
              </a:ext>
            </a:extLst>
          </p:cNvPr>
          <p:cNvSpPr/>
          <p:nvPr/>
        </p:nvSpPr>
        <p:spPr>
          <a:xfrm>
            <a:off x="2653041" y="620193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FE99F-3590-23F5-9243-1D86722B9AB0}"/>
              </a:ext>
            </a:extLst>
          </p:cNvPr>
          <p:cNvSpPr/>
          <p:nvPr/>
        </p:nvSpPr>
        <p:spPr>
          <a:xfrm>
            <a:off x="7778658" y="27616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916B6-06ED-9AF0-2E54-ED2D7A081A5C}"/>
              </a:ext>
            </a:extLst>
          </p:cNvPr>
          <p:cNvSpPr/>
          <p:nvPr/>
        </p:nvSpPr>
        <p:spPr>
          <a:xfrm>
            <a:off x="8022975" y="3332493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7536ED-4CC6-75DF-2C09-7579B2621747}"/>
              </a:ext>
            </a:extLst>
          </p:cNvPr>
          <p:cNvSpPr/>
          <p:nvPr/>
        </p:nvSpPr>
        <p:spPr>
          <a:xfrm>
            <a:off x="8289200" y="38927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028D2-FE3E-9AF7-9554-5EA2A2904B38}"/>
              </a:ext>
            </a:extLst>
          </p:cNvPr>
          <p:cNvSpPr/>
          <p:nvPr/>
        </p:nvSpPr>
        <p:spPr>
          <a:xfrm>
            <a:off x="8320299" y="4402857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5D7BB9-CE57-A18C-0ED9-E2DB9229F260}"/>
              </a:ext>
            </a:extLst>
          </p:cNvPr>
          <p:cNvSpPr/>
          <p:nvPr/>
        </p:nvSpPr>
        <p:spPr>
          <a:xfrm>
            <a:off x="8351895" y="535537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08539D-4C79-0C15-80BF-E0E20FA044B4}"/>
              </a:ext>
            </a:extLst>
          </p:cNvPr>
          <p:cNvSpPr/>
          <p:nvPr/>
        </p:nvSpPr>
        <p:spPr>
          <a:xfrm>
            <a:off x="8167152" y="614105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552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49784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Lesson 1: The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triangular</a:t>
            </a: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trade</a:t>
            </a:r>
            <a:r>
              <a:rPr lang="fr-FR" sz="3600" i="0" strike="noStrike" kern="1200" cap="none" spc="0" baseline="0" dirty="0">
                <a:solidFill>
                  <a:srgbClr val="FF0000"/>
                </a:solidFill>
                <a:uFillTx/>
                <a:latin typeface="Berlin Sans FB" panose="020E0602020502020306" pitchFamily="34" charset="0"/>
              </a:rPr>
              <a:t>				</a:t>
            </a:r>
            <a:endParaRPr lang="fr-FR" sz="3600" i="1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Berlin Sans FB" panose="020E0602020502020306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bg1">
                  <a:lumMod val="85000"/>
                </a:schemeClr>
              </a:solidFill>
              <a:latin typeface="Berlin Sans FB" panose="020E0602020502020306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Watch the video about the triangular trade to understand how it worked.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a, </a:t>
            </a:r>
            <a:r>
              <a:rPr lang="en-US" sz="3200" u="sng" dirty="0">
                <a:latin typeface="Berlin Sans FB" panose="020E0602020502020306" pitchFamily="34" charset="0"/>
              </a:rPr>
              <a:t>Write captions on the map above </a:t>
            </a:r>
            <a:r>
              <a:rPr lang="en-US" sz="3200" dirty="0">
                <a:latin typeface="Berlin Sans FB" panose="020E0602020502020306" pitchFamily="34" charset="0"/>
              </a:rPr>
              <a:t>(continents, goods) </a:t>
            </a:r>
            <a:endParaRPr lang="fr-FR" sz="3200" dirty="0">
              <a:solidFill>
                <a:srgbClr val="000000"/>
              </a:solidFill>
              <a:latin typeface="Gill Sans Ultra Bold" panose="020B0A02020104020203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tx1">
                  <a:lumMod val="50000"/>
                  <a:lumOff val="50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83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BB2CA1-A702-E125-378D-058946BA0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0" t="27531" r="22620" b="6438"/>
          <a:stretch/>
        </p:blipFill>
        <p:spPr>
          <a:xfrm>
            <a:off x="725713" y="0"/>
            <a:ext cx="10522859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0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u="sng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b, Explain the triangular trade</a:t>
            </a:r>
            <a:endParaRPr lang="en-US" sz="32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My notes: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endParaRPr lang="fr-FR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81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759</Words>
  <Application>Microsoft Office PowerPoint</Application>
  <PresentationFormat>Grand écran</PresentationFormat>
  <Paragraphs>197</Paragraphs>
  <Slides>55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55</vt:i4>
      </vt:variant>
    </vt:vector>
  </HeadingPairs>
  <TitlesOfParts>
    <vt:vector size="68" baseType="lpstr">
      <vt:lpstr>Arial</vt:lpstr>
      <vt:lpstr>Arial Unicode MS</vt:lpstr>
      <vt:lpstr>Berlin Sans FB</vt:lpstr>
      <vt:lpstr>Berlin Sans FB Demi</vt:lpstr>
      <vt:lpstr>Calibri</vt:lpstr>
      <vt:lpstr>Calibri Light</vt:lpstr>
      <vt:lpstr>Century Gothic</vt:lpstr>
      <vt:lpstr>Gill Sans Ultra Bold</vt:lpstr>
      <vt:lpstr>Liberation Serif</vt:lpstr>
      <vt:lpstr>Songti SC</vt:lpstr>
      <vt:lpstr>Times New Roman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15</cp:revision>
  <dcterms:created xsi:type="dcterms:W3CDTF">2023-09-19T06:46:09Z</dcterms:created>
  <dcterms:modified xsi:type="dcterms:W3CDTF">2023-11-09T10:12:53Z</dcterms:modified>
</cp:coreProperties>
</file>