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7" r:id="rId5"/>
    <p:sldId id="263" r:id="rId6"/>
    <p:sldId id="257" r:id="rId7"/>
    <p:sldId id="258" r:id="rId8"/>
    <p:sldId id="259" r:id="rId9"/>
    <p:sldId id="268" r:id="rId10"/>
    <p:sldId id="269" r:id="rId11"/>
    <p:sldId id="273" r:id="rId12"/>
    <p:sldId id="270" r:id="rId13"/>
    <p:sldId id="271" r:id="rId14"/>
    <p:sldId id="280" r:id="rId15"/>
    <p:sldId id="260" r:id="rId16"/>
    <p:sldId id="278" r:id="rId17"/>
    <p:sldId id="279" r:id="rId18"/>
    <p:sldId id="274" r:id="rId19"/>
    <p:sldId id="277" r:id="rId20"/>
    <p:sldId id="275" r:id="rId21"/>
    <p:sldId id="276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13BDC-D1F4-CB39-0A43-3879936E6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957837-8E39-047A-EC37-548667670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EFC9B9-282A-EB98-EAEC-644918E03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1B600B-716C-D8D1-4CBC-648BDE38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D16400-1D26-93A5-73C9-4E00F107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40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1D7B8-2838-CDC8-4B7A-AFAEE724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D93527-F055-2369-80D8-3B441459A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B9B54-5BC7-A2E0-EE89-738C6467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41575-0177-9272-BF56-D06F47FEA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289057-ABE0-DE26-AFC6-B6FC67AB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41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3A5720-C817-CE49-4239-D65CCDC80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91A65C-C7EC-C09E-90EC-C8155BE0F6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700141-9D29-68C8-9371-D016C6FCB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E65AA7-30B2-C2D9-6BFA-21CB657B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F9FA2-BA88-3328-D3CD-5DEC078A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81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9BEC3E-3BA7-F3E6-BD8D-4A3C9CAA3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85CDE0-FED5-425C-02AD-D4FB6BF0E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3B03F0-6226-52F8-506F-8DE89549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D6B4D-FD28-2252-8B6A-C7FC408B5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2ECDC3-37D6-15AC-925E-9426C4CC0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00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E624F4-D7BC-5726-A0DF-CC15E0F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B13838-2CB4-B20C-24FF-34282606F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C725FA-DA78-50C4-D92B-9338CC4A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08501E-D56A-DAB2-98EB-675EB2A6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BA930-00D3-0E6B-0E24-E1AE2F0B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92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35F86-830A-4658-87BC-635D6787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A1F191-51BD-6F49-60C8-31819943D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CA8116-9A6C-D2B0-2E9F-FCC9866B0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C9FE20-9FCD-E8C9-CF7A-FACBD4AB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4D0A97-A5EB-E96C-2742-E44A0C8E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D99E5F-E209-C789-8D21-4B22A595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1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2438FA-6581-AF82-B627-4CFE098A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6DFE5A-5D57-B4EB-4E70-8A0F12B75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413CD1-BB91-E7DF-3CE5-B8772E4DC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C402B2-D457-9D4A-48CB-3C447EED9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FE4AC0-6B99-AA7F-6EB4-6127D4E73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288069B-5987-F3C6-EB63-6FCBEE271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0E2958-114F-FE15-F4A0-6C42AE00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34C7CA-945A-CF2D-11EA-5D16237B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85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DBB6A-1A16-389A-58FE-FD8AB4A6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3FF61F-DAF2-AC90-C021-48F5EE262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EB3C64E-4426-BB16-2797-2D5DA841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48C143-5C66-B65C-0E82-46472358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2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361BFB8-FA26-2FA0-5DE3-3EF79A47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1656B77-4753-B02B-2499-9E80752D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96F8DC-2E88-5E86-F178-F5E9C021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03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7082E-A587-845E-3CF1-44E1D068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9CF063-B8AF-B28B-816F-A248AA771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FFD44C-F809-9630-D586-0C53D9859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6378CC-FD1D-F189-A773-13E81BDD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DEF417-EA5A-A2F6-DA53-E55B93CF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4537F9-E391-3478-E7F7-A9326358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6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591B4-3591-62E1-1FEE-B2338294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AD99ECC-3D8F-FBCE-5291-EE04CF311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3C190B-0CFF-16F3-8F54-F89275EC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0BBB3B-30C3-4313-8F36-2DCBC4E9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C76C28-7B0E-F14D-2181-5761C304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F7BFA6-A327-2CBC-60FE-EBA6DD0A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57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4D17D5A-828D-A15E-12D9-0F846AFC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312BFD-4348-6051-8CF5-AF4F0063A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2BC877-91F9-F157-E1F2-40C7045C7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B1AB3-B6D1-4E08-B292-6E90A0DACEE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1C8810-F849-F01A-BE93-D3AF833D2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878B3A-11E0-3259-4CAB-EBC8A1553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15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A7C5-F09F-1D12-9C01-1DC8D65DC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autiful Lake New Zealand Wallpaper, HD Nature 4K Wallpapers, Images and  Background - Wallpapers Den">
            <a:extLst>
              <a:ext uri="{FF2B5EF4-FFF2-40B4-BE49-F238E27FC236}">
                <a16:creationId xmlns:a16="http://schemas.microsoft.com/office/drawing/2014/main" id="{7BAA4401-9E37-24C8-2863-0F90C495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6E7B29-CBC7-1DD2-FE5E-2C846A9CD1B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04278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F67A2-E4EA-897F-7205-E86EF4E98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7936F1-66CE-2F84-CB66-4DDF9AD60CA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u="sng" dirty="0">
                <a:solidFill>
                  <a:schemeClr val="tx1"/>
                </a:solidFill>
                <a:latin typeface="Berlin Sans FB" panose="020E0602020502020306" pitchFamily="34" charset="0"/>
              </a:rPr>
              <a:t>Video: Take a tour of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Positive expressions: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7D601F-A4FB-9603-C5B0-0CC21CFB5C9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54CAD0E-5CF9-5898-042B-9055993D9FFE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11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2FF8-8443-22E9-5314-846C087A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D7918A-9477-8A29-3834-F407F3179929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C7D373-6DE2-2BDF-B963-41C4D7A1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" y="1071879"/>
            <a:ext cx="10391140" cy="54988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4508FE-3A60-B2A3-6F4D-8249438A29DF}"/>
              </a:ext>
            </a:extLst>
          </p:cNvPr>
          <p:cNvSpPr/>
          <p:nvPr/>
        </p:nvSpPr>
        <p:spPr>
          <a:xfrm>
            <a:off x="5953760" y="178591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FE1AFC-7114-E042-74EC-AABDB242A41E}"/>
              </a:ext>
            </a:extLst>
          </p:cNvPr>
          <p:cNvSpPr/>
          <p:nvPr/>
        </p:nvSpPr>
        <p:spPr>
          <a:xfrm>
            <a:off x="5953760" y="2727961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0A8CAE-5B7E-7996-9EB3-5305D33D68CD}"/>
              </a:ext>
            </a:extLst>
          </p:cNvPr>
          <p:cNvSpPr/>
          <p:nvPr/>
        </p:nvSpPr>
        <p:spPr>
          <a:xfrm>
            <a:off x="5953760" y="3708402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509C33-1FD4-3BBB-3041-6763074F22FD}"/>
              </a:ext>
            </a:extLst>
          </p:cNvPr>
          <p:cNvSpPr/>
          <p:nvPr/>
        </p:nvSpPr>
        <p:spPr>
          <a:xfrm>
            <a:off x="5953760" y="468884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994A7A-D679-1F3C-656F-8FB70EB33EC2}"/>
              </a:ext>
            </a:extLst>
          </p:cNvPr>
          <p:cNvSpPr/>
          <p:nvPr/>
        </p:nvSpPr>
        <p:spPr>
          <a:xfrm>
            <a:off x="5953760" y="5669284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3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AF72C-2506-7DA2-2D36-EF99980D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0E154E-D249-C026-6C3E-024A2EB1D30A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So, do you agree?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8C9D24-A1E1-AF9E-177A-ACAAD28F0C04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69422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1F1EA-6ACF-43DD-9EF2-6AB2CAE4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BA7EB2-626A-8138-9749-CCFACF753CD0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r>
              <a:rPr lang="en-US" sz="360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place where there is something for everyone”</a:t>
            </a: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Do you agree? 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Work in groups!</a:t>
            </a:r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	Help: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C6564D-B70D-05A6-E495-BD73190DCBE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  <p:pic>
        <p:nvPicPr>
          <p:cNvPr id="3" name="Image 2" descr="Une image contenant texte, Police, blanc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CB64762-C6F9-2E04-D1D0-876848D0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044" y="2695826"/>
            <a:ext cx="6378493" cy="23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6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1F1EA-6ACF-43DD-9EF2-6AB2CAE4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BA7EB2-626A-8138-9749-CCFACF753CD0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u="sng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 place where there is something for </a:t>
            </a:r>
            <a:r>
              <a:rPr lang="en-US" sz="3600" u="sng" noProof="0">
                <a:solidFill>
                  <a:schemeClr val="tx1"/>
                </a:solidFill>
                <a:latin typeface="Berlin Sans FB" panose="020E0602020502020306" pitchFamily="34" charset="0"/>
              </a:rPr>
              <a:t>everyone:</a:t>
            </a:r>
          </a:p>
          <a:p>
            <a:endParaRPr lang="en-US" sz="3600" u="sng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C6564D-B70D-05A6-E495-BD73190DCBE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tx1"/>
                </a:solidFill>
                <a:latin typeface="Berlin Sans FB" panose="020E0602020502020306" pitchFamily="34" charset="0"/>
              </a:rPr>
              <a:t>In your copybook:</a:t>
            </a:r>
          </a:p>
        </p:txBody>
      </p:sp>
      <p:pic>
        <p:nvPicPr>
          <p:cNvPr id="3" name="Image 2" descr="Une image contenant texte, Police, blanc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CB64762-C6F9-2E04-D1D0-876848D0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267" y="0"/>
            <a:ext cx="4173733" cy="150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64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3B6E8-1446-90B7-0A7D-BEFF30D4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96F35DE-7D38-5A4C-0BC6-9110916CC3A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would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do in New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Zealand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In your copybook, write 4 sentences to present the activities you would / wouldn't do if you were in NZ and why. 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Ex : If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were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in New Zealand,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would go 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canoeing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because I love water sports.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5C000-D97E-E903-FE34-47160A784E3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Time to </a:t>
            </a:r>
            <a:r>
              <a:rPr lang="fr-FR" sz="3200" dirty="0" err="1">
                <a:latin typeface="Berlin Sans FB" panose="020E0602020502020306" pitchFamily="34" charset="0"/>
              </a:rPr>
              <a:t>write</a:t>
            </a:r>
            <a:r>
              <a:rPr lang="fr-FR" sz="3200" dirty="0">
                <a:latin typeface="Berlin Sans FB" panose="020E0602020502020306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79830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ADEF3-C7E2-5535-BCD8-B840B7B39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0ED899-63DD-D512-DCCA-15D0372A546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9DD9ACA-0395-D14D-9DB4-AF8624A6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221495" y="612876"/>
            <a:ext cx="10127225" cy="633515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E0F62BA-1D94-4B2B-0C22-68EF73401919}"/>
              </a:ext>
            </a:extLst>
          </p:cNvPr>
          <p:cNvSpPr/>
          <p:nvPr/>
        </p:nvSpPr>
        <p:spPr>
          <a:xfrm>
            <a:off x="2423651" y="1705897"/>
            <a:ext cx="7103808" cy="361827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does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mean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 </a:t>
            </a:r>
          </a:p>
          <a:p>
            <a:pPr algn="ctr"/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Read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and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find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your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favourite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one.</a:t>
            </a:r>
          </a:p>
        </p:txBody>
      </p:sp>
    </p:spTree>
    <p:extLst>
      <p:ext uri="{BB962C8B-B14F-4D97-AF65-F5344CB8AC3E}">
        <p14:creationId xmlns:p14="http://schemas.microsoft.com/office/powerpoint/2010/main" val="2191820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DC900-1D1B-FBC8-33CE-1BF2EA5A7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76E91-121B-ABD3-E264-B99F10F5CF42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265CEA4-7D7A-E9AE-21CB-AA813BFC7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111044" y="622708"/>
            <a:ext cx="10127225" cy="633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55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F8D6-1F91-A3E4-EB8F-8B8E72D2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41F4FB-6F12-D745-946E-EC69B023A7C0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E5D930B-EE66-B1FE-7E41-A38695BBF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52"/>
          <a:stretch>
            <a:fillRect/>
          </a:stretch>
        </p:blipFill>
        <p:spPr>
          <a:xfrm>
            <a:off x="220257" y="1032386"/>
            <a:ext cx="11775098" cy="557835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FDBDC8A-58B8-01B0-3C72-63F56BF48AF9}"/>
              </a:ext>
            </a:extLst>
          </p:cNvPr>
          <p:cNvSpPr txBox="1"/>
          <p:nvPr/>
        </p:nvSpPr>
        <p:spPr>
          <a:xfrm>
            <a:off x="2014301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snakes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986DED-B902-9972-CA6E-5223993285DF}"/>
              </a:ext>
            </a:extLst>
          </p:cNvPr>
          <p:cNvSpPr/>
          <p:nvPr/>
        </p:nvSpPr>
        <p:spPr>
          <a:xfrm>
            <a:off x="1801596" y="3209797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EF3891-1253-EB15-0DCA-609A52447457}"/>
              </a:ext>
            </a:extLst>
          </p:cNvPr>
          <p:cNvSpPr txBox="1"/>
          <p:nvPr/>
        </p:nvSpPr>
        <p:spPr>
          <a:xfrm>
            <a:off x="7987398" y="315437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birds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AAA1AB-8B89-4223-37A5-6B48AACCCBE3}"/>
              </a:ext>
            </a:extLst>
          </p:cNvPr>
          <p:cNvSpPr txBox="1"/>
          <p:nvPr/>
        </p:nvSpPr>
        <p:spPr>
          <a:xfrm>
            <a:off x="2132288" y="5946679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kiwi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D583E9-AE83-C954-8507-8B5FCFBBD510}"/>
              </a:ext>
            </a:extLst>
          </p:cNvPr>
          <p:cNvSpPr txBox="1"/>
          <p:nvPr/>
        </p:nvSpPr>
        <p:spPr>
          <a:xfrm>
            <a:off x="8184042" y="5946679"/>
            <a:ext cx="2326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nuclear</a:t>
            </a:r>
            <a:r>
              <a:rPr lang="fr-FR" sz="2800" dirty="0">
                <a:latin typeface="Berlin Sans FB" panose="020E0602020502020306" pitchFamily="34" charset="0"/>
              </a:rPr>
              <a:t> plants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A75AC6-D23B-7825-1A9A-3D12427FE5CA}"/>
              </a:ext>
            </a:extLst>
          </p:cNvPr>
          <p:cNvSpPr/>
          <p:nvPr/>
        </p:nvSpPr>
        <p:spPr>
          <a:xfrm>
            <a:off x="7774693" y="3283975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4B8C8F-3C02-46C8-A988-3C20ECEF1262}"/>
              </a:ext>
            </a:extLst>
          </p:cNvPr>
          <p:cNvSpPr/>
          <p:nvPr/>
        </p:nvSpPr>
        <p:spPr>
          <a:xfrm>
            <a:off x="1905981" y="5946679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23CA2C-4E68-3765-478C-7AC2EF94CFEE}"/>
              </a:ext>
            </a:extLst>
          </p:cNvPr>
          <p:cNvSpPr/>
          <p:nvPr/>
        </p:nvSpPr>
        <p:spPr>
          <a:xfrm>
            <a:off x="8170440" y="5946679"/>
            <a:ext cx="2536889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68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A59AD-D66E-AD94-68AA-107438D74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85A9E2-CEC8-5CAE-0551-AD2462071F51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4" name="Image 3" descr="Une image contenant texte, capture d’écran, Rectangle, Police&#10;&#10;Le contenu généré par l’IA peut être incorrect.">
            <a:extLst>
              <a:ext uri="{FF2B5EF4-FFF2-40B4-BE49-F238E27FC236}">
                <a16:creationId xmlns:a16="http://schemas.microsoft.com/office/drawing/2014/main" id="{56CE0C72-4EC7-830A-A145-641832B99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7" y="953728"/>
            <a:ext cx="11939266" cy="59042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9E383A3-88B8-7B70-32AA-FE51C94AE489}"/>
              </a:ext>
            </a:extLst>
          </p:cNvPr>
          <p:cNvSpPr txBox="1"/>
          <p:nvPr/>
        </p:nvSpPr>
        <p:spPr>
          <a:xfrm>
            <a:off x="2299435" y="3167390"/>
            <a:ext cx="2754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earthquakes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4FCE8C-4FDF-E8CF-0D97-6A9532935FE5}"/>
              </a:ext>
            </a:extLst>
          </p:cNvPr>
          <p:cNvSpPr/>
          <p:nvPr/>
        </p:nvSpPr>
        <p:spPr>
          <a:xfrm>
            <a:off x="2173068" y="3211826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B64FD4-2F01-862D-F1E6-88AC6E4679D3}"/>
              </a:ext>
            </a:extLst>
          </p:cNvPr>
          <p:cNvSpPr txBox="1"/>
          <p:nvPr/>
        </p:nvSpPr>
        <p:spPr>
          <a:xfrm>
            <a:off x="7828935" y="0"/>
            <a:ext cx="6179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DINOT-Regular"/>
              </a:rPr>
              <a:t>1. </a:t>
            </a:r>
            <a:r>
              <a:rPr lang="en-US" sz="1800" b="0" i="1" u="none" strike="noStrike" baseline="0" dirty="0">
                <a:latin typeface="DINOT-LightItalic"/>
              </a:rPr>
              <a:t>snakes </a:t>
            </a:r>
            <a:r>
              <a:rPr lang="en-US" sz="1800" b="0" i="0" u="none" strike="noStrike" baseline="0" dirty="0">
                <a:latin typeface="DINOT-Regular"/>
              </a:rPr>
              <a:t>– 2. </a:t>
            </a:r>
            <a:r>
              <a:rPr lang="en-US" sz="1800" b="0" i="1" u="none" strike="noStrike" baseline="0" dirty="0">
                <a:latin typeface="DINOT-LightItalic"/>
              </a:rPr>
              <a:t>birds </a:t>
            </a:r>
            <a:r>
              <a:rPr lang="en-US" sz="1800" b="0" i="0" u="none" strike="noStrike" baseline="0" dirty="0">
                <a:latin typeface="DINOT-Regular"/>
              </a:rPr>
              <a:t>– 3. </a:t>
            </a:r>
            <a:r>
              <a:rPr lang="en-US" sz="1800" b="0" i="1" u="none" strike="noStrike" baseline="0" dirty="0">
                <a:latin typeface="DINOT-LightItalic"/>
              </a:rPr>
              <a:t>Kiwi </a:t>
            </a:r>
            <a:r>
              <a:rPr lang="en-US" sz="1800" b="0" i="0" u="none" strike="noStrike" baseline="0" dirty="0">
                <a:latin typeface="DINOT-Regular"/>
              </a:rPr>
              <a:t>– 4. </a:t>
            </a:r>
            <a:r>
              <a:rPr lang="en-US" sz="1800" b="0" i="1" u="none" strike="noStrike" baseline="0" dirty="0">
                <a:latin typeface="DINOT-LightItalic"/>
              </a:rPr>
              <a:t>nuclear power plants </a:t>
            </a:r>
            <a:r>
              <a:rPr lang="en-US" sz="1800" b="0" i="0" u="none" strike="noStrike" baseline="0" dirty="0">
                <a:latin typeface="DINOT-Regular"/>
              </a:rPr>
              <a:t>– 5.</a:t>
            </a:r>
          </a:p>
          <a:p>
            <a:pPr algn="l"/>
            <a:r>
              <a:rPr lang="en-US" sz="1800" b="0" i="1" u="none" strike="noStrike" baseline="0" dirty="0">
                <a:latin typeface="DINOT-LightItalic"/>
              </a:rPr>
              <a:t>earthquakes </a:t>
            </a:r>
            <a:r>
              <a:rPr lang="en-US" sz="1800" b="0" i="0" u="none" strike="noStrike" baseline="0" dirty="0">
                <a:latin typeface="DINOT-Regular"/>
              </a:rPr>
              <a:t>– 6. </a:t>
            </a:r>
            <a:r>
              <a:rPr lang="en-US" sz="1800" b="0" i="1" u="none" strike="noStrike" baseline="0" dirty="0">
                <a:latin typeface="DINOT-LightItalic"/>
              </a:rPr>
              <a:t>the oath of loyalty </a:t>
            </a:r>
            <a:r>
              <a:rPr lang="en-US" sz="1800" b="0" i="0" u="none" strike="noStrike" baseline="0" dirty="0">
                <a:latin typeface="DINOT-Regular"/>
              </a:rPr>
              <a:t>– 7. </a:t>
            </a:r>
            <a:r>
              <a:rPr lang="en-US" sz="1800" b="0" i="1" u="none" strike="noStrike" baseline="0" dirty="0">
                <a:latin typeface="DINOT-LightItalic"/>
              </a:rPr>
              <a:t>forests </a:t>
            </a:r>
            <a:r>
              <a:rPr lang="en-US" sz="1800" b="0" i="0" u="none" strike="noStrike" baseline="0" dirty="0">
                <a:latin typeface="DINOT-Regular"/>
              </a:rPr>
              <a:t>– 8. </a:t>
            </a:r>
            <a:r>
              <a:rPr lang="en-US" sz="1800" b="0" i="1" u="none" strike="noStrike" baseline="0" dirty="0">
                <a:latin typeface="DINOT-LightItalic"/>
              </a:rPr>
              <a:t>films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BE3DFD-EAE3-1406-85A4-BD01D4A4EE8F}"/>
              </a:ext>
            </a:extLst>
          </p:cNvPr>
          <p:cNvSpPr txBox="1"/>
          <p:nvPr/>
        </p:nvSpPr>
        <p:spPr>
          <a:xfrm>
            <a:off x="7053332" y="3121034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the oath of loyalty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06871B6-1427-D6EC-19E3-FFB985E76C17}"/>
              </a:ext>
            </a:extLst>
          </p:cNvPr>
          <p:cNvSpPr txBox="1"/>
          <p:nvPr/>
        </p:nvSpPr>
        <p:spPr>
          <a:xfrm>
            <a:off x="1581680" y="5904272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forests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EF4AD3-595E-329A-1D62-213DA2B5376F}"/>
              </a:ext>
            </a:extLst>
          </p:cNvPr>
          <p:cNvSpPr txBox="1"/>
          <p:nvPr/>
        </p:nvSpPr>
        <p:spPr>
          <a:xfrm>
            <a:off x="8013360" y="6007510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films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BB6EB-43BB-11FA-E521-3AB78C6B6AB2}"/>
              </a:ext>
            </a:extLst>
          </p:cNvPr>
          <p:cNvSpPr/>
          <p:nvPr/>
        </p:nvSpPr>
        <p:spPr>
          <a:xfrm>
            <a:off x="6853086" y="3167390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2BB8-8315-71EC-4C9B-AA4C48812379}"/>
              </a:ext>
            </a:extLst>
          </p:cNvPr>
          <p:cNvSpPr/>
          <p:nvPr/>
        </p:nvSpPr>
        <p:spPr>
          <a:xfrm>
            <a:off x="1455313" y="5929391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F4D1C2-C665-EA73-CF07-84B029D3AD07}"/>
              </a:ext>
            </a:extLst>
          </p:cNvPr>
          <p:cNvSpPr/>
          <p:nvPr/>
        </p:nvSpPr>
        <p:spPr>
          <a:xfrm>
            <a:off x="7094113" y="5993144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69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77B40-6A71-FCFF-659F-BCA3E2F74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6880" y="85344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8800" b="1" dirty="0">
                <a:latin typeface="Berlin Sans FB" panose="020E0602020502020306" pitchFamily="34" charset="0"/>
              </a:rPr>
              <a:t>Flash unit: Kia </a:t>
            </a:r>
            <a:r>
              <a:rPr lang="fr-FR" sz="8800" b="1" dirty="0" err="1">
                <a:latin typeface="Berlin Sans FB" panose="020E0602020502020306" pitchFamily="34" charset="0"/>
              </a:rPr>
              <a:t>ora</a:t>
            </a:r>
            <a:br>
              <a:rPr lang="fr-FR" sz="6600" dirty="0">
                <a:latin typeface="Berlin Sans FB" panose="020E0602020502020306" pitchFamily="34" charset="0"/>
              </a:rPr>
            </a:br>
            <a:r>
              <a:rPr lang="fr-FR" sz="6600" dirty="0">
                <a:latin typeface="Berlin Sans FB" panose="020E0602020502020306" pitchFamily="34" charset="0"/>
              </a:rPr>
              <a:t>(New </a:t>
            </a:r>
            <a:r>
              <a:rPr lang="fr-FR" sz="6600" dirty="0" err="1">
                <a:latin typeface="Berlin Sans FB" panose="020E0602020502020306" pitchFamily="34" charset="0"/>
              </a:rPr>
              <a:t>Zealand</a:t>
            </a:r>
            <a:r>
              <a:rPr lang="fr-FR" sz="6600" dirty="0">
                <a:latin typeface="Berlin Sans FB" panose="020E0602020502020306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2799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7B65F-6FA6-78A0-D288-9CAE5308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F8EECC-DAE3-A542-AD84-2EF04C107D24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1998C0-3A69-6DE5-D45E-4F7C388CA14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4152602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8556A-7AD6-3782-092E-3C2DBB2FC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467FD90-65AC-2A96-62C4-08EFEF07D70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551DD7-09BA-7AD2-F1AA-9085EEFBA14D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11815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97276-2A3E-A91B-9FF0-FA1B2D69C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980B1380-69A0-CC05-A5FD-6174D8B01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48628"/>
            <a:ext cx="12187299" cy="33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25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2E841-DDEA-22A4-A512-C7E1274CB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01CB89-C44D-4B02-E626-5D6947D815F1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BDC2A6-F907-6C6F-D264-F1B2B530AA4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006F070-D4DB-E3AE-0273-5574705D0632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30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3FF88-6288-01F6-F4C1-52F493BD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11346-FF0B-8069-7039-FCE858E66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3341" y="195303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8800" b="1" dirty="0" err="1">
                <a:latin typeface="Berlin Sans FB" panose="020E0602020502020306" pitchFamily="34" charset="0"/>
              </a:rPr>
              <a:t>What</a:t>
            </a:r>
            <a:r>
              <a:rPr lang="fr-FR" sz="8800" b="1" dirty="0">
                <a:latin typeface="Berlin Sans FB" panose="020E0602020502020306" pitchFamily="34" charset="0"/>
              </a:rPr>
              <a:t> do </a:t>
            </a:r>
            <a:r>
              <a:rPr lang="fr-FR" sz="8800" b="1" dirty="0" err="1">
                <a:latin typeface="Berlin Sans FB" panose="020E0602020502020306" pitchFamily="34" charset="0"/>
              </a:rPr>
              <a:t>you</a:t>
            </a:r>
            <a:r>
              <a:rPr lang="fr-FR" sz="8800" b="1" dirty="0">
                <a:latin typeface="Berlin Sans FB" panose="020E0602020502020306" pitchFamily="34" charset="0"/>
              </a:rPr>
              <a:t> know about New </a:t>
            </a:r>
            <a:r>
              <a:rPr lang="fr-FR" sz="8800" b="1" dirty="0" err="1">
                <a:latin typeface="Berlin Sans FB" panose="020E0602020502020306" pitchFamily="34" charset="0"/>
              </a:rPr>
              <a:t>Zealand</a:t>
            </a:r>
            <a:r>
              <a:rPr lang="fr-FR" sz="8800" b="1" dirty="0">
                <a:latin typeface="Berlin Sans FB" panose="020E0602020502020306" pitchFamily="34" charset="0"/>
              </a:rPr>
              <a:t>?</a:t>
            </a:r>
            <a:endParaRPr lang="fr-FR" sz="6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65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B9CF76-63B8-67F1-F548-D834D3857A28}"/>
              </a:ext>
            </a:extLst>
          </p:cNvPr>
          <p:cNvSpPr/>
          <p:nvPr/>
        </p:nvSpPr>
        <p:spPr>
          <a:xfrm>
            <a:off x="-1" y="0"/>
            <a:ext cx="6776721" cy="3241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1. Look at the </a:t>
            </a:r>
            <a:r>
              <a:rPr lang="fr-FR" sz="3200" dirty="0" err="1">
                <a:latin typeface="Berlin Sans FB" panose="020E0602020502020306" pitchFamily="34" charset="0"/>
              </a:rPr>
              <a:t>map</a:t>
            </a:r>
            <a:r>
              <a:rPr lang="fr-FR" sz="3200" dirty="0">
                <a:latin typeface="Berlin Sans FB" panose="020E0602020502020306" pitchFamily="34" charset="0"/>
              </a:rPr>
              <a:t>.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do </a:t>
            </a:r>
            <a:r>
              <a:rPr lang="fr-FR" sz="3200" dirty="0" err="1">
                <a:latin typeface="Berlin Sans FB" panose="020E0602020502020306" pitchFamily="34" charset="0"/>
              </a:rPr>
              <a:t>you</a:t>
            </a:r>
            <a:r>
              <a:rPr lang="fr-FR" sz="3200" dirty="0">
                <a:latin typeface="Berlin Sans FB" panose="020E0602020502020306" pitchFamily="34" charset="0"/>
              </a:rPr>
              <a:t> notice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r>
              <a:rPr lang="fr-FR" sz="3200" dirty="0">
                <a:latin typeface="Berlin Sans FB" panose="020E0602020502020306" pitchFamily="34" charset="0"/>
              </a:rPr>
              <a:t>?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is</a:t>
            </a:r>
            <a:r>
              <a:rPr lang="fr-FR" sz="3200" dirty="0">
                <a:latin typeface="Berlin Sans FB" panose="020E0602020502020306" pitchFamily="34" charset="0"/>
              </a:rPr>
              <a:t> NZ </a:t>
            </a:r>
            <a:r>
              <a:rPr lang="fr-FR" sz="3200" dirty="0" err="1">
                <a:latin typeface="Berlin Sans FB" panose="020E0602020502020306" pitchFamily="34" charset="0"/>
              </a:rPr>
              <a:t>famous</a:t>
            </a:r>
            <a:r>
              <a:rPr lang="fr-FR" sz="3200" dirty="0">
                <a:latin typeface="Berlin Sans FB" panose="020E0602020502020306" pitchFamily="34" charset="0"/>
              </a:rPr>
              <a:t> for?</a:t>
            </a:r>
          </a:p>
        </p:txBody>
      </p:sp>
      <p:pic>
        <p:nvPicPr>
          <p:cNvPr id="8" name="Image 7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AFAB652-E34A-D69F-6AA2-B043AE0D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721" y="-6577"/>
            <a:ext cx="5415280" cy="68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1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FBA8-A3A2-0D3E-511E-6F51D0D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28EA19-8688-4621-1F22-EB5E9D2600D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extreme sports capital of the world”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What extreme sports do you see on the map and in the video?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EF2F06-A7E4-780F-FB16-8C0EC5DA645E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2. Watch the </a:t>
            </a:r>
            <a:r>
              <a:rPr lang="fr-FR" sz="4400" dirty="0" err="1">
                <a:latin typeface="Berlin Sans FB" panose="020E0602020502020306" pitchFamily="34" charset="0"/>
              </a:rPr>
              <a:t>video</a:t>
            </a:r>
            <a:r>
              <a:rPr lang="fr-FR" sz="44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33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169F6-7964-89B5-D3DF-23B73D878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C1E6C73-54E1-4A2E-5D3C-2C946444F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21"/>
          <a:stretch>
            <a:fillRect/>
          </a:stretch>
        </p:blipFill>
        <p:spPr>
          <a:xfrm>
            <a:off x="4673600" y="1351170"/>
            <a:ext cx="7518400" cy="5506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74360F-323F-EEAA-5F26-1518923E319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solidFill>
                  <a:schemeClr val="bg1"/>
                </a:solidFill>
                <a:latin typeface="Berlin Sans FB" panose="020E0602020502020306" pitchFamily="34" charset="0"/>
              </a:rPr>
              <a:t>What extreme sports do you see?</a:t>
            </a:r>
          </a:p>
        </p:txBody>
      </p:sp>
      <p:pic>
        <p:nvPicPr>
          <p:cNvPr id="3" name="Image 2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9646C38-3FAA-4848-60AB-513C97E7A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047" b="79459"/>
          <a:stretch>
            <a:fillRect/>
          </a:stretch>
        </p:blipFill>
        <p:spPr>
          <a:xfrm>
            <a:off x="0" y="802530"/>
            <a:ext cx="4958080" cy="19813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D5C5F62-786A-1A78-7003-30CE38D9D7EC}"/>
              </a:ext>
            </a:extLst>
          </p:cNvPr>
          <p:cNvSpPr txBox="1"/>
          <p:nvPr/>
        </p:nvSpPr>
        <p:spPr>
          <a:xfrm>
            <a:off x="5140960" y="303276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bungee jumping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F3E0A7-6D35-8823-6973-793C41152F98}"/>
              </a:ext>
            </a:extLst>
          </p:cNvPr>
          <p:cNvSpPr txBox="1"/>
          <p:nvPr/>
        </p:nvSpPr>
        <p:spPr>
          <a:xfrm>
            <a:off x="7594600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skiing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954671-28D1-56F2-A1D8-231B053B470B}"/>
              </a:ext>
            </a:extLst>
          </p:cNvPr>
          <p:cNvSpPr txBox="1"/>
          <p:nvPr/>
        </p:nvSpPr>
        <p:spPr>
          <a:xfrm>
            <a:off x="10066020" y="342900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ice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climbing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7E59D4-0D11-3B81-50DF-D5D25E679D9B}"/>
              </a:ext>
            </a:extLst>
          </p:cNvPr>
          <p:cNvSpPr txBox="1"/>
          <p:nvPr/>
        </p:nvSpPr>
        <p:spPr>
          <a:xfrm>
            <a:off x="5140960" y="5668457"/>
            <a:ext cx="189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paragliding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8F9250-F9C9-2054-44C8-C6EAFF3D08E0}"/>
              </a:ext>
            </a:extLst>
          </p:cNvPr>
          <p:cNvSpPr txBox="1"/>
          <p:nvPr/>
        </p:nvSpPr>
        <p:spPr>
          <a:xfrm>
            <a:off x="727456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jet </a:t>
            </a:r>
            <a:r>
              <a:rPr lang="fr-FR" sz="2800" dirty="0" err="1">
                <a:latin typeface="Berlin Sans FB" panose="020E0602020502020306" pitchFamily="34" charset="0"/>
              </a:rPr>
              <a:t>boating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4EDEE9-862A-FD52-E587-35040B192191}"/>
              </a:ext>
            </a:extLst>
          </p:cNvPr>
          <p:cNvSpPr txBox="1"/>
          <p:nvPr/>
        </p:nvSpPr>
        <p:spPr>
          <a:xfrm>
            <a:off x="973328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zorbing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9D1541-6AFA-0A92-3127-0E9E93E53217}"/>
              </a:ext>
            </a:extLst>
          </p:cNvPr>
          <p:cNvSpPr/>
          <p:nvPr/>
        </p:nvSpPr>
        <p:spPr>
          <a:xfrm>
            <a:off x="51409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4779D-75FD-AAC0-9EFA-7319569224F1}"/>
              </a:ext>
            </a:extLst>
          </p:cNvPr>
          <p:cNvSpPr/>
          <p:nvPr/>
        </p:nvSpPr>
        <p:spPr>
          <a:xfrm>
            <a:off x="75412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7EC38A-91B4-C352-68BE-7375D3ED12C3}"/>
              </a:ext>
            </a:extLst>
          </p:cNvPr>
          <p:cNvSpPr/>
          <p:nvPr/>
        </p:nvSpPr>
        <p:spPr>
          <a:xfrm>
            <a:off x="9895840" y="3481863"/>
            <a:ext cx="167640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9E05A7-C8B6-2460-AD63-C1FA63133035}"/>
              </a:ext>
            </a:extLst>
          </p:cNvPr>
          <p:cNvSpPr/>
          <p:nvPr/>
        </p:nvSpPr>
        <p:spPr>
          <a:xfrm>
            <a:off x="5140960" y="5506830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D76DA8-6752-2768-A564-93B742095470}"/>
              </a:ext>
            </a:extLst>
          </p:cNvPr>
          <p:cNvSpPr/>
          <p:nvPr/>
        </p:nvSpPr>
        <p:spPr>
          <a:xfrm>
            <a:off x="7317740" y="566845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275BF-B672-3EF1-9EAC-575FBB0D275B}"/>
              </a:ext>
            </a:extLst>
          </p:cNvPr>
          <p:cNvSpPr/>
          <p:nvPr/>
        </p:nvSpPr>
        <p:spPr>
          <a:xfrm>
            <a:off x="9814560" y="579037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3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FB5E6-783F-A94D-4CE6-0FE80723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07EED9-29AF-D9AF-10BB-752C267E0425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Let’s find the positive expressions in the video!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85D7E-1138-1D15-13A6-4C73028A697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89347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411</Words>
  <Application>Microsoft Office PowerPoint</Application>
  <PresentationFormat>Grand écran</PresentationFormat>
  <Paragraphs>82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Arial</vt:lpstr>
      <vt:lpstr>Berlin Sans FB</vt:lpstr>
      <vt:lpstr>Calibri</vt:lpstr>
      <vt:lpstr>Calibri Light</vt:lpstr>
      <vt:lpstr>DINOT-LightItalic</vt:lpstr>
      <vt:lpstr>DINOT-Regular</vt:lpstr>
      <vt:lpstr>Thème Office</vt:lpstr>
      <vt:lpstr>Présentation PowerPoint</vt:lpstr>
      <vt:lpstr>Flash unit: Kia ora (New Zealand)</vt:lpstr>
      <vt:lpstr>Présentation PowerPoint</vt:lpstr>
      <vt:lpstr>Présentation PowerPoint</vt:lpstr>
      <vt:lpstr>What do you know about New Zealand?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eleve</cp:lastModifiedBy>
  <cp:revision>4</cp:revision>
  <dcterms:created xsi:type="dcterms:W3CDTF">2026-01-04T16:33:04Z</dcterms:created>
  <dcterms:modified xsi:type="dcterms:W3CDTF">2026-01-19T08:59:48Z</dcterms:modified>
</cp:coreProperties>
</file>