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5" r:id="rId2"/>
    <p:sldId id="326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23" autoAdjust="0"/>
    <p:restoredTop sz="90196" autoAdjust="0"/>
  </p:normalViewPr>
  <p:slideViewPr>
    <p:cSldViewPr snapToGrid="0">
      <p:cViewPr>
        <p:scale>
          <a:sx n="125" d="100"/>
          <a:sy n="125" d="100"/>
        </p:scale>
        <p:origin x="126" y="90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234FA5-DAA0-4547-883B-3C2761DF133B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D43688-E40A-482C-919F-81E4F799EC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0327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812EC1-E0A1-1D63-E4F2-821064239F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4229CD0-37B2-B5FA-0F67-C421A033FF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9015CB-75D7-43DC-76E0-49790A085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D65B-7DC3-40A6-A1AB-B1DEE6E60E65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4C014D-619F-6DE5-2CD6-033472DC5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4189C5-51ED-3197-7205-ECB7E85E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E48D-CCC1-4699-A0DF-5DC29B832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9428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3D30D5-F7AA-32ED-601B-E85C207EB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F1907B0-F45A-D63F-B801-5B3FE0101D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079BCD-301A-AB51-CD13-C2BA2CC29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D65B-7DC3-40A6-A1AB-B1DEE6E60E65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A7FDBB-522B-6031-44A1-F145B99A9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9ABD5B-0DBD-03B8-39A4-DCD15454C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E48D-CCC1-4699-A0DF-5DC29B832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6304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9156B65-A741-899A-7008-E7A815B312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269D55C-92F4-AAE9-AAF3-67AF9FA19C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0AEE82-4E0E-D7D9-4E89-AEDE93038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D65B-7DC3-40A6-A1AB-B1DEE6E60E65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2C0275-C242-5F56-BB65-E5D2ECBEB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9ABF9D7-C81F-03A8-9F48-8B741AE9D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E48D-CCC1-4699-A0DF-5DC29B832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173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12BC56-B018-8D7D-5B35-E94A0E2B6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C2A6CE-2DF8-8095-3729-C3284411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25B4D3-C45C-1BBB-F1AB-34C85DEA6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D65B-7DC3-40A6-A1AB-B1DEE6E60E65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8AD89A-4917-C24A-08ED-7171307A2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6A8079-4E3A-DB3E-F61C-1EA417D61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E48D-CCC1-4699-A0DF-5DC29B832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6518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4F32D8-BD50-C6BB-8B55-03391B28F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3D847FD-87A4-A316-E4AD-CF6A85212C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0BFF53B-AAA6-D969-4507-5FEB9CC0D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D65B-7DC3-40A6-A1AB-B1DEE6E60E65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6CFA50-8814-DB64-EE3E-F2B02B43F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FDA78D-ED80-6EB9-BB3F-A6C3D1568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E48D-CCC1-4699-A0DF-5DC29B832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2841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D67678-0645-255E-FEE4-0D9755483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D86385-6E82-802B-1341-DD6BC18CF2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F5F3C68-35C6-F52E-D0C9-1C7DD9DB7D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C754F1A-8940-AD06-55BA-E9F1C6DA4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D65B-7DC3-40A6-A1AB-B1DEE6E60E65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FD8C33C-80B8-DF8C-2219-73495A397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D7AAF2B-18F0-2495-DA10-80FD0FD0F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E48D-CCC1-4699-A0DF-5DC29B832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0263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0DF7C0-0A5F-ABC4-D3BC-B128609FA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DBCE2E7-2F10-9807-52CC-F8E31F214C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E253273-61A9-E067-2D82-13E42DD4B8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52BE224-B941-DA54-6B29-2EFCE7FA00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3854578-9D91-C3B0-E9D5-5AD5FE4A25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04E4086-F120-F92C-D1A4-5CC7C2BE6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D65B-7DC3-40A6-A1AB-B1DEE6E60E65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B530939-2CCD-41E8-2C5D-0D3939DA2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76D94C4-A8DC-AA88-9707-40196AAC2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E48D-CCC1-4699-A0DF-5DC29B832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9370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F55958-B429-CCCA-186B-566C23970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DA58282-D850-ABA8-26D3-B3870AEB1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D65B-7DC3-40A6-A1AB-B1DEE6E60E65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ABF47A-6DDF-4594-07DB-A82A67FAF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5F5399E-D115-F24D-7616-C7374579A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E48D-CCC1-4699-A0DF-5DC29B832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8941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1DFCA46-93EF-CB79-843B-9F4EF63D6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D65B-7DC3-40A6-A1AB-B1DEE6E60E65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F6F2DA2-5C13-3389-AF39-E66151F47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0074FDF-15D0-E279-BD40-8C1E9D7C5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E48D-CCC1-4699-A0DF-5DC29B832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0891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D3D793-4819-2631-120A-FFDEFE019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CB0787-2A80-2662-DEDB-4C774B804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2322354-162B-4EC0-373C-E6BEBDA9F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882AC4-4CFC-315F-71F9-ABC00E56E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D65B-7DC3-40A6-A1AB-B1DEE6E60E65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0E17E66-B1FF-73DA-B39D-0E1D40098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DEBB6F8-A005-FB19-F1D4-0EB7D9CE1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E48D-CCC1-4699-A0DF-5DC29B832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3721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2F3695-03DC-AABD-183E-E1599F142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C37F175-8D0A-3A23-47A2-242A8CF4E4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24448AC-24ED-D22B-1036-EF7762338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5601ACD-A125-E0DF-501F-D34C24B29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D65B-7DC3-40A6-A1AB-B1DEE6E60E65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BD2E501-0B85-1396-DFEB-F205B4C2E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020C606-90BA-F29D-07FF-60D73A854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E48D-CCC1-4699-A0DF-5DC29B832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5225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C0320CC-D924-952B-2C9F-B4E3FD0B1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ED799CC-2C89-2CF5-C332-F0AFEF87F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F31399-C18B-A676-2812-FD642D1D18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3D65B-7DC3-40A6-A1AB-B1DEE6E60E65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83D33C-6A0B-0966-AF91-033DBA1409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858136-808D-1A21-8D05-0A3F0F41BC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EE48D-CCC1-4699-A0DF-5DC29B832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1744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B4BD4F-0067-4C4D-9D92-73C2A5BC7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200521B-DB19-48C9-80AB-AA79D4ADEA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905" y="102443"/>
            <a:ext cx="10507241" cy="6564404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5597663B-6698-45F6-B7BB-ED22E7924542}"/>
              </a:ext>
            </a:extLst>
          </p:cNvPr>
          <p:cNvSpPr txBox="1"/>
          <p:nvPr/>
        </p:nvSpPr>
        <p:spPr>
          <a:xfrm>
            <a:off x="979714" y="479677"/>
            <a:ext cx="9810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latin typeface="Berlin Sans FB" panose="020E0602020502020306" pitchFamily="34" charset="0"/>
              </a:rPr>
              <a:t>The jobs </a:t>
            </a:r>
            <a:r>
              <a:rPr lang="fr-FR" sz="2800" dirty="0" err="1">
                <a:latin typeface="Berlin Sans FB" panose="020E0602020502020306" pitchFamily="34" charset="0"/>
              </a:rPr>
              <a:t>consist</a:t>
            </a:r>
            <a:r>
              <a:rPr lang="fr-FR" sz="2800" dirty="0">
                <a:latin typeface="Berlin Sans FB" panose="020E0602020502020306" pitchFamily="34" charset="0"/>
              </a:rPr>
              <a:t> of: </a:t>
            </a:r>
            <a:r>
              <a:rPr lang="fr-FR" sz="2800" dirty="0" err="1">
                <a:latin typeface="Berlin Sans FB" panose="020E0602020502020306" pitchFamily="34" charset="0"/>
              </a:rPr>
              <a:t>cashier</a:t>
            </a:r>
            <a:r>
              <a:rPr lang="fr-FR" sz="2800" dirty="0">
                <a:latin typeface="Berlin Sans FB" panose="020E0602020502020306" pitchFamily="34" charset="0"/>
              </a:rPr>
              <a:t>, </a:t>
            </a:r>
            <a:r>
              <a:rPr lang="fr-FR" sz="2800" dirty="0" err="1">
                <a:latin typeface="Berlin Sans FB" panose="020E0602020502020306" pitchFamily="34" charset="0"/>
              </a:rPr>
              <a:t>greeter</a:t>
            </a:r>
            <a:r>
              <a:rPr lang="fr-FR" sz="2800" dirty="0">
                <a:latin typeface="Berlin Sans FB" panose="020E0602020502020306" pitchFamily="34" charset="0"/>
              </a:rPr>
              <a:t> </a:t>
            </a:r>
            <a:r>
              <a:rPr lang="fr-FR" sz="2800" dirty="0" err="1">
                <a:latin typeface="Berlin Sans FB" panose="020E0602020502020306" pitchFamily="34" charset="0"/>
              </a:rPr>
              <a:t>wash</a:t>
            </a:r>
            <a:r>
              <a:rPr lang="fr-FR" sz="2800" dirty="0">
                <a:latin typeface="Berlin Sans FB" panose="020E0602020502020306" pitchFamily="34" charset="0"/>
              </a:rPr>
              <a:t> </a:t>
            </a:r>
            <a:r>
              <a:rPr lang="fr-FR" sz="2800" dirty="0" err="1">
                <a:latin typeface="Berlin Sans FB" panose="020E0602020502020306" pitchFamily="34" charset="0"/>
              </a:rPr>
              <a:t>attendants</a:t>
            </a:r>
            <a:r>
              <a:rPr lang="fr-FR" sz="2800" dirty="0">
                <a:latin typeface="Berlin Sans FB" panose="020E0602020502020306" pitchFamily="34" charset="0"/>
              </a:rPr>
              <a:t>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B70FC17-0F4B-446B-AA72-334F42599C14}"/>
              </a:ext>
            </a:extLst>
          </p:cNvPr>
          <p:cNvSpPr txBox="1"/>
          <p:nvPr/>
        </p:nvSpPr>
        <p:spPr>
          <a:xfrm>
            <a:off x="994042" y="1234750"/>
            <a:ext cx="97081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err="1">
                <a:latin typeface="Berlin Sans FB" panose="020E0602020502020306" pitchFamily="34" charset="0"/>
              </a:rPr>
              <a:t>Because</a:t>
            </a:r>
            <a:r>
              <a:rPr lang="fr-FR" sz="2800" dirty="0">
                <a:latin typeface="Berlin Sans FB" panose="020E0602020502020306" pitchFamily="34" charset="0"/>
              </a:rPr>
              <a:t> </a:t>
            </a:r>
            <a:r>
              <a:rPr lang="fr-FR" sz="2800" dirty="0" err="1">
                <a:latin typeface="Berlin Sans FB" panose="020E0602020502020306" pitchFamily="34" charset="0"/>
              </a:rPr>
              <a:t>they</a:t>
            </a:r>
            <a:r>
              <a:rPr lang="fr-FR" sz="2800" dirty="0">
                <a:latin typeface="Berlin Sans FB" panose="020E0602020502020306" pitchFamily="34" charset="0"/>
              </a:rPr>
              <a:t> propose </a:t>
            </a:r>
            <a:r>
              <a:rPr lang="fr-FR" sz="2800" dirty="0" err="1">
                <a:latin typeface="Berlin Sans FB" panose="020E0602020502020306" pitchFamily="34" charset="0"/>
              </a:rPr>
              <a:t>both</a:t>
            </a:r>
            <a:r>
              <a:rPr lang="fr-FR" sz="2800" dirty="0">
                <a:latin typeface="Berlin Sans FB" panose="020E0602020502020306" pitchFamily="34" charset="0"/>
              </a:rPr>
              <a:t> the options.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1233958-3AAE-481B-99B1-5C0463EB26A2}"/>
              </a:ext>
            </a:extLst>
          </p:cNvPr>
          <p:cNvSpPr txBox="1"/>
          <p:nvPr/>
        </p:nvSpPr>
        <p:spPr>
          <a:xfrm>
            <a:off x="965385" y="2823704"/>
            <a:ext cx="63241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latin typeface="Berlin Sans FB" panose="020E0602020502020306" pitchFamily="34" charset="0"/>
              </a:rPr>
              <a:t>The </a:t>
            </a:r>
            <a:r>
              <a:rPr lang="fr-FR" sz="2800" dirty="0" err="1">
                <a:latin typeface="Berlin Sans FB" panose="020E0602020502020306" pitchFamily="34" charset="0"/>
              </a:rPr>
              <a:t>salary</a:t>
            </a:r>
            <a:r>
              <a:rPr lang="fr-FR" sz="2800" dirty="0">
                <a:latin typeface="Berlin Sans FB" panose="020E0602020502020306" pitchFamily="34" charset="0"/>
              </a:rPr>
              <a:t> </a:t>
            </a:r>
            <a:r>
              <a:rPr lang="fr-FR" sz="2800" dirty="0" err="1">
                <a:latin typeface="Berlin Sans FB" panose="020E0602020502020306" pitchFamily="34" charset="0"/>
              </a:rPr>
              <a:t>is</a:t>
            </a:r>
            <a:r>
              <a:rPr lang="fr-FR" sz="2800" dirty="0">
                <a:latin typeface="Berlin Sans FB" panose="020E0602020502020306" pitchFamily="34" charset="0"/>
              </a:rPr>
              <a:t> </a:t>
            </a:r>
            <a:r>
              <a:rPr lang="fr-FR" sz="2800" dirty="0" err="1">
                <a:latin typeface="Berlin Sans FB" panose="020E0602020502020306" pitchFamily="34" charset="0"/>
              </a:rPr>
              <a:t>great</a:t>
            </a:r>
            <a:r>
              <a:rPr lang="fr-FR" sz="2800" dirty="0">
                <a:latin typeface="Berlin Sans FB" panose="020E0602020502020306" pitchFamily="34" charset="0"/>
              </a:rPr>
              <a:t> and </a:t>
            </a:r>
            <a:r>
              <a:rPr lang="fr-FR" sz="2800" dirty="0" err="1">
                <a:latin typeface="Berlin Sans FB" panose="020E0602020502020306" pitchFamily="34" charset="0"/>
              </a:rPr>
              <a:t>you</a:t>
            </a:r>
            <a:r>
              <a:rPr lang="fr-FR" sz="2800" dirty="0">
                <a:latin typeface="Berlin Sans FB" panose="020E0602020502020306" pitchFamily="34" charset="0"/>
              </a:rPr>
              <a:t> have </a:t>
            </a:r>
            <a:r>
              <a:rPr lang="fr-FR" sz="2800" dirty="0" err="1">
                <a:latin typeface="Berlin Sans FB" panose="020E0602020502020306" pitchFamily="34" charset="0"/>
              </a:rPr>
              <a:t>benefits</a:t>
            </a:r>
            <a:r>
              <a:rPr lang="fr-FR" sz="2800" dirty="0">
                <a:latin typeface="Berlin Sans FB" panose="020E0602020502020306" pitchFamily="34" charset="0"/>
              </a:rPr>
              <a:t>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06256F6-71C6-4ACD-B0FB-F389F59F5520}"/>
              </a:ext>
            </a:extLst>
          </p:cNvPr>
          <p:cNvSpPr txBox="1"/>
          <p:nvPr/>
        </p:nvSpPr>
        <p:spPr>
          <a:xfrm>
            <a:off x="941726" y="3640455"/>
            <a:ext cx="76129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latin typeface="Berlin Sans FB" panose="020E0602020502020306" pitchFamily="34" charset="0"/>
              </a:rPr>
              <a:t>You have to </a:t>
            </a:r>
            <a:r>
              <a:rPr lang="fr-FR" sz="2800" dirty="0" err="1">
                <a:latin typeface="Berlin Sans FB" panose="020E0602020502020306" pitchFamily="34" charset="0"/>
              </a:rPr>
              <a:t>work</a:t>
            </a:r>
            <a:r>
              <a:rPr lang="fr-FR" sz="2800" dirty="0">
                <a:latin typeface="Berlin Sans FB" panose="020E0602020502020306" pitchFamily="34" charset="0"/>
              </a:rPr>
              <a:t> </a:t>
            </a:r>
            <a:r>
              <a:rPr lang="fr-FR" sz="2800" dirty="0" err="1">
                <a:latin typeface="Berlin Sans FB" panose="020E0602020502020306" pitchFamily="34" charset="0"/>
              </a:rPr>
              <a:t>different</a:t>
            </a:r>
            <a:r>
              <a:rPr lang="fr-FR" sz="2800" dirty="0">
                <a:latin typeface="Berlin Sans FB" panose="020E0602020502020306" pitchFamily="34" charset="0"/>
              </a:rPr>
              <a:t> shifts, free all the time.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1B27D3A-ED34-41AB-831B-016BF3235C3B}"/>
              </a:ext>
            </a:extLst>
          </p:cNvPr>
          <p:cNvSpPr txBox="1"/>
          <p:nvPr/>
        </p:nvSpPr>
        <p:spPr>
          <a:xfrm>
            <a:off x="941726" y="4406646"/>
            <a:ext cx="3241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latin typeface="Berlin Sans FB" panose="020E0602020502020306" pitchFamily="34" charset="0"/>
              </a:rPr>
              <a:t>-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FDC3F67-7BB0-4ABB-89C2-2B8A8A7188E2}"/>
              </a:ext>
            </a:extLst>
          </p:cNvPr>
          <p:cNvSpPr txBox="1"/>
          <p:nvPr/>
        </p:nvSpPr>
        <p:spPr>
          <a:xfrm>
            <a:off x="941726" y="5223397"/>
            <a:ext cx="3241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latin typeface="Berlin Sans FB" panose="020E0602020502020306" pitchFamily="34" charset="0"/>
              </a:rPr>
              <a:t>-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EA8CD5DC-E6B8-45CF-BCC2-276CEC507646}"/>
              </a:ext>
            </a:extLst>
          </p:cNvPr>
          <p:cNvSpPr txBox="1"/>
          <p:nvPr/>
        </p:nvSpPr>
        <p:spPr>
          <a:xfrm>
            <a:off x="925619" y="6086289"/>
            <a:ext cx="3241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latin typeface="Berlin Sans FB" panose="020E0602020502020306" pitchFamily="34" charset="0"/>
              </a:rPr>
              <a:t>-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2BDF8CCD-9701-45F6-8025-76C8529228D6}"/>
              </a:ext>
            </a:extLst>
          </p:cNvPr>
          <p:cNvSpPr/>
          <p:nvPr/>
        </p:nvSpPr>
        <p:spPr>
          <a:xfrm>
            <a:off x="65314" y="4307225"/>
            <a:ext cx="11707781" cy="60464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1807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5E4F2-3D8D-16A6-286B-19C0E5CDB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13447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958</TotalTime>
  <Words>42</Words>
  <Application>Microsoft Office PowerPoint</Application>
  <PresentationFormat>Grand écran</PresentationFormat>
  <Paragraphs>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Berlin Sans FB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Adrienn Millet</dc:creator>
  <cp:lastModifiedBy>Eleve</cp:lastModifiedBy>
  <cp:revision>39</cp:revision>
  <dcterms:created xsi:type="dcterms:W3CDTF">2024-01-04T18:46:51Z</dcterms:created>
  <dcterms:modified xsi:type="dcterms:W3CDTF">2025-03-19T11:17:04Z</dcterms:modified>
</cp:coreProperties>
</file>