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2CBDDC-1811-4A9A-83AE-84F29CA8F6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061D260-4B93-4A67-84BF-A6BE5962EB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BDCE98-070A-43C0-849E-3E8FA37EA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5AC7-697E-47B2-94A8-C46C1F33A96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8F70E2-743B-4DD2-902B-E853ECEE1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05BEE8-E2C7-4429-814C-EF111BB5A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A964-0B49-4E1C-A69B-76D432817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560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08F418-5A1A-4389-9E15-FDF783F81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D21C891-576B-4560-ACD1-5DF232FC50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CFA713-5F1F-454B-B769-5D4D60B06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5AC7-697E-47B2-94A8-C46C1F33A96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1B7D7C-BF9D-4AB7-BF41-54E8D9D93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28A303-1FDA-45E3-AF6F-5352CD807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A964-0B49-4E1C-A69B-76D432817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8440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D46DA6D-EFE5-4A6E-997B-4883798090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19C6FEB-0080-4150-8668-C011EC4512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33F72D-978F-4923-929F-FDC40A565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5AC7-697E-47B2-94A8-C46C1F33A96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0393C3-6856-4C08-A348-C0FEA4A10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DB6897-712C-4A25-AA15-C98517837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A964-0B49-4E1C-A69B-76D432817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346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04B838-65D7-478B-BCEF-E29200FCA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55CE10-7D39-47D2-9A8A-A017A3331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1FD1C0-B766-41B5-A433-92A013CDA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5AC7-697E-47B2-94A8-C46C1F33A96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E6A803-A04F-4655-A6EB-299B721AB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779FE5-4685-4AA7-83DD-050A54401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A964-0B49-4E1C-A69B-76D432817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448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8979C4-E099-4190-9E20-1C22349BE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AEE153-7359-4B9C-B87D-12ADDBBAF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AB092D-C156-482F-A0E3-2741C0454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5AC7-697E-47B2-94A8-C46C1F33A96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34FAB8-FB4F-4222-BE24-4B6E7B2CC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FED09C-A2E0-422C-9BE7-29BBE302E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A964-0B49-4E1C-A69B-76D432817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449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ADDE42-9EC5-4A31-B368-B378DBF05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2563B5-B1C8-466B-9263-B9255FA01E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FD4D6EF-4FDA-4E83-8056-376A0B1A5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93C821-1BE0-4DF2-BCC5-56F79E23D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5AC7-697E-47B2-94A8-C46C1F33A96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F5F6A00-5AED-4A0F-BD6D-B014BC792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FFD302-A204-4014-9785-D7C930DE3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A964-0B49-4E1C-A69B-76D432817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07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58B2A0-B2CC-48FB-9B7F-F40A6D4C5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A6DA7E-CF90-42BA-9147-46B60BC844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8B6787E-1B24-48D2-A981-C3B9783EF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429EF22-0305-4A4B-B8B1-BC9E167D0B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77642BD-8B6A-4401-8FD0-FD0E08CD0B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9577757-475B-4972-8909-6222BB40C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5AC7-697E-47B2-94A8-C46C1F33A96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13EB01B-7448-4B55-B064-FE9CF8246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0E165B6-162C-46A5-B9D1-94EC36275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A964-0B49-4E1C-A69B-76D432817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48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5816BE-3CED-48AA-BD2D-C1768A6B1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47999E8-2D90-4DAA-AC78-F3EB8E972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5AC7-697E-47B2-94A8-C46C1F33A96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47913C3-5954-4ECC-90D1-0300BC0D3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96BB2A7-096F-45CF-A02E-EF029957B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A964-0B49-4E1C-A69B-76D432817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5423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84587C1-7A85-4BE1-AA7D-89AB81BA3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5AC7-697E-47B2-94A8-C46C1F33A96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D6378A2-DD45-4522-85AE-DED9D2F44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2D901EA-5869-4E62-B69F-7DD680096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A964-0B49-4E1C-A69B-76D432817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4848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ECCD35-9FA6-40BB-BE15-062FE13BE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7B8BE3-BC92-4C92-B1E0-B9C1C7DA8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4E10EAC-B7D8-44D3-8939-E8D7616706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E920EE5-7BBA-4612-B54E-4FA4BA922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5AC7-697E-47B2-94A8-C46C1F33A96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6FF6A1-2781-4CE1-A5B8-22A65655A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E48E3B6-8A9D-4EFD-BB04-D98FB894D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A964-0B49-4E1C-A69B-76D432817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538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01D2A3-774B-45E7-A078-08D03EA5A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74D6CCF-F04F-4F14-8A72-5B1AA596D6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AE12F0-5C5B-442F-81F5-0589FB1D6A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DCA9399-0353-49FB-A57C-2E7804091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5AC7-697E-47B2-94A8-C46C1F33A96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64A6BC-CB96-4EAA-8616-ED17F0195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92C2490-23E0-4B61-9D1F-C93376869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A964-0B49-4E1C-A69B-76D432817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8475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E716D1B-1839-4A6B-8C6A-EAB392FCD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80C4D1-78AF-4BC7-9F6B-D0928C3FA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4C7AD2-5570-4C47-9137-ABD73767BE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65AC7-697E-47B2-94A8-C46C1F33A96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5708CF-6822-4A59-8B5D-B495923606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165EBA-AF71-4D93-B344-22150F894E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2A964-0B49-4E1C-A69B-76D4328174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77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59562A-E2A0-4312-B8B6-199B64D4DA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Sydney:</a:t>
            </a:r>
            <a:br>
              <a:rPr lang="fr-FR" dirty="0"/>
            </a:br>
            <a:r>
              <a:rPr lang="fr-FR" dirty="0"/>
              <a:t>shorturl.at/Zintg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23F5ADD-695B-4D01-B096-C530D0CA67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05094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Sydney: shorturl.at/Zintg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Sydney: shorturl.at/Zintg</dc:title>
  <dc:creator>Eleve</dc:creator>
  <cp:lastModifiedBy>Eleve</cp:lastModifiedBy>
  <cp:revision>1</cp:revision>
  <dcterms:created xsi:type="dcterms:W3CDTF">2024-11-21T09:52:54Z</dcterms:created>
  <dcterms:modified xsi:type="dcterms:W3CDTF">2024-11-21T09:52:59Z</dcterms:modified>
</cp:coreProperties>
</file>