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6"/>
  </p:notesMasterIdLst>
  <p:sldIdLst>
    <p:sldId id="268" r:id="rId2"/>
    <p:sldId id="288" r:id="rId3"/>
    <p:sldId id="267" r:id="rId4"/>
    <p:sldId id="325" r:id="rId5"/>
    <p:sldId id="258" r:id="rId6"/>
    <p:sldId id="257" r:id="rId7"/>
    <p:sldId id="271" r:id="rId8"/>
    <p:sldId id="259" r:id="rId9"/>
    <p:sldId id="326" r:id="rId10"/>
    <p:sldId id="263" r:id="rId11"/>
    <p:sldId id="366" r:id="rId12"/>
    <p:sldId id="260" r:id="rId13"/>
    <p:sldId id="327" r:id="rId14"/>
    <p:sldId id="329" r:id="rId15"/>
    <p:sldId id="270" r:id="rId16"/>
    <p:sldId id="264" r:id="rId17"/>
    <p:sldId id="330" r:id="rId18"/>
    <p:sldId id="265" r:id="rId19"/>
    <p:sldId id="266" r:id="rId20"/>
    <p:sldId id="272" r:id="rId21"/>
    <p:sldId id="273" r:id="rId22"/>
    <p:sldId id="275" r:id="rId23"/>
    <p:sldId id="274" r:id="rId24"/>
    <p:sldId id="337" r:id="rId25"/>
    <p:sldId id="368" r:id="rId26"/>
    <p:sldId id="370" r:id="rId27"/>
    <p:sldId id="373" r:id="rId28"/>
    <p:sldId id="372" r:id="rId29"/>
    <p:sldId id="371" r:id="rId30"/>
    <p:sldId id="279" r:id="rId31"/>
    <p:sldId id="331" r:id="rId32"/>
    <p:sldId id="276" r:id="rId33"/>
    <p:sldId id="333" r:id="rId34"/>
    <p:sldId id="334" r:id="rId35"/>
    <p:sldId id="364" r:id="rId36"/>
    <p:sldId id="277" r:id="rId37"/>
    <p:sldId id="280" r:id="rId38"/>
    <p:sldId id="278" r:id="rId39"/>
    <p:sldId id="281" r:id="rId40"/>
    <p:sldId id="282" r:id="rId41"/>
    <p:sldId id="339" r:id="rId42"/>
    <p:sldId id="365" r:id="rId43"/>
    <p:sldId id="351" r:id="rId44"/>
    <p:sldId id="352" r:id="rId45"/>
    <p:sldId id="353" r:id="rId46"/>
    <p:sldId id="283" r:id="rId47"/>
    <p:sldId id="374" r:id="rId48"/>
    <p:sldId id="340" r:id="rId49"/>
    <p:sldId id="284" r:id="rId50"/>
    <p:sldId id="289" r:id="rId51"/>
    <p:sldId id="367" r:id="rId52"/>
    <p:sldId id="342" r:id="rId53"/>
    <p:sldId id="290" r:id="rId54"/>
    <p:sldId id="286" r:id="rId55"/>
    <p:sldId id="355" r:id="rId56"/>
    <p:sldId id="294" r:id="rId57"/>
    <p:sldId id="295" r:id="rId58"/>
    <p:sldId id="347" r:id="rId59"/>
    <p:sldId id="301" r:id="rId60"/>
    <p:sldId id="302" r:id="rId61"/>
    <p:sldId id="303" r:id="rId62"/>
    <p:sldId id="307" r:id="rId63"/>
    <p:sldId id="348" r:id="rId64"/>
    <p:sldId id="308" r:id="rId65"/>
    <p:sldId id="309" r:id="rId66"/>
    <p:sldId id="310" r:id="rId67"/>
    <p:sldId id="311" r:id="rId68"/>
    <p:sldId id="312" r:id="rId69"/>
    <p:sldId id="315" r:id="rId70"/>
    <p:sldId id="304" r:id="rId71"/>
    <p:sldId id="317" r:id="rId72"/>
    <p:sldId id="316" r:id="rId73"/>
    <p:sldId id="319" r:id="rId74"/>
    <p:sldId id="318" r:id="rId75"/>
    <p:sldId id="375" r:id="rId76"/>
    <p:sldId id="377" r:id="rId77"/>
    <p:sldId id="378" r:id="rId78"/>
    <p:sldId id="376" r:id="rId79"/>
    <p:sldId id="320" r:id="rId80"/>
    <p:sldId id="322" r:id="rId81"/>
    <p:sldId id="358" r:id="rId82"/>
    <p:sldId id="361" r:id="rId83"/>
    <p:sldId id="362" r:id="rId84"/>
    <p:sldId id="363" r:id="rId8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E9EBF5"/>
          </a:solidFill>
        </a:fill>
      </a:tcStyle>
    </a:wholeTbl>
    <a:band1H>
      <a:tcStyle>
        <a:tcBdr/>
        <a:fill>
          <a:solidFill>
            <a:srgbClr val="CFD5EA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CFD5EA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4472C4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4472C4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4472C4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4472C4"/>
          </a:solidFill>
        </a:fill>
      </a:tcStyle>
    </a:firstRow>
  </a:tblStyle>
  <a:tblStyle styleId="{EB344D84-9AFB-497E-A393-DC336BA19D2E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top>
            <a:ln w="25402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25402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FFFFFF"/>
          </a:solidFill>
        </a:fill>
      </a:tcStyle>
    </a:wholeTbl>
    <a:band1H>
      <a:tcStyle>
        <a:tcBdr/>
        <a:fill>
          <a:solidFill>
            <a:srgbClr val="E7E7E7"/>
          </a:solidFill>
        </a:fill>
      </a:tcStyle>
    </a:band1H>
    <a:band1V>
      <a:tcStyle>
        <a:tcBdr/>
        <a:fill>
          <a:solidFill>
            <a:srgbClr val="E7E7E7"/>
          </a:solidFill>
        </a:fill>
      </a:tcStyle>
    </a:band1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A5A5A5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A5A5A5"/>
          </a:solidFill>
        </a:fill>
      </a:tcStyle>
    </a:firstCol>
    <a:lastRow>
      <a:tcTxStyle b="on">
        <a:font>
          <a:latin typeface=""/>
          <a:ea typeface=""/>
          <a:cs typeface=""/>
        </a:font>
      </a:tcTxStyle>
      <a:tcStyle>
        <a:tcBdr>
          <a:top>
            <a:ln w="50804" cap="flat" cmpd="dbl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FFFFFF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25402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A5A5A5"/>
          </a:solidFill>
        </a:fill>
      </a:tcStyle>
    </a:firstRow>
  </a:tblStyle>
  <a:tblStyle styleId="{793D81CF-94F2-401A-BA57-92F5A7B2D0C5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FFFFFF"/>
          </a:solidFill>
        </a:fill>
      </a:tcStyle>
    </a:wholeTbl>
    <a:band1H>
      <a:tcStyle>
        <a:tcBdr/>
        <a:fill>
          <a:solidFill>
            <a:srgbClr val="E7E7E7"/>
          </a:solidFill>
        </a:fill>
      </a:tcStyle>
    </a:band1H>
    <a:band1V>
      <a:tcStyle>
        <a:tcBdr/>
        <a:fill>
          <a:solidFill>
            <a:srgbClr val="E7E7E7"/>
          </a:solidFill>
        </a:fill>
      </a:tcStyle>
    </a:band1V>
    <a:lastCol>
      <a:tcTxStyle b="on">
        <a:font>
          <a:latin typeface=""/>
          <a:ea typeface=""/>
          <a:cs typeface=""/>
        </a:font>
      </a:tcTxStyle>
      <a:tcStyle>
        <a:tcBdr/>
      </a:tcStyle>
    </a:lastCol>
    <a:firstCol>
      <a:tcTxStyle b="on">
        <a:font>
          <a:latin typeface=""/>
          <a:ea typeface=""/>
          <a:cs typeface=""/>
        </a:font>
      </a:tcTxStyle>
      <a:tcStyle>
        <a:tcBdr/>
      </a:tcStyle>
    </a:firstCol>
    <a:lastRow>
      <a:tcTxStyle b="on">
        <a:font>
          <a:latin typeface=""/>
          <a:ea typeface=""/>
          <a:cs typeface=""/>
        </a:font>
      </a:tcTxStyle>
      <a:tcStyle>
        <a:tcBdr>
          <a:top>
            <a:ln w="50804" cap="flat" cmpd="dbl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FFFFFF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88" autoAdjust="0"/>
    <p:restoredTop sz="94660"/>
  </p:normalViewPr>
  <p:slideViewPr>
    <p:cSldViewPr snapToGrid="0">
      <p:cViewPr varScale="1">
        <p:scale>
          <a:sx n="74" d="100"/>
          <a:sy n="74" d="100"/>
        </p:scale>
        <p:origin x="108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ableStyles" Target="tableStyle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C20C78E1-CB88-A4EF-5063-592192A20BEC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85D16E4-3B77-2186-E1DD-90D6786224CF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9ACE561F-6ECE-4FA9-94BF-FE3CC62EA498}" type="datetime1">
              <a:rPr lang="fr-FR"/>
              <a:pPr lvl="0"/>
              <a:t>08/10/2025</a:t>
            </a:fld>
            <a:endParaRPr lang="fr-FR"/>
          </a:p>
        </p:txBody>
      </p:sp>
      <p:sp>
        <p:nvSpPr>
          <p:cNvPr id="4" name="Espace réservé de l'image des diapositives 3">
            <a:extLst>
              <a:ext uri="{FF2B5EF4-FFF2-40B4-BE49-F238E27FC236}">
                <a16:creationId xmlns:a16="http://schemas.microsoft.com/office/drawing/2014/main" id="{EA03777D-A9E7-5682-0FE4-781AA973438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099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Espace réservé des notes 4">
            <a:extLst>
              <a:ext uri="{FF2B5EF4-FFF2-40B4-BE49-F238E27FC236}">
                <a16:creationId xmlns:a16="http://schemas.microsoft.com/office/drawing/2014/main" id="{D1A47431-4A2B-E9FF-18FF-52E1520F6EDA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683B5EA-A993-D839-4B28-74EA0C6833D6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072B6D9-FC8B-AC41-1493-67854BE0A180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DA15F16F-4F38-4CE7-A821-1FC4B676AC4F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4783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fr-FR" sz="12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fr-FR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fr-FR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fr-FR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fr-FR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DA15F16F-4F38-4CE7-A821-1FC4B676AC4F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02886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FCDA0C4-761D-C566-D8FA-9C0BEB316B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E88DADE-1410-B0F5-AEEA-D9F722B7F60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3FAD7DF-1216-42E3-3713-5515DA1820EF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BFC815A-FF0E-4EA8-BB99-BFF8290B2569}" type="slidenum">
              <a:t>33</a:t>
            </a:fld>
            <a:endParaRPr lang="fr-F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83780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FCDA0C4-761D-C566-D8FA-9C0BEB316B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E88DADE-1410-B0F5-AEEA-D9F722B7F60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3FAD7DF-1216-42E3-3713-5515DA1820EF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BFC815A-FF0E-4EA8-BB99-BFF8290B2569}" type="slidenum">
              <a:t>34</a:t>
            </a:fld>
            <a:endParaRPr lang="fr-F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54412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DA15F16F-4F38-4CE7-A821-1FC4B676AC4F}" type="slidenum">
              <a:rPr lang="fr-FR" smtClean="0"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562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FCDA0C4-761D-C566-D8FA-9C0BEB316B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E88DADE-1410-B0F5-AEEA-D9F722B7F60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3FAD7DF-1216-42E3-3713-5515DA1820EF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BFC815A-FF0E-4EA8-BB99-BFF8290B2569}" type="slidenum">
              <a:t>59</a:t>
            </a:fld>
            <a:endParaRPr lang="fr-F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91560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C0C245-0046-DBD7-0C79-2C178D01A548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5907B6B-2847-22CF-7EDB-0917CE580D50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B85BB13-034D-CDE6-D582-5291797C007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30E17E3-3987-4085-B1EB-BD5BC79F5A17}" type="datetime1">
              <a:rPr lang="fr-FR"/>
              <a:pPr lvl="0"/>
              <a:t>08/10/2025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8F68CBB-BFD1-E111-C0D6-845935CA846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439BD19-6768-A8A9-6F75-D38E513B772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BB0B6C1-5904-4CD7-AD0E-77D5AB715AEE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9131398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353E0C-42E0-50D8-B7A3-1B7A75DEF11C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ACF1308-EC61-D269-8AC1-DA4DA1EB4D24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3C2A3A3-B7A1-9030-5B2E-A1703F28554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762E4C7-E1A2-4B7A-8FB3-106367F333E9}" type="datetime1">
              <a:rPr lang="fr-FR"/>
              <a:pPr lvl="0"/>
              <a:t>08/10/2025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748485A-A078-EC2E-0BC0-9A35556B886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5C4235D-543F-8032-9A8A-42A018052F3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8D73867-6609-49DF-B813-F13449D25523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7926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768E66A-47E7-2718-E1C7-DCC630AEBFA3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2C20E73-A1F2-75C9-AAC5-A1A4A03BAA71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8123D78-9F2C-8D21-045B-19689BCE4B2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01A33AD-4308-4F7F-B46A-31AB0D2B6B8E}" type="datetime1">
              <a:rPr lang="fr-FR"/>
              <a:pPr lvl="0"/>
              <a:t>08/10/2025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812082D-2CE0-E40C-50F0-D268A51455C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4775EB8-A5A8-1A8D-AE4F-CCF4B67464D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489BCCA-CD7E-456F-B8FB-98A70BEC7911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3145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B87180D-26B2-A292-B4A1-F138BB5271C0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CF545E9-A309-A903-B2BD-9B2F4FB3CAA9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EC8913F-94B8-49B7-C1DF-83DEFC90D0F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F45B376-224F-4A92-A69D-93CA439BC30B}" type="datetime1">
              <a:rPr lang="fr-FR"/>
              <a:pPr lvl="0"/>
              <a:t>08/10/2025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9CEB6A8-2598-D0B8-7A67-463D9B7F15D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B11EDD9-07B3-A1DE-6207-E8E8D682550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303C4F5-C456-4462-9005-43641A1FECB6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0903935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261C76-835E-86D5-E556-B768F5E1D25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C73B0CD-6BF7-7F95-CC89-4186E549B09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 marL="0" indent="0">
              <a:buNone/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32CFB32-254A-3E33-9156-53AD7D01D67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15488CD-C2DB-4D7D-A304-7A692CBE575A}" type="datetime1">
              <a:rPr lang="fr-FR"/>
              <a:pPr lvl="0"/>
              <a:t>08/10/2025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7A6B461-2672-70CC-84DC-32757CC35D4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A09786E-9522-F7D2-30E7-6C23888872F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66BAD3D-3D91-45C7-ABFC-40E49625638A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3953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18048B-3E4E-6ECD-C69A-EF3355B8E40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C24BF62-FC18-70B5-5A86-56927237299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C3ED9E7-1432-C202-C287-6150EE7C7309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AC942EF-171A-265B-166A-2BEE5212BD6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8B8CABC-8334-4DB5-B15B-DD448A5A8438}" type="datetime1">
              <a:rPr lang="fr-FR"/>
              <a:pPr lvl="0"/>
              <a:t>08/10/2025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9DAB19D-9802-6B64-4457-E13DEC3FDBB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2286DE8-CC46-78E6-FA50-B8F8EFDB755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273BA4B-F51D-442C-95F8-BBFA8A2AC1A5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4509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170BAD-A0A3-D1EC-4F80-CA626F072DB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81140DB-D3E2-57C8-75F6-C564D9770E8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6F27247-0F63-779E-07A4-159B8340C776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70D410E-1CB3-2650-F8C3-AD479B7B24E5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1916D77-EB64-1CC8-87D9-A570AF25AD33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7652847-E923-BDDE-B763-FF2A6DF0751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3A20D97-8FF1-466A-A51A-3BEEEEECA2A0}" type="datetime1">
              <a:rPr lang="fr-FR"/>
              <a:pPr lvl="0"/>
              <a:t>08/10/2025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B7BC4EB-7E3E-88D5-130D-A5B896C88F0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F32F7B3-ABD0-BFC4-8222-F47AEE5C01C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FDECB45-B5CC-4D25-A745-BE7AA959C056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4969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C3BC6C-CA26-0416-6597-33C80853154F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BDCBA16-0B8E-53B8-01DB-350E82E4A8C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85F7320-45C5-40BE-9F8E-45D0EEFB16EB}" type="datetime1">
              <a:rPr lang="fr-FR"/>
              <a:pPr lvl="0"/>
              <a:t>08/10/2025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B12F4D3-0944-E716-B02D-288E0237194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A89525A-D0B7-B75D-9C68-D84C9138F7C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BF901CE-BD1D-4D58-86BB-FE97234CF1C7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7137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9D2214B-38D7-999A-42B8-111E2EED960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143D9F4-3482-45AB-A4D2-9C39DB2F1BBB}" type="datetime1">
              <a:rPr lang="fr-FR"/>
              <a:pPr lvl="0"/>
              <a:t>08/10/2025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EE57BD5-544F-E993-DD71-0CF3728E409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A1B1932-5AC6-E9B4-347A-E4D3E900BA0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8D5E44B-A9E8-48AE-8066-8D108A6BB2A1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3913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B3BE07-CC61-B3BE-069B-8861FC43FC6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073F53-F55F-DF66-B0D2-8DF3C7FF380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256014A-6206-6936-F11A-71893BD02ECD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F37BF7B-F575-930B-D3A9-6296A04998E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1ADDE98-DEE3-48F0-8441-6F019ECB8F9A}" type="datetime1">
              <a:rPr lang="fr-FR"/>
              <a:pPr lvl="0"/>
              <a:t>08/10/2025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810C43A-E794-2968-0CEA-888240BB361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42430AE-EDBE-F832-9C99-7A1D29604AC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4899A8C-08C8-4931-8065-31DC164E7CA9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4639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D24893-F11D-1001-4301-58E66A164E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C9FC9E8-0096-4B67-8F27-9B84CAFBA285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C9E3ED9-5A9F-3B0F-948E-62BD31A4884A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70E79A7-2908-B623-2B56-92B995716E1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08BB230-7FF3-4D19-9B45-E8D85A0FBDC3}" type="datetime1">
              <a:rPr lang="fr-FR"/>
              <a:pPr lvl="0"/>
              <a:t>08/10/2025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C4EA161-B285-0AB5-4FAD-3EDBF7D8C58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1EFAAFC-462D-9093-426B-AF60494A5CF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0F76AA8-165C-478A-A48F-1D44B3495467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8148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EE029230-8B93-EB9E-F1CA-C006DBC2BAB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323CB55-16CC-1935-05DC-16983B219BA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04D819A-DE42-17D4-0DE2-1DB241770714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22410E34-F02C-4BA0-8DB0-D183221E60E2}" type="datetime1">
              <a:rPr lang="fr-FR"/>
              <a:pPr lvl="0"/>
              <a:t>08/10/2025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59FCF4B-4D31-5799-82D1-BC6E37B86753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74383CF-A879-5E72-E817-B55681496E29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AF91E038-5D43-42BD-926E-A589E56A75FB}" type="slidenum"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fr-FR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fr-FR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fr-FR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fr-FR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fr-FR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fr-FR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heelofnames.com/aeb-jkb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heelofnames.com/aeb-jkb" TargetMode="External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emf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slide" Target="slide5.xml"/><Relationship Id="rId7" Type="http://schemas.openxmlformats.org/officeDocument/2006/relationships/slide" Target="slide21.xml"/><Relationship Id="rId12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slide" Target="slide12.xml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2.png"/><Relationship Id="rId4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2.png"/><Relationship Id="rId4" Type="http://schemas.openxmlformats.org/officeDocument/2006/relationships/image" Target="../media/image3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64.png"/><Relationship Id="rId4" Type="http://schemas.openxmlformats.org/officeDocument/2006/relationships/hyperlink" Target="https://drive.google.com/file/d/1q35rbm8Wpg2LvTnf_2pGZItfjUhrnkwY/view?usp=sharin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hyperlink" Target="https://drive.google.com/file/d/1q35rbm8Wpg2LvTnf_2pGZItfjUhrnkwY/view?usp=sharing" TargetMode="Externa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hyperlink" Target="https://www.youtube.com/watch?v=Ku32h_pYWrg" TargetMode="Externa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image" Target="../media/image76.jpeg"/><Relationship Id="rId9" Type="http://schemas.openxmlformats.org/officeDocument/2006/relationships/image" Target="../media/image81.jpe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hyperlink" Target="https://drive.google.com/file/d/1YAUj8BgTWd7Hooi72jjWYWg8AQAyx7T4/view?usp=sharing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hyperlink" Target="https://drive.google.com/file/d/1YAUj8BgTWd7Hooi72jjWYWg8AQAyx7T4/view?usp=sharing" TargetMode="Externa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hyperlink" Target="https://drive.google.com/file/d/1YAUj8BgTWd7Hooi72jjWYWg8AQAyx7T4/view?usp=sharing" TargetMode="Externa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hyperlink" Target="https://drive.google.com/file/d/1YAUj8BgTWd7Hooi72jjWYWg8AQAyx7T4/view?usp=sharing" TargetMode="Externa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hyperlink" Target="https://drive.google.com/file/d/1YAUj8BgTWd7Hooi72jjWYWg8AQAyx7T4/view?usp=sharing" TargetMode="Externa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7">
            <a:extLst>
              <a:ext uri="{FF2B5EF4-FFF2-40B4-BE49-F238E27FC236}">
                <a16:creationId xmlns:a16="http://schemas.microsoft.com/office/drawing/2014/main" id="{7C8DDE04-12EC-6B7F-0477-65FFA3658FB4}"/>
              </a:ext>
            </a:extLst>
          </p:cNvPr>
          <p:cNvGrpSpPr/>
          <p:nvPr/>
        </p:nvGrpSpPr>
        <p:grpSpPr>
          <a:xfrm>
            <a:off x="679828" y="0"/>
            <a:ext cx="11420097" cy="6858000"/>
            <a:chOff x="679828" y="0"/>
            <a:chExt cx="11420097" cy="6858000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85C189BF-EE1C-1660-3EE8-7621B50F4B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9828" y="0"/>
              <a:ext cx="10832339" cy="6858000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4" name="Image 6">
              <a:extLst>
                <a:ext uri="{FF2B5EF4-FFF2-40B4-BE49-F238E27FC236}">
                  <a16:creationId xmlns:a16="http://schemas.microsoft.com/office/drawing/2014/main" id="{1478B275-8AEC-B0B9-8F16-C09AEEFAE7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43044" y="2672077"/>
              <a:ext cx="5556881" cy="4185922"/>
            </a:xfrm>
            <a:prstGeom prst="rect">
              <a:avLst/>
            </a:prstGeom>
            <a:noFill/>
            <a:ln cap="flat">
              <a:noFill/>
            </a:ln>
          </p:spPr>
        </p:pic>
      </p:grpSp>
      <p:sp>
        <p:nvSpPr>
          <p:cNvPr id="6" name="Rectangle 1">
            <a:extLst>
              <a:ext uri="{FF2B5EF4-FFF2-40B4-BE49-F238E27FC236}">
                <a16:creationId xmlns:a16="http://schemas.microsoft.com/office/drawing/2014/main" id="{17F39531-AD01-6331-3B66-376DFB0F590C}"/>
              </a:ext>
            </a:extLst>
          </p:cNvPr>
          <p:cNvSpPr/>
          <p:nvPr/>
        </p:nvSpPr>
        <p:spPr>
          <a:xfrm rot="21165279">
            <a:off x="8193417" y="826763"/>
            <a:ext cx="2516657" cy="618573"/>
          </a:xfrm>
          <a:prstGeom prst="rect">
            <a:avLst/>
          </a:prstGeom>
          <a:solidFill>
            <a:srgbClr val="FFFFFF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4000" b="1" i="0" u="none" strike="noStrike" kern="120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68F626D-A743-9B77-5A0C-266F70F106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62419">
            <a:off x="1335721" y="431815"/>
            <a:ext cx="4775170" cy="6675422"/>
          </a:xfrm>
          <a:prstGeom prst="rect">
            <a:avLst/>
          </a:prstGeom>
        </p:spPr>
      </p:pic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D188E135-E79C-1E69-3D88-80D443A8671E}"/>
              </a:ext>
            </a:extLst>
          </p:cNvPr>
          <p:cNvSpPr/>
          <p:nvPr/>
        </p:nvSpPr>
        <p:spPr>
          <a:xfrm>
            <a:off x="7223000" y="0"/>
            <a:ext cx="4196967" cy="4945625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6600" b="1" dirty="0" err="1">
                <a:solidFill>
                  <a:srgbClr val="000000"/>
                </a:solidFill>
                <a:latin typeface="Gill Sans Ultra Bold" panose="020B0A02020104020203" pitchFamily="34" charset="0"/>
              </a:rPr>
              <a:t>What</a:t>
            </a:r>
            <a:r>
              <a:rPr lang="fr-FR" sz="6600" b="1" dirty="0">
                <a:solidFill>
                  <a:srgbClr val="000000"/>
                </a:solidFill>
                <a:latin typeface="Gill Sans Ultra Bold" panose="020B0A02020104020203" pitchFamily="34" charset="0"/>
              </a:rPr>
              <a:t> </a:t>
            </a:r>
            <a:r>
              <a:rPr lang="fr-FR" sz="6600" b="1" dirty="0" err="1">
                <a:solidFill>
                  <a:srgbClr val="000000"/>
                </a:solidFill>
                <a:latin typeface="Gill Sans Ultra Bold" panose="020B0A02020104020203" pitchFamily="34" charset="0"/>
              </a:rPr>
              <a:t>is</a:t>
            </a:r>
            <a:r>
              <a:rPr lang="fr-FR" sz="6600" b="1" dirty="0">
                <a:solidFill>
                  <a:srgbClr val="000000"/>
                </a:solidFill>
                <a:latin typeface="Gill Sans Ultra Bold" panose="020B0A02020104020203" pitchFamily="34" charset="0"/>
              </a:rPr>
              <a:t> </a:t>
            </a:r>
            <a:r>
              <a:rPr lang="fr-FR" sz="6600" b="1" dirty="0" err="1">
                <a:solidFill>
                  <a:srgbClr val="000000"/>
                </a:solidFill>
                <a:latin typeface="Gill Sans Ultra Bold" panose="020B0A02020104020203" pitchFamily="34" charset="0"/>
              </a:rPr>
              <a:t>this</a:t>
            </a:r>
            <a:r>
              <a:rPr lang="fr-FR" sz="6600" b="1" dirty="0">
                <a:solidFill>
                  <a:srgbClr val="000000"/>
                </a:solidFill>
                <a:latin typeface="Gill Sans Ultra Bold" panose="020B0A02020104020203" pitchFamily="34" charset="0"/>
              </a:rPr>
              <a:t>?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 name="Slid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4">
            <a:extLst>
              <a:ext uri="{FF2B5EF4-FFF2-40B4-BE49-F238E27FC236}">
                <a16:creationId xmlns:a16="http://schemas.microsoft.com/office/drawing/2014/main" id="{F45C7D35-BD0D-76BA-0C4F-4483B64851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40" y="0"/>
            <a:ext cx="12052706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Image 6">
            <a:hlinkClick r:id="rId3"/>
            <a:extLst>
              <a:ext uri="{FF2B5EF4-FFF2-40B4-BE49-F238E27FC236}">
                <a16:creationId xmlns:a16="http://schemas.microsoft.com/office/drawing/2014/main" id="{1D96157D-9BA5-510D-951C-CB112686E7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8778" y="942654"/>
            <a:ext cx="8969056" cy="575354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Image 10">
            <a:extLst>
              <a:ext uri="{FF2B5EF4-FFF2-40B4-BE49-F238E27FC236}">
                <a16:creationId xmlns:a16="http://schemas.microsoft.com/office/drawing/2014/main" id="{397C72AE-0FDB-CA9E-287B-F255391FEA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828925"/>
            <a:ext cx="2958778" cy="402907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Image 12">
            <a:extLst>
              <a:ext uri="{FF2B5EF4-FFF2-40B4-BE49-F238E27FC236}">
                <a16:creationId xmlns:a16="http://schemas.microsoft.com/office/drawing/2014/main" id="{8C8352F8-FB14-F1C3-A62A-498FD9B6A9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27753" y="56829"/>
            <a:ext cx="819146" cy="88582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86A66874-08AF-1D2D-EEAC-B992170BD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4">
            <a:extLst>
              <a:ext uri="{FF2B5EF4-FFF2-40B4-BE49-F238E27FC236}">
                <a16:creationId xmlns:a16="http://schemas.microsoft.com/office/drawing/2014/main" id="{74B09B9F-CE4F-E24E-6068-348F08C3B7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40" y="0"/>
            <a:ext cx="12052706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Image 6">
            <a:hlinkClick r:id="rId3"/>
            <a:extLst>
              <a:ext uri="{FF2B5EF4-FFF2-40B4-BE49-F238E27FC236}">
                <a16:creationId xmlns:a16="http://schemas.microsoft.com/office/drawing/2014/main" id="{A0397332-630D-52CE-39DF-AD552A13B8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8778" y="942654"/>
            <a:ext cx="8969056" cy="575354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Image 10">
            <a:extLst>
              <a:ext uri="{FF2B5EF4-FFF2-40B4-BE49-F238E27FC236}">
                <a16:creationId xmlns:a16="http://schemas.microsoft.com/office/drawing/2014/main" id="{01B3D2B9-0A0C-0151-0FBE-62C7C49560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828925"/>
            <a:ext cx="2958778" cy="402907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Image 12">
            <a:extLst>
              <a:ext uri="{FF2B5EF4-FFF2-40B4-BE49-F238E27FC236}">
                <a16:creationId xmlns:a16="http://schemas.microsoft.com/office/drawing/2014/main" id="{C5035BAD-D351-D3F1-DEAB-AB3CFAAA81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27753" y="56829"/>
            <a:ext cx="819146" cy="88582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ACBC3ED-2CE4-F27B-08E1-D9B0BE5016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8027" y="1086659"/>
            <a:ext cx="4077053" cy="4016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1777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 name="Slid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">
            <a:extLst>
              <a:ext uri="{FF2B5EF4-FFF2-40B4-BE49-F238E27FC236}">
                <a16:creationId xmlns:a16="http://schemas.microsoft.com/office/drawing/2014/main" id="{C9D78C7A-7C48-4C85-365E-8CD6C430B4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992"/>
            <a:ext cx="12191996" cy="675402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Image 4">
            <a:extLst>
              <a:ext uri="{FF2B5EF4-FFF2-40B4-BE49-F238E27FC236}">
                <a16:creationId xmlns:a16="http://schemas.microsoft.com/office/drawing/2014/main" id="{FE3464E6-71C8-3501-08F9-D46CD2CDB3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2507" y="51992"/>
            <a:ext cx="819146" cy="88582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Rectangle : coins arrondis 4">
            <a:extLst>
              <a:ext uri="{FF2B5EF4-FFF2-40B4-BE49-F238E27FC236}">
                <a16:creationId xmlns:a16="http://schemas.microsoft.com/office/drawing/2014/main" id="{B01C1F64-9A0E-E7BF-6D4B-2E3023B9B830}"/>
              </a:ext>
            </a:extLst>
          </p:cNvPr>
          <p:cNvSpPr/>
          <p:nvPr/>
        </p:nvSpPr>
        <p:spPr>
          <a:xfrm>
            <a:off x="8996516" y="167920"/>
            <a:ext cx="3060121" cy="65396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400" b="0" i="0" u="none" strike="noStrike" kern="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Groupwork</a:t>
            </a:r>
            <a:endParaRPr lang="fr-FR" sz="2400" b="0" i="0" u="none" strike="noStrike" kern="120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96D0700F-38A1-821B-302B-CDE784DE3A4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693498"/>
            <a:ext cx="10515600" cy="4351336"/>
          </a:xfrm>
        </p:spPr>
        <p:txBody>
          <a:bodyPr/>
          <a:lstStyle/>
          <a:p>
            <a:endParaRPr lang="fr-FR" sz="2600" b="1">
              <a:latin typeface="Gill Sans MT" panose="020B0502020104020203" pitchFamily="34" charset="0"/>
            </a:endParaRPr>
          </a:p>
        </p:txBody>
      </p:sp>
      <p:pic>
        <p:nvPicPr>
          <p:cNvPr id="7" name="Image 4">
            <a:extLst>
              <a:ext uri="{FF2B5EF4-FFF2-40B4-BE49-F238E27FC236}">
                <a16:creationId xmlns:a16="http://schemas.microsoft.com/office/drawing/2014/main" id="{8F3F8105-6469-B0EA-EC0B-52B7AA9ADF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69006"/>
            <a:ext cx="12191996" cy="553654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ZoneTexte 5">
            <a:extLst>
              <a:ext uri="{FF2B5EF4-FFF2-40B4-BE49-F238E27FC236}">
                <a16:creationId xmlns:a16="http://schemas.microsoft.com/office/drawing/2014/main" id="{D27A2D7A-AF31-57FE-E79B-DDC7A706AED3}"/>
              </a:ext>
            </a:extLst>
          </p:cNvPr>
          <p:cNvSpPr txBox="1"/>
          <p:nvPr/>
        </p:nvSpPr>
        <p:spPr>
          <a:xfrm>
            <a:off x="3190241" y="1715855"/>
            <a:ext cx="1233030" cy="49244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600" b="1" i="0" u="none" strike="noStrike" kern="1200" cap="none" spc="0" baseline="0" dirty="0" err="1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honest</a:t>
            </a:r>
            <a:endParaRPr lang="fr-FR" sz="2600" b="1" i="0" u="none" strike="noStrike" kern="1200" cap="none" spc="0" baseline="0" dirty="0">
              <a:solidFill>
                <a:srgbClr val="000000"/>
              </a:solidFill>
              <a:uFillTx/>
              <a:latin typeface="Gill Sans MT" panose="020B0502020104020203" pitchFamily="34" charset="0"/>
            </a:endParaRPr>
          </a:p>
        </p:txBody>
      </p:sp>
      <p:sp>
        <p:nvSpPr>
          <p:cNvPr id="10" name="ZoneTexte 6">
            <a:extLst>
              <a:ext uri="{FF2B5EF4-FFF2-40B4-BE49-F238E27FC236}">
                <a16:creationId xmlns:a16="http://schemas.microsoft.com/office/drawing/2014/main" id="{E7966926-1E9C-C5A1-5A1D-FCA3BB565D62}"/>
              </a:ext>
            </a:extLst>
          </p:cNvPr>
          <p:cNvSpPr txBox="1"/>
          <p:nvPr/>
        </p:nvSpPr>
        <p:spPr>
          <a:xfrm>
            <a:off x="3190241" y="2348766"/>
            <a:ext cx="2253630" cy="49244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600" b="1" i="0" u="none" strike="noStrike" kern="1200" cap="none" spc="0" baseline="0" dirty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hard-</a:t>
            </a:r>
            <a:r>
              <a:rPr lang="fr-FR" sz="2600" b="1" i="0" u="none" strike="noStrike" kern="1200" cap="none" spc="0" baseline="0" dirty="0" err="1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working</a:t>
            </a:r>
            <a:endParaRPr lang="fr-FR" sz="2600" b="1" i="0" u="none" strike="noStrike" kern="1200" cap="none" spc="0" baseline="0" dirty="0">
              <a:solidFill>
                <a:srgbClr val="000000"/>
              </a:solidFill>
              <a:uFillTx/>
              <a:latin typeface="Gill Sans MT" panose="020B0502020104020203" pitchFamily="34" charset="0"/>
            </a:endParaRPr>
          </a:p>
        </p:txBody>
      </p:sp>
      <p:sp>
        <p:nvSpPr>
          <p:cNvPr id="12" name="ZoneTexte 7">
            <a:extLst>
              <a:ext uri="{FF2B5EF4-FFF2-40B4-BE49-F238E27FC236}">
                <a16:creationId xmlns:a16="http://schemas.microsoft.com/office/drawing/2014/main" id="{29E5E016-9F1D-41CC-9C19-FF8912BD8B94}"/>
              </a:ext>
            </a:extLst>
          </p:cNvPr>
          <p:cNvSpPr txBox="1"/>
          <p:nvPr/>
        </p:nvSpPr>
        <p:spPr>
          <a:xfrm>
            <a:off x="3190241" y="2933543"/>
            <a:ext cx="1553567" cy="49244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600" b="1" i="0" u="none" strike="noStrike" kern="1200" cap="none" spc="0" baseline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outgoing</a:t>
            </a:r>
          </a:p>
        </p:txBody>
      </p:sp>
      <p:sp>
        <p:nvSpPr>
          <p:cNvPr id="13" name="ZoneTexte 8">
            <a:extLst>
              <a:ext uri="{FF2B5EF4-FFF2-40B4-BE49-F238E27FC236}">
                <a16:creationId xmlns:a16="http://schemas.microsoft.com/office/drawing/2014/main" id="{02551955-EED5-F97A-0925-6E4543BF101E}"/>
              </a:ext>
            </a:extLst>
          </p:cNvPr>
          <p:cNvSpPr txBox="1"/>
          <p:nvPr/>
        </p:nvSpPr>
        <p:spPr>
          <a:xfrm>
            <a:off x="3190241" y="3541290"/>
            <a:ext cx="1141659" cy="49244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600" b="1" i="0" u="none" strike="noStrike" kern="1200" cap="none" spc="0" baseline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caring</a:t>
            </a:r>
          </a:p>
        </p:txBody>
      </p:sp>
      <p:sp>
        <p:nvSpPr>
          <p:cNvPr id="14" name="ZoneTexte 9">
            <a:extLst>
              <a:ext uri="{FF2B5EF4-FFF2-40B4-BE49-F238E27FC236}">
                <a16:creationId xmlns:a16="http://schemas.microsoft.com/office/drawing/2014/main" id="{1E340E7A-DD08-4595-B015-3BBEE50DD19E}"/>
              </a:ext>
            </a:extLst>
          </p:cNvPr>
          <p:cNvSpPr txBox="1"/>
          <p:nvPr/>
        </p:nvSpPr>
        <p:spPr>
          <a:xfrm>
            <a:off x="3190241" y="4123461"/>
            <a:ext cx="1641796" cy="49244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600" b="1" i="0" u="none" strike="noStrike" kern="1200" cap="none" spc="0" baseline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confident</a:t>
            </a:r>
          </a:p>
        </p:txBody>
      </p:sp>
      <p:sp>
        <p:nvSpPr>
          <p:cNvPr id="15" name="ZoneTexte 10">
            <a:extLst>
              <a:ext uri="{FF2B5EF4-FFF2-40B4-BE49-F238E27FC236}">
                <a16:creationId xmlns:a16="http://schemas.microsoft.com/office/drawing/2014/main" id="{2FE542DE-2B4E-6507-2DF1-99604F673900}"/>
              </a:ext>
            </a:extLst>
          </p:cNvPr>
          <p:cNvSpPr txBox="1"/>
          <p:nvPr/>
        </p:nvSpPr>
        <p:spPr>
          <a:xfrm>
            <a:off x="3190241" y="4796761"/>
            <a:ext cx="861133" cy="49244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600" b="1" i="0" u="none" strike="noStrike" kern="1200" cap="none" spc="0" baseline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bold</a:t>
            </a:r>
          </a:p>
        </p:txBody>
      </p:sp>
      <p:sp>
        <p:nvSpPr>
          <p:cNvPr id="16" name="ZoneTexte 11">
            <a:extLst>
              <a:ext uri="{FF2B5EF4-FFF2-40B4-BE49-F238E27FC236}">
                <a16:creationId xmlns:a16="http://schemas.microsoft.com/office/drawing/2014/main" id="{F29BF0C3-7525-72A4-90D3-21E103C04B7E}"/>
              </a:ext>
            </a:extLst>
          </p:cNvPr>
          <p:cNvSpPr txBox="1"/>
          <p:nvPr/>
        </p:nvSpPr>
        <p:spPr>
          <a:xfrm>
            <a:off x="3190241" y="5404508"/>
            <a:ext cx="1295419" cy="49244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600" b="1" i="0" u="none" strike="noStrike" kern="1200" cap="none" spc="0" baseline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flexible</a:t>
            </a:r>
          </a:p>
        </p:txBody>
      </p:sp>
      <p:sp>
        <p:nvSpPr>
          <p:cNvPr id="17" name="ZoneTexte 12">
            <a:extLst>
              <a:ext uri="{FF2B5EF4-FFF2-40B4-BE49-F238E27FC236}">
                <a16:creationId xmlns:a16="http://schemas.microsoft.com/office/drawing/2014/main" id="{59DBCD30-8F17-B85C-5E07-0149661A2443}"/>
              </a:ext>
            </a:extLst>
          </p:cNvPr>
          <p:cNvSpPr txBox="1"/>
          <p:nvPr/>
        </p:nvSpPr>
        <p:spPr>
          <a:xfrm>
            <a:off x="3190241" y="5986679"/>
            <a:ext cx="1810047" cy="49244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600" b="1" i="0" u="none" strike="noStrike" kern="1200" cap="none" spc="0" baseline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easy-going</a:t>
            </a:r>
          </a:p>
        </p:txBody>
      </p:sp>
      <p:sp>
        <p:nvSpPr>
          <p:cNvPr id="18" name="ZoneTexte 13">
            <a:extLst>
              <a:ext uri="{FF2B5EF4-FFF2-40B4-BE49-F238E27FC236}">
                <a16:creationId xmlns:a16="http://schemas.microsoft.com/office/drawing/2014/main" id="{D6EC8801-7D6B-217F-25E9-1EF55D5F3D2A}"/>
              </a:ext>
            </a:extLst>
          </p:cNvPr>
          <p:cNvSpPr txBox="1"/>
          <p:nvPr/>
        </p:nvSpPr>
        <p:spPr>
          <a:xfrm>
            <a:off x="9122819" y="1715855"/>
            <a:ext cx="3232165" cy="46166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400" b="1" i="0" u="none" strike="noStrike" kern="1200" cap="none" spc="0" baseline="0" dirty="0" err="1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selfish</a:t>
            </a:r>
            <a:r>
              <a:rPr lang="fr-FR" sz="2400" b="1" i="0" u="none" strike="noStrike" kern="1200" cap="none" spc="0" baseline="0" dirty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/ self-</a:t>
            </a:r>
            <a:r>
              <a:rPr lang="fr-FR" sz="2400" b="1" i="0" u="none" strike="noStrike" kern="1200" cap="none" spc="0" baseline="0" dirty="0" err="1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centered</a:t>
            </a:r>
            <a:endParaRPr lang="fr-FR" sz="2400" b="1" i="0" u="none" strike="noStrike" kern="1200" cap="none" spc="0" baseline="0" dirty="0">
              <a:solidFill>
                <a:srgbClr val="000000"/>
              </a:solidFill>
              <a:uFillTx/>
              <a:latin typeface="Gill Sans MT" panose="020B0502020104020203" pitchFamily="34" charset="0"/>
            </a:endParaRPr>
          </a:p>
        </p:txBody>
      </p:sp>
      <p:sp>
        <p:nvSpPr>
          <p:cNvPr id="19" name="ZoneTexte 14">
            <a:extLst>
              <a:ext uri="{FF2B5EF4-FFF2-40B4-BE49-F238E27FC236}">
                <a16:creationId xmlns:a16="http://schemas.microsoft.com/office/drawing/2014/main" id="{7C0B61D0-DA9B-41E7-4CB7-F5B40BDB2985}"/>
              </a:ext>
            </a:extLst>
          </p:cNvPr>
          <p:cNvSpPr txBox="1"/>
          <p:nvPr/>
        </p:nvSpPr>
        <p:spPr>
          <a:xfrm>
            <a:off x="9156481" y="2348766"/>
            <a:ext cx="679481" cy="49244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600" b="1" i="0" u="none" strike="noStrike" kern="1200" cap="none" spc="0" baseline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shy</a:t>
            </a:r>
          </a:p>
        </p:txBody>
      </p:sp>
      <p:sp>
        <p:nvSpPr>
          <p:cNvPr id="20" name="ZoneTexte 15">
            <a:extLst>
              <a:ext uri="{FF2B5EF4-FFF2-40B4-BE49-F238E27FC236}">
                <a16:creationId xmlns:a16="http://schemas.microsoft.com/office/drawing/2014/main" id="{6E1B748A-8E38-B627-46D8-277475A05AE5}"/>
              </a:ext>
            </a:extLst>
          </p:cNvPr>
          <p:cNvSpPr txBox="1"/>
          <p:nvPr/>
        </p:nvSpPr>
        <p:spPr>
          <a:xfrm>
            <a:off x="9156481" y="2933543"/>
            <a:ext cx="793807" cy="49244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600" b="1" i="0" u="none" strike="noStrike" kern="1200" cap="none" spc="0" baseline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lazy</a:t>
            </a:r>
          </a:p>
        </p:txBody>
      </p:sp>
      <p:sp>
        <p:nvSpPr>
          <p:cNvPr id="21" name="ZoneTexte 16">
            <a:extLst>
              <a:ext uri="{FF2B5EF4-FFF2-40B4-BE49-F238E27FC236}">
                <a16:creationId xmlns:a16="http://schemas.microsoft.com/office/drawing/2014/main" id="{00625207-9DB3-A206-EB11-4597BBCEB293}"/>
              </a:ext>
            </a:extLst>
          </p:cNvPr>
          <p:cNvSpPr txBox="1"/>
          <p:nvPr/>
        </p:nvSpPr>
        <p:spPr>
          <a:xfrm>
            <a:off x="9156481" y="3541290"/>
            <a:ext cx="1659429" cy="49244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600" b="1" i="0" u="none" strike="noStrike" kern="1200" cap="none" spc="0" baseline="0" dirty="0" err="1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dishonest</a:t>
            </a:r>
            <a:endParaRPr lang="fr-FR" sz="2600" b="1" i="0" u="none" strike="noStrike" kern="1200" cap="none" spc="0" baseline="0" dirty="0">
              <a:solidFill>
                <a:srgbClr val="000000"/>
              </a:solidFill>
              <a:uFillTx/>
              <a:latin typeface="Gill Sans MT" panose="020B0502020104020203" pitchFamily="34" charset="0"/>
            </a:endParaRPr>
          </a:p>
        </p:txBody>
      </p:sp>
      <p:sp>
        <p:nvSpPr>
          <p:cNvPr id="22" name="ZoneTexte 17">
            <a:extLst>
              <a:ext uri="{FF2B5EF4-FFF2-40B4-BE49-F238E27FC236}">
                <a16:creationId xmlns:a16="http://schemas.microsoft.com/office/drawing/2014/main" id="{864CB8EB-3177-75E3-9713-F2630CE3DD69}"/>
              </a:ext>
            </a:extLst>
          </p:cNvPr>
          <p:cNvSpPr txBox="1"/>
          <p:nvPr/>
        </p:nvSpPr>
        <p:spPr>
          <a:xfrm>
            <a:off x="9156481" y="4123461"/>
            <a:ext cx="1235979" cy="49244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600" b="1" i="0" u="none" strike="noStrike" kern="1200" cap="none" spc="0" baseline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unsure</a:t>
            </a:r>
          </a:p>
        </p:txBody>
      </p:sp>
      <p:sp>
        <p:nvSpPr>
          <p:cNvPr id="23" name="ZoneTexte 18">
            <a:extLst>
              <a:ext uri="{FF2B5EF4-FFF2-40B4-BE49-F238E27FC236}">
                <a16:creationId xmlns:a16="http://schemas.microsoft.com/office/drawing/2014/main" id="{1C1D218D-D8F6-8BA1-B4C4-A941E4F4EFA2}"/>
              </a:ext>
            </a:extLst>
          </p:cNvPr>
          <p:cNvSpPr txBox="1"/>
          <p:nvPr/>
        </p:nvSpPr>
        <p:spPr>
          <a:xfrm>
            <a:off x="9156481" y="4796761"/>
            <a:ext cx="1582421" cy="49244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600" b="1" i="0" u="none" strike="noStrike" kern="1200" cap="none" spc="0" baseline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stubborn</a:t>
            </a:r>
          </a:p>
        </p:txBody>
      </p:sp>
      <p:sp>
        <p:nvSpPr>
          <p:cNvPr id="24" name="ZoneTexte 19">
            <a:extLst>
              <a:ext uri="{FF2B5EF4-FFF2-40B4-BE49-F238E27FC236}">
                <a16:creationId xmlns:a16="http://schemas.microsoft.com/office/drawing/2014/main" id="{57EBCA11-353E-310E-8DB5-985DCE7CE228}"/>
              </a:ext>
            </a:extLst>
          </p:cNvPr>
          <p:cNvSpPr txBox="1"/>
          <p:nvPr/>
        </p:nvSpPr>
        <p:spPr>
          <a:xfrm>
            <a:off x="9156481" y="5404508"/>
            <a:ext cx="2133597" cy="49244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600" b="1" i="0" u="none" strike="noStrike" kern="1200" cap="none" spc="0" baseline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easily scared</a:t>
            </a:r>
          </a:p>
        </p:txBody>
      </p:sp>
      <p:sp>
        <p:nvSpPr>
          <p:cNvPr id="25" name="ZoneTexte 20">
            <a:extLst>
              <a:ext uri="{FF2B5EF4-FFF2-40B4-BE49-F238E27FC236}">
                <a16:creationId xmlns:a16="http://schemas.microsoft.com/office/drawing/2014/main" id="{D7CE535C-2F41-DACC-BC68-2438102BA941}"/>
              </a:ext>
            </a:extLst>
          </p:cNvPr>
          <p:cNvSpPr txBox="1"/>
          <p:nvPr/>
        </p:nvSpPr>
        <p:spPr>
          <a:xfrm>
            <a:off x="9156481" y="5986679"/>
            <a:ext cx="1230914" cy="49244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600" b="1" i="0" u="none" strike="noStrike" kern="1200" cap="none" spc="0" baseline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touchy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FCD1E63-361D-B63F-A9D3-A8585CFF449D}"/>
              </a:ext>
            </a:extLst>
          </p:cNvPr>
          <p:cNvSpPr/>
          <p:nvPr/>
        </p:nvSpPr>
        <p:spPr>
          <a:xfrm>
            <a:off x="3190241" y="1796259"/>
            <a:ext cx="2739779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AEF5485-85B7-8BC9-DF08-282B7B75D86E}"/>
              </a:ext>
            </a:extLst>
          </p:cNvPr>
          <p:cNvSpPr/>
          <p:nvPr/>
        </p:nvSpPr>
        <p:spPr>
          <a:xfrm>
            <a:off x="3115770" y="2408832"/>
            <a:ext cx="2739779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37B580F-EC0F-19BE-7A99-5D651736FACA}"/>
              </a:ext>
            </a:extLst>
          </p:cNvPr>
          <p:cNvSpPr/>
          <p:nvPr/>
        </p:nvSpPr>
        <p:spPr>
          <a:xfrm>
            <a:off x="3153448" y="3023362"/>
            <a:ext cx="2739779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4F2FCBB-2212-4633-74EE-FB358D72C1B3}"/>
              </a:ext>
            </a:extLst>
          </p:cNvPr>
          <p:cNvSpPr/>
          <p:nvPr/>
        </p:nvSpPr>
        <p:spPr>
          <a:xfrm>
            <a:off x="3153447" y="3580343"/>
            <a:ext cx="2739779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8DE6E9D-05B0-75F6-95D5-9EF913A305BF}"/>
              </a:ext>
            </a:extLst>
          </p:cNvPr>
          <p:cNvSpPr/>
          <p:nvPr/>
        </p:nvSpPr>
        <p:spPr>
          <a:xfrm>
            <a:off x="3190240" y="4218401"/>
            <a:ext cx="2739779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7504F49-C5E2-E9CB-0395-DFD234753A7F}"/>
              </a:ext>
            </a:extLst>
          </p:cNvPr>
          <p:cNvSpPr/>
          <p:nvPr/>
        </p:nvSpPr>
        <p:spPr>
          <a:xfrm>
            <a:off x="3268915" y="4793878"/>
            <a:ext cx="2739779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7A4B91F-BD6D-ADF5-1880-4818EC6FBDA0}"/>
              </a:ext>
            </a:extLst>
          </p:cNvPr>
          <p:cNvSpPr/>
          <p:nvPr/>
        </p:nvSpPr>
        <p:spPr>
          <a:xfrm>
            <a:off x="3115770" y="5439661"/>
            <a:ext cx="2739779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3FF37C2-6CA5-F385-BFB0-A94894FD59AD}"/>
              </a:ext>
            </a:extLst>
          </p:cNvPr>
          <p:cNvSpPr/>
          <p:nvPr/>
        </p:nvSpPr>
        <p:spPr>
          <a:xfrm>
            <a:off x="3119652" y="6016530"/>
            <a:ext cx="2739779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CD6F3D8-C8E6-79FD-3680-569A754D33C1}"/>
              </a:ext>
            </a:extLst>
          </p:cNvPr>
          <p:cNvSpPr/>
          <p:nvPr/>
        </p:nvSpPr>
        <p:spPr>
          <a:xfrm>
            <a:off x="9169835" y="1817619"/>
            <a:ext cx="2898434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7C2AED7-A9AC-A535-9D11-C7F752648440}"/>
              </a:ext>
            </a:extLst>
          </p:cNvPr>
          <p:cNvSpPr/>
          <p:nvPr/>
        </p:nvSpPr>
        <p:spPr>
          <a:xfrm>
            <a:off x="9122819" y="2376688"/>
            <a:ext cx="2898434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5C221E7-942F-93FD-1E7E-40107BC7F99C}"/>
              </a:ext>
            </a:extLst>
          </p:cNvPr>
          <p:cNvSpPr/>
          <p:nvPr/>
        </p:nvSpPr>
        <p:spPr>
          <a:xfrm>
            <a:off x="9122819" y="2982221"/>
            <a:ext cx="2898434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292287A-C579-B06E-7888-71EA3375CB7B}"/>
              </a:ext>
            </a:extLst>
          </p:cNvPr>
          <p:cNvSpPr/>
          <p:nvPr/>
        </p:nvSpPr>
        <p:spPr>
          <a:xfrm>
            <a:off x="9174272" y="3616120"/>
            <a:ext cx="2898434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4E65B3E-0F5A-7152-E34B-74ACE70BC5B6}"/>
              </a:ext>
            </a:extLst>
          </p:cNvPr>
          <p:cNvSpPr/>
          <p:nvPr/>
        </p:nvSpPr>
        <p:spPr>
          <a:xfrm>
            <a:off x="9169835" y="4186136"/>
            <a:ext cx="2898434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173ED2F-2F82-1B42-9274-FDDF92684A71}"/>
              </a:ext>
            </a:extLst>
          </p:cNvPr>
          <p:cNvSpPr/>
          <p:nvPr/>
        </p:nvSpPr>
        <p:spPr>
          <a:xfrm>
            <a:off x="9156481" y="4809337"/>
            <a:ext cx="2898434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940B818-34E6-3D21-1385-F015C0EB0A37}"/>
              </a:ext>
            </a:extLst>
          </p:cNvPr>
          <p:cNvSpPr/>
          <p:nvPr/>
        </p:nvSpPr>
        <p:spPr>
          <a:xfrm>
            <a:off x="9162907" y="5457202"/>
            <a:ext cx="2898434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68B44E7-B362-8D94-6620-B26AA3A0E8D8}"/>
              </a:ext>
            </a:extLst>
          </p:cNvPr>
          <p:cNvSpPr/>
          <p:nvPr/>
        </p:nvSpPr>
        <p:spPr>
          <a:xfrm>
            <a:off x="9156481" y="6033365"/>
            <a:ext cx="2898434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1">
            <a:extLst>
              <a:ext uri="{FF2B5EF4-FFF2-40B4-BE49-F238E27FC236}">
                <a16:creationId xmlns:a16="http://schemas.microsoft.com/office/drawing/2014/main" id="{4D69EDEB-701C-F95B-06BE-C9416A3809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21863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ZoneTexte 5">
            <a:extLst>
              <a:ext uri="{FF2B5EF4-FFF2-40B4-BE49-F238E27FC236}">
                <a16:creationId xmlns:a16="http://schemas.microsoft.com/office/drawing/2014/main" id="{7C9F6545-48BD-0493-99A9-4ED395A0BDFC}"/>
              </a:ext>
            </a:extLst>
          </p:cNvPr>
          <p:cNvSpPr txBox="1"/>
          <p:nvPr/>
        </p:nvSpPr>
        <p:spPr>
          <a:xfrm>
            <a:off x="5466676" y="2525508"/>
            <a:ext cx="1313180" cy="58477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0" i="0" u="none" strike="noStrike" kern="1200" cap="none" spc="0" baseline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honest</a:t>
            </a:r>
          </a:p>
        </p:txBody>
      </p:sp>
      <p:sp>
        <p:nvSpPr>
          <p:cNvPr id="4" name="ZoneTexte 6">
            <a:extLst>
              <a:ext uri="{FF2B5EF4-FFF2-40B4-BE49-F238E27FC236}">
                <a16:creationId xmlns:a16="http://schemas.microsoft.com/office/drawing/2014/main" id="{E46F9C5C-6252-D725-5748-D5D8E359AE23}"/>
              </a:ext>
            </a:extLst>
          </p:cNvPr>
          <p:cNvSpPr txBox="1"/>
          <p:nvPr/>
        </p:nvSpPr>
        <p:spPr>
          <a:xfrm>
            <a:off x="4913272" y="6206179"/>
            <a:ext cx="2616418" cy="55399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000" b="0" i="0" u="none" strike="noStrike" kern="1200" cap="none" spc="0" baseline="0" dirty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hard-</a:t>
            </a:r>
            <a:r>
              <a:rPr lang="fr-FR" sz="30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working</a:t>
            </a:r>
            <a:endParaRPr lang="fr-FR" sz="3000" b="0" i="0" u="none" strike="noStrike" kern="1200" cap="none" spc="0" baseline="0" dirty="0">
              <a:solidFill>
                <a:srgbClr val="000000"/>
              </a:solidFill>
              <a:uFillTx/>
              <a:latin typeface="Gill Sans MT" panose="020B0502020104020203" pitchFamily="34" charset="0"/>
            </a:endParaRPr>
          </a:p>
        </p:txBody>
      </p:sp>
      <p:sp>
        <p:nvSpPr>
          <p:cNvPr id="5" name="ZoneTexte 7">
            <a:extLst>
              <a:ext uri="{FF2B5EF4-FFF2-40B4-BE49-F238E27FC236}">
                <a16:creationId xmlns:a16="http://schemas.microsoft.com/office/drawing/2014/main" id="{44447F02-E06A-F030-264C-AF606B8A2E6C}"/>
              </a:ext>
            </a:extLst>
          </p:cNvPr>
          <p:cNvSpPr txBox="1"/>
          <p:nvPr/>
        </p:nvSpPr>
        <p:spPr>
          <a:xfrm>
            <a:off x="7340912" y="6196020"/>
            <a:ext cx="2318840" cy="58477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0" i="0" u="none" strike="noStrike" kern="1200" cap="none" spc="0" baseline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irresponsible</a:t>
            </a:r>
          </a:p>
        </p:txBody>
      </p:sp>
      <p:sp>
        <p:nvSpPr>
          <p:cNvPr id="6" name="ZoneTexte 8">
            <a:extLst>
              <a:ext uri="{FF2B5EF4-FFF2-40B4-BE49-F238E27FC236}">
                <a16:creationId xmlns:a16="http://schemas.microsoft.com/office/drawing/2014/main" id="{FFEF168A-84B1-20D8-4D1C-B5F5619ADEED}"/>
              </a:ext>
            </a:extLst>
          </p:cNvPr>
          <p:cNvSpPr txBox="1"/>
          <p:nvPr/>
        </p:nvSpPr>
        <p:spPr>
          <a:xfrm>
            <a:off x="10232254" y="2510494"/>
            <a:ext cx="1170513" cy="58477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0" i="0" u="none" strike="noStrike" kern="1200" cap="none" spc="0" baseline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caring</a:t>
            </a:r>
          </a:p>
        </p:txBody>
      </p:sp>
      <p:sp>
        <p:nvSpPr>
          <p:cNvPr id="7" name="ZoneTexte 9">
            <a:extLst>
              <a:ext uri="{FF2B5EF4-FFF2-40B4-BE49-F238E27FC236}">
                <a16:creationId xmlns:a16="http://schemas.microsoft.com/office/drawing/2014/main" id="{2594EA95-99ED-857C-CEB3-CF82AF21FE07}"/>
              </a:ext>
            </a:extLst>
          </p:cNvPr>
          <p:cNvSpPr txBox="1"/>
          <p:nvPr/>
        </p:nvSpPr>
        <p:spPr>
          <a:xfrm>
            <a:off x="9965350" y="6181115"/>
            <a:ext cx="1736373" cy="58477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0" i="0" u="none" strike="noStrike" kern="1200" cap="none" spc="0" baseline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confident</a:t>
            </a:r>
          </a:p>
        </p:txBody>
      </p:sp>
      <p:sp>
        <p:nvSpPr>
          <p:cNvPr id="8" name="ZoneTexte 12">
            <a:extLst>
              <a:ext uri="{FF2B5EF4-FFF2-40B4-BE49-F238E27FC236}">
                <a16:creationId xmlns:a16="http://schemas.microsoft.com/office/drawing/2014/main" id="{C0F76FAB-6C72-E118-A9C2-A15F1EF8CA4B}"/>
              </a:ext>
            </a:extLst>
          </p:cNvPr>
          <p:cNvSpPr txBox="1"/>
          <p:nvPr/>
        </p:nvSpPr>
        <p:spPr>
          <a:xfrm>
            <a:off x="2738262" y="6204597"/>
            <a:ext cx="1734770" cy="58477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0" i="0" u="none" strike="noStrike" kern="1200" cap="none" spc="0" baseline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impatient</a:t>
            </a:r>
          </a:p>
        </p:txBody>
      </p:sp>
      <p:sp>
        <p:nvSpPr>
          <p:cNvPr id="9" name="ZoneTexte 14">
            <a:extLst>
              <a:ext uri="{FF2B5EF4-FFF2-40B4-BE49-F238E27FC236}">
                <a16:creationId xmlns:a16="http://schemas.microsoft.com/office/drawing/2014/main" id="{72B77EE2-B654-BE28-E111-45C6EE4F93E1}"/>
              </a:ext>
            </a:extLst>
          </p:cNvPr>
          <p:cNvSpPr txBox="1"/>
          <p:nvPr/>
        </p:nvSpPr>
        <p:spPr>
          <a:xfrm>
            <a:off x="3244227" y="2525508"/>
            <a:ext cx="713657" cy="58477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0" i="0" u="none" strike="noStrike" kern="1200" cap="none" spc="0" baseline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shy</a:t>
            </a:r>
          </a:p>
        </p:txBody>
      </p:sp>
      <p:sp>
        <p:nvSpPr>
          <p:cNvPr id="10" name="ZoneTexte 18">
            <a:extLst>
              <a:ext uri="{FF2B5EF4-FFF2-40B4-BE49-F238E27FC236}">
                <a16:creationId xmlns:a16="http://schemas.microsoft.com/office/drawing/2014/main" id="{14D66B21-D4E4-61CD-1844-C0E18A54C1CD}"/>
              </a:ext>
            </a:extLst>
          </p:cNvPr>
          <p:cNvSpPr txBox="1"/>
          <p:nvPr/>
        </p:nvSpPr>
        <p:spPr>
          <a:xfrm>
            <a:off x="7615196" y="2525508"/>
            <a:ext cx="1688283" cy="58477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0" i="0" u="none" strike="noStrike" kern="1200" cap="none" spc="0" baseline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stubborn</a:t>
            </a:r>
          </a:p>
        </p:txBody>
      </p:sp>
      <p:sp>
        <p:nvSpPr>
          <p:cNvPr id="11" name="ZoneTexte 19">
            <a:extLst>
              <a:ext uri="{FF2B5EF4-FFF2-40B4-BE49-F238E27FC236}">
                <a16:creationId xmlns:a16="http://schemas.microsoft.com/office/drawing/2014/main" id="{6EDF398B-F7EA-7A35-70F4-48CC0EACEBBB}"/>
              </a:ext>
            </a:extLst>
          </p:cNvPr>
          <p:cNvSpPr txBox="1"/>
          <p:nvPr/>
        </p:nvSpPr>
        <p:spPr>
          <a:xfrm>
            <a:off x="30851" y="2542918"/>
            <a:ext cx="2257926" cy="58477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easily</a:t>
            </a:r>
            <a:r>
              <a:rPr lang="fr-FR" sz="3200" b="0" i="0" u="none" strike="noStrike" kern="1200" cap="none" spc="0" baseline="0" dirty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 </a:t>
            </a:r>
            <a:r>
              <a:rPr lang="fr-FR" sz="32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scared</a:t>
            </a:r>
            <a:endParaRPr lang="fr-FR" sz="3200" b="0" i="0" u="none" strike="noStrike" kern="1200" cap="none" spc="0" baseline="0" dirty="0">
              <a:solidFill>
                <a:srgbClr val="000000"/>
              </a:solidFill>
              <a:uFillTx/>
              <a:latin typeface="Gill Sans MT" panose="020B0502020104020203" pitchFamily="34" charset="0"/>
            </a:endParaRPr>
          </a:p>
        </p:txBody>
      </p:sp>
      <p:sp>
        <p:nvSpPr>
          <p:cNvPr id="12" name="ZoneTexte 20">
            <a:extLst>
              <a:ext uri="{FF2B5EF4-FFF2-40B4-BE49-F238E27FC236}">
                <a16:creationId xmlns:a16="http://schemas.microsoft.com/office/drawing/2014/main" id="{7A1661FE-F51B-1302-91FD-910D1B52D93F}"/>
              </a:ext>
            </a:extLst>
          </p:cNvPr>
          <p:cNvSpPr txBox="1"/>
          <p:nvPr/>
        </p:nvSpPr>
        <p:spPr>
          <a:xfrm>
            <a:off x="506943" y="6204597"/>
            <a:ext cx="1301959" cy="58477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0" i="0" u="none" strike="noStrike" kern="1200" cap="none" spc="0" baseline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touchy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9DD98FC-89A9-4811-B24E-616393DFC9F7}"/>
              </a:ext>
            </a:extLst>
          </p:cNvPr>
          <p:cNvSpPr/>
          <p:nvPr/>
        </p:nvSpPr>
        <p:spPr>
          <a:xfrm>
            <a:off x="86778" y="2650110"/>
            <a:ext cx="2090365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42631A9-1C6C-4CB3-8188-E6314D5FDF2C}"/>
              </a:ext>
            </a:extLst>
          </p:cNvPr>
          <p:cNvSpPr/>
          <p:nvPr/>
        </p:nvSpPr>
        <p:spPr>
          <a:xfrm>
            <a:off x="2640753" y="2605218"/>
            <a:ext cx="1990584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0E18D1E-2E9C-4CA2-B431-109A6DFD31DE}"/>
              </a:ext>
            </a:extLst>
          </p:cNvPr>
          <p:cNvSpPr/>
          <p:nvPr/>
        </p:nvSpPr>
        <p:spPr>
          <a:xfrm>
            <a:off x="5160225" y="2635096"/>
            <a:ext cx="1990584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510786-15DB-4A1E-AB2A-28687D7AA091}"/>
              </a:ext>
            </a:extLst>
          </p:cNvPr>
          <p:cNvSpPr/>
          <p:nvPr/>
        </p:nvSpPr>
        <p:spPr>
          <a:xfrm>
            <a:off x="7547539" y="2650110"/>
            <a:ext cx="1990584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E14A9CF-BB89-463E-9E19-1B6D1E97626D}"/>
              </a:ext>
            </a:extLst>
          </p:cNvPr>
          <p:cNvSpPr/>
          <p:nvPr/>
        </p:nvSpPr>
        <p:spPr>
          <a:xfrm>
            <a:off x="9934853" y="2627703"/>
            <a:ext cx="1990584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6184A38-090C-43C9-A150-A5E6C8E87ADE}"/>
              </a:ext>
            </a:extLst>
          </p:cNvPr>
          <p:cNvSpPr/>
          <p:nvPr/>
        </p:nvSpPr>
        <p:spPr>
          <a:xfrm>
            <a:off x="170137" y="6266897"/>
            <a:ext cx="1990584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3BD4AD0-71B4-494E-B036-979F9FBB0674}"/>
              </a:ext>
            </a:extLst>
          </p:cNvPr>
          <p:cNvSpPr/>
          <p:nvPr/>
        </p:nvSpPr>
        <p:spPr>
          <a:xfrm>
            <a:off x="2640753" y="6236158"/>
            <a:ext cx="1990584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1BEBCBF-316E-4A67-8B7B-70827FC774CA}"/>
              </a:ext>
            </a:extLst>
          </p:cNvPr>
          <p:cNvSpPr/>
          <p:nvPr/>
        </p:nvSpPr>
        <p:spPr>
          <a:xfrm>
            <a:off x="5028601" y="6243415"/>
            <a:ext cx="2087183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907AA18-D137-4E3E-A9D3-88B735EC648E}"/>
              </a:ext>
            </a:extLst>
          </p:cNvPr>
          <p:cNvSpPr/>
          <p:nvPr/>
        </p:nvSpPr>
        <p:spPr>
          <a:xfrm>
            <a:off x="7456740" y="6310163"/>
            <a:ext cx="2087183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F6AC9A4-1C1D-41A5-AB1F-E1D27D0E221B}"/>
              </a:ext>
            </a:extLst>
          </p:cNvPr>
          <p:cNvSpPr/>
          <p:nvPr/>
        </p:nvSpPr>
        <p:spPr>
          <a:xfrm>
            <a:off x="9787603" y="6243415"/>
            <a:ext cx="2087183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5" name="Bulle narrative : ronde 7">
            <a:extLst>
              <a:ext uri="{FF2B5EF4-FFF2-40B4-BE49-F238E27FC236}">
                <a16:creationId xmlns:a16="http://schemas.microsoft.com/office/drawing/2014/main" id="{89569893-9566-3073-D8AE-CCD5FE25CD11}"/>
              </a:ext>
            </a:extLst>
          </p:cNvPr>
          <p:cNvSpPr/>
          <p:nvPr/>
        </p:nvSpPr>
        <p:spPr>
          <a:xfrm>
            <a:off x="7215523" y="4148859"/>
            <a:ext cx="4645199" cy="2072334"/>
          </a:xfrm>
          <a:custGeom>
            <a:avLst>
              <a:gd name="f0" fmla="val 19258"/>
              <a:gd name="f1" fmla="val 15689"/>
            </a:avLst>
            <a:gdLst>
              <a:gd name="f2" fmla="val 21600000"/>
              <a:gd name="f3" fmla="val 10800000"/>
              <a:gd name="f4" fmla="val 5400000"/>
              <a:gd name="f5" fmla="val 180"/>
              <a:gd name="f6" fmla="val w"/>
              <a:gd name="f7" fmla="val h"/>
              <a:gd name="f8" fmla="val 0"/>
              <a:gd name="f9" fmla="val 21600"/>
              <a:gd name="f10" fmla="*/ 5419351 1 1725033"/>
              <a:gd name="f11" fmla="val 2147483647"/>
              <a:gd name="f12" fmla="min 0 21600"/>
              <a:gd name="f13" fmla="max 0 21600"/>
              <a:gd name="f14" fmla="val -2147483647"/>
              <a:gd name="f15" fmla="+- 0 0 0"/>
              <a:gd name="f16" fmla="+- 0 0 180"/>
              <a:gd name="f17" fmla="+- 0 0 -194"/>
              <a:gd name="f18" fmla="*/ f6 1 21600"/>
              <a:gd name="f19" fmla="*/ f7 1 21600"/>
              <a:gd name="f20" fmla="*/ f10 1 180"/>
              <a:gd name="f21" fmla="+- f13 0 f12"/>
              <a:gd name="f22" fmla="+- f9 0 f8"/>
              <a:gd name="f23" fmla="pin -2147483647 f0 2147483647"/>
              <a:gd name="f24" fmla="pin -2147483647 f1 2147483647"/>
              <a:gd name="f25" fmla="*/ f15 f3 1"/>
              <a:gd name="f26" fmla="*/ f16 f3 1"/>
              <a:gd name="f27" fmla="*/ f17 f3 1"/>
              <a:gd name="f28" fmla="val f23"/>
              <a:gd name="f29" fmla="val f24"/>
              <a:gd name="f30" fmla="*/ f21 1 2"/>
              <a:gd name="f31" fmla="*/ f22 1 21600"/>
              <a:gd name="f32" fmla="*/ f23 f18 1"/>
              <a:gd name="f33" fmla="*/ f24 f19 1"/>
              <a:gd name="f34" fmla="*/ f25 1 f5"/>
              <a:gd name="f35" fmla="*/ f26 1 f5"/>
              <a:gd name="f36" fmla="*/ f27 1 f5"/>
              <a:gd name="f37" fmla="+- f28 0 10800"/>
              <a:gd name="f38" fmla="+- f29 0 10800"/>
              <a:gd name="f39" fmla="+- f12 f30 0"/>
              <a:gd name="f40" fmla="*/ f30 f30 1"/>
              <a:gd name="f41" fmla="*/ 3200 f31 1"/>
              <a:gd name="f42" fmla="*/ 18400 f31 1"/>
              <a:gd name="f43" fmla="*/ 3160 f31 1"/>
              <a:gd name="f44" fmla="*/ 18440 f31 1"/>
              <a:gd name="f45" fmla="+- f34 0 f4"/>
              <a:gd name="f46" fmla="+- f35 0 f4"/>
              <a:gd name="f47" fmla="+- f36 0 f4"/>
              <a:gd name="f48" fmla="*/ f37 f37 1"/>
              <a:gd name="f49" fmla="*/ f38 f38 1"/>
              <a:gd name="f50" fmla="+- 0 0 f38"/>
              <a:gd name="f51" fmla="+- 0 0 f37"/>
              <a:gd name="f52" fmla="*/ f43 1 f31"/>
              <a:gd name="f53" fmla="*/ f44 1 f31"/>
              <a:gd name="f54" fmla="*/ f41 1 f31"/>
              <a:gd name="f55" fmla="*/ f42 1 f31"/>
              <a:gd name="f56" fmla="+- f48 f49 0"/>
              <a:gd name="f57" fmla="+- 0 0 f50"/>
              <a:gd name="f58" fmla="+- 0 0 f51"/>
              <a:gd name="f59" fmla="*/ f54 f18 1"/>
              <a:gd name="f60" fmla="*/ f55 f18 1"/>
              <a:gd name="f61" fmla="*/ f55 f19 1"/>
              <a:gd name="f62" fmla="*/ f54 f19 1"/>
              <a:gd name="f63" fmla="*/ f52 f18 1"/>
              <a:gd name="f64" fmla="*/ f52 f19 1"/>
              <a:gd name="f65" fmla="*/ f53 f19 1"/>
              <a:gd name="f66" fmla="*/ f53 f18 1"/>
              <a:gd name="f67" fmla="sqrt f56"/>
              <a:gd name="f68" fmla="+- 0 0 f57"/>
              <a:gd name="f69" fmla="+- 0 0 f58"/>
              <a:gd name="f70" fmla="at2 f68 f69"/>
              <a:gd name="f71" fmla="+- f67 0 10800"/>
              <a:gd name="f72" fmla="+- f70 f4 0"/>
              <a:gd name="f73" fmla="*/ f72 f10 1"/>
              <a:gd name="f74" fmla="*/ f73 1 f3"/>
              <a:gd name="f75" fmla="+- 0 0 f74"/>
              <a:gd name="f76" fmla="val f75"/>
              <a:gd name="f77" fmla="+- 0 0 f76"/>
              <a:gd name="f78" fmla="*/ f77 f3 1"/>
              <a:gd name="f79" fmla="*/ f78 1 f10"/>
              <a:gd name="f80" fmla="+- f79 0 f4"/>
              <a:gd name="f81" fmla="*/ f79 f10 1"/>
              <a:gd name="f82" fmla="*/ f81 1 f3"/>
              <a:gd name="f83" fmla="+- f80 f4 0"/>
              <a:gd name="f84" fmla="+- 0 0 f82"/>
              <a:gd name="f85" fmla="*/ f83 f10 1"/>
              <a:gd name="f86" fmla="*/ f84 1 f20"/>
              <a:gd name="f87" fmla="*/ f85 1 f3"/>
              <a:gd name="f88" fmla="+- f86 0 10"/>
              <a:gd name="f89" fmla="+- f86 10 0"/>
              <a:gd name="f90" fmla="+- 0 0 f87"/>
              <a:gd name="f91" fmla="*/ f88 f20 1"/>
              <a:gd name="f92" fmla="*/ f89 f20 1"/>
              <a:gd name="f93" fmla="+- 0 0 f90"/>
              <a:gd name="f94" fmla="+- 0 0 f91"/>
              <a:gd name="f95" fmla="+- 0 0 f92"/>
              <a:gd name="f96" fmla="*/ f93 f3 1"/>
              <a:gd name="f97" fmla="*/ f94 f3 1"/>
              <a:gd name="f98" fmla="*/ f95 f3 1"/>
              <a:gd name="f99" fmla="*/ f96 1 f10"/>
              <a:gd name="f100" fmla="*/ f97 1 f10"/>
              <a:gd name="f101" fmla="*/ f98 1 f10"/>
              <a:gd name="f102" fmla="+- f99 0 f4"/>
              <a:gd name="f103" fmla="sin 1 f102"/>
              <a:gd name="f104" fmla="cos 1 f102"/>
              <a:gd name="f105" fmla="+- f100 0 f4"/>
              <a:gd name="f106" fmla="+- f101 0 f4"/>
              <a:gd name="f107" fmla="+- 0 0 f103"/>
              <a:gd name="f108" fmla="+- 0 0 f104"/>
              <a:gd name="f109" fmla="+- f105 f4 0"/>
              <a:gd name="f110" fmla="+- f106 f4 0"/>
              <a:gd name="f111" fmla="+- 0 0 f107"/>
              <a:gd name="f112" fmla="+- 0 0 f108"/>
              <a:gd name="f113" fmla="*/ f109 f10 1"/>
              <a:gd name="f114" fmla="*/ f110 f10 1"/>
              <a:gd name="f115" fmla="val f111"/>
              <a:gd name="f116" fmla="val f112"/>
              <a:gd name="f117" fmla="*/ f113 1 f3"/>
              <a:gd name="f118" fmla="*/ f114 1 f3"/>
              <a:gd name="f119" fmla="+- 0 0 f115"/>
              <a:gd name="f120" fmla="+- 0 0 f116"/>
              <a:gd name="f121" fmla="+- 0 0 f117"/>
              <a:gd name="f122" fmla="+- 0 0 f118"/>
              <a:gd name="f123" fmla="*/ 10800 f119 1"/>
              <a:gd name="f124" fmla="*/ 10800 f120 1"/>
              <a:gd name="f125" fmla="+- 0 0 f121"/>
              <a:gd name="f126" fmla="+- 0 0 f122"/>
              <a:gd name="f127" fmla="+- f123 10800 0"/>
              <a:gd name="f128" fmla="+- f124 10800 0"/>
              <a:gd name="f129" fmla="*/ f125 f3 1"/>
              <a:gd name="f130" fmla="*/ f126 f3 1"/>
              <a:gd name="f131" fmla="?: f71 f28 f127"/>
              <a:gd name="f132" fmla="?: f71 f29 f128"/>
              <a:gd name="f133" fmla="*/ f129 1 f10"/>
              <a:gd name="f134" fmla="*/ f130 1 f10"/>
              <a:gd name="f135" fmla="+- f133 0 f4"/>
              <a:gd name="f136" fmla="+- f134 0 f4"/>
              <a:gd name="f137" fmla="*/ f131 f18 1"/>
              <a:gd name="f138" fmla="*/ f132 f19 1"/>
              <a:gd name="f139" fmla="sin 1 f135"/>
              <a:gd name="f140" fmla="cos 1 f135"/>
              <a:gd name="f141" fmla="sin 1 f136"/>
              <a:gd name="f142" fmla="cos 1 f136"/>
              <a:gd name="f143" fmla="+- 0 0 f139"/>
              <a:gd name="f144" fmla="+- 0 0 f140"/>
              <a:gd name="f145" fmla="+- 0 0 f141"/>
              <a:gd name="f146" fmla="+- 0 0 f142"/>
              <a:gd name="f147" fmla="+- 0 0 f143"/>
              <a:gd name="f148" fmla="+- 0 0 f144"/>
              <a:gd name="f149" fmla="+- 0 0 f145"/>
              <a:gd name="f150" fmla="+- 0 0 f146"/>
              <a:gd name="f151" fmla="val f147"/>
              <a:gd name="f152" fmla="val f148"/>
              <a:gd name="f153" fmla="val f149"/>
              <a:gd name="f154" fmla="val f150"/>
              <a:gd name="f155" fmla="+- 0 0 f151"/>
              <a:gd name="f156" fmla="+- 0 0 f152"/>
              <a:gd name="f157" fmla="+- 0 0 f153"/>
              <a:gd name="f158" fmla="+- 0 0 f154"/>
              <a:gd name="f159" fmla="*/ 10800 f155 1"/>
              <a:gd name="f160" fmla="*/ 10800 f156 1"/>
              <a:gd name="f161" fmla="*/ 10800 f157 1"/>
              <a:gd name="f162" fmla="*/ 10800 f158 1"/>
              <a:gd name="f163" fmla="+- f159 10800 0"/>
              <a:gd name="f164" fmla="+- f160 10800 0"/>
              <a:gd name="f165" fmla="+- f161 10800 0"/>
              <a:gd name="f166" fmla="+- f162 10800 0"/>
              <a:gd name="f167" fmla="+- f165 0 f39"/>
              <a:gd name="f168" fmla="+- f166 0 f39"/>
              <a:gd name="f169" fmla="+- f163 0 f39"/>
              <a:gd name="f170" fmla="+- f164 0 f39"/>
              <a:gd name="f171" fmla="+- 0 0 f167"/>
              <a:gd name="f172" fmla="+- 0 0 f168"/>
              <a:gd name="f173" fmla="+- 0 0 f169"/>
              <a:gd name="f174" fmla="+- 0 0 f170"/>
              <a:gd name="f175" fmla="+- 0 0 f171"/>
              <a:gd name="f176" fmla="+- 0 0 f172"/>
              <a:gd name="f177" fmla="+- 0 0 f173"/>
              <a:gd name="f178" fmla="+- 0 0 f174"/>
              <a:gd name="f179" fmla="at2 f175 f176"/>
              <a:gd name="f180" fmla="at2 f177 f178"/>
              <a:gd name="f181" fmla="+- f179 f4 0"/>
              <a:gd name="f182" fmla="+- f180 f4 0"/>
              <a:gd name="f183" fmla="*/ f181 f10 1"/>
              <a:gd name="f184" fmla="*/ f182 f10 1"/>
              <a:gd name="f185" fmla="*/ f183 1 f3"/>
              <a:gd name="f186" fmla="*/ f184 1 f3"/>
              <a:gd name="f187" fmla="+- 0 0 f185"/>
              <a:gd name="f188" fmla="+- 0 0 f186"/>
              <a:gd name="f189" fmla="val f187"/>
              <a:gd name="f190" fmla="val f188"/>
              <a:gd name="f191" fmla="+- 0 0 f189"/>
              <a:gd name="f192" fmla="+- 0 0 f190"/>
              <a:gd name="f193" fmla="*/ f191 f3 1"/>
              <a:gd name="f194" fmla="*/ f192 f3 1"/>
              <a:gd name="f195" fmla="*/ f193 1 f10"/>
              <a:gd name="f196" fmla="*/ f194 1 f10"/>
              <a:gd name="f197" fmla="+- f195 0 f4"/>
              <a:gd name="f198" fmla="+- f196 0 f4"/>
              <a:gd name="f199" fmla="+- f198 0 f197"/>
              <a:gd name="f200" fmla="+- f197 f4 0"/>
              <a:gd name="f201" fmla="+- f199 f2 0"/>
              <a:gd name="f202" fmla="*/ f200 f10 1"/>
              <a:gd name="f203" fmla="?: f199 f199 f201"/>
              <a:gd name="f204" fmla="*/ f202 1 f3"/>
              <a:gd name="f205" fmla="+- 0 0 f204"/>
              <a:gd name="f206" fmla="+- 0 0 f205"/>
              <a:gd name="f207" fmla="*/ f206 f3 1"/>
              <a:gd name="f208" fmla="*/ f207 1 f10"/>
              <a:gd name="f209" fmla="+- f208 0 f4"/>
              <a:gd name="f210" fmla="cos 1 f209"/>
              <a:gd name="f211" fmla="sin 1 f209"/>
              <a:gd name="f212" fmla="+- 0 0 f210"/>
              <a:gd name="f213" fmla="+- 0 0 f211"/>
              <a:gd name="f214" fmla="+- 0 0 f212"/>
              <a:gd name="f215" fmla="+- 0 0 f213"/>
              <a:gd name="f216" fmla="val f214"/>
              <a:gd name="f217" fmla="val f215"/>
              <a:gd name="f218" fmla="+- 0 0 f216"/>
              <a:gd name="f219" fmla="+- 0 0 f217"/>
              <a:gd name="f220" fmla="*/ f30 f218 1"/>
              <a:gd name="f221" fmla="*/ f30 f219 1"/>
              <a:gd name="f222" fmla="*/ f220 f220 1"/>
              <a:gd name="f223" fmla="*/ f221 f221 1"/>
              <a:gd name="f224" fmla="+- f222 f223 0"/>
              <a:gd name="f225" fmla="sqrt f224"/>
              <a:gd name="f226" fmla="*/ f40 1 f225"/>
              <a:gd name="f227" fmla="*/ f218 f226 1"/>
              <a:gd name="f228" fmla="*/ f219 f226 1"/>
              <a:gd name="f229" fmla="+- f39 0 f227"/>
              <a:gd name="f230" fmla="+- f39 0 f228"/>
            </a:gdLst>
            <a:ahLst>
              <a:ahXY gdRefX="f0" minX="f14" maxX="f11" gdRefY="f1" minY="f14" maxY="f11">
                <a:pos x="f32" y="f3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5">
                <a:pos x="f63" y="f64"/>
              </a:cxn>
              <a:cxn ang="f46">
                <a:pos x="f63" y="f65"/>
              </a:cxn>
              <a:cxn ang="f46">
                <a:pos x="f66" y="f65"/>
              </a:cxn>
              <a:cxn ang="f45">
                <a:pos x="f66" y="f64"/>
              </a:cxn>
              <a:cxn ang="f47">
                <a:pos x="f137" y="f138"/>
              </a:cxn>
            </a:cxnLst>
            <a:rect l="f59" t="f62" r="f60" b="f61"/>
            <a:pathLst>
              <a:path w="21600" h="21600">
                <a:moveTo>
                  <a:pt x="f229" y="f230"/>
                </a:moveTo>
                <a:arcTo wR="f30" hR="f30" stAng="f197" swAng="f203"/>
                <a:lnTo>
                  <a:pt x="f131" y="f132"/>
                </a:lnTo>
                <a:close/>
              </a:path>
            </a:pathLst>
          </a:cu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anchor="ctr" anchorCtr="0" compatLnSpc="1">
            <a:noAutofit/>
          </a:bodyPr>
          <a:lstStyle/>
          <a:p>
            <a:pPr algn="ctr" fontAlgn="base">
              <a:lnSpc>
                <a:spcPct val="107000"/>
              </a:lnSpc>
              <a:spcAft>
                <a:spcPts val="800"/>
              </a:spcAft>
            </a:pPr>
            <a:r>
              <a:rPr lang="fr-FR" sz="2800" kern="1200" dirty="0">
                <a:solidFill>
                  <a:srgbClr val="000000"/>
                </a:solidFill>
                <a:effectLst/>
                <a:latin typeface="Gill Sans Ultra Bold" panose="020B0A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HELP?</a:t>
            </a:r>
            <a:endParaRPr lang="fr-FR" sz="36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èche : pentagone 3">
            <a:extLst>
              <a:ext uri="{FF2B5EF4-FFF2-40B4-BE49-F238E27FC236}">
                <a16:creationId xmlns:a16="http://schemas.microsoft.com/office/drawing/2014/main" id="{C5108E93-F3CA-87F5-C3E6-437D7B79FBF9}"/>
              </a:ext>
            </a:extLst>
          </p:cNvPr>
          <p:cNvSpPr/>
          <p:nvPr/>
        </p:nvSpPr>
        <p:spPr>
          <a:xfrm>
            <a:off x="0" y="355601"/>
            <a:ext cx="8563897" cy="83311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1" i="0" u="none" strike="noStrike" kern="1200" cap="none" spc="0" baseline="0" dirty="0" err="1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Vocabulary</a:t>
            </a:r>
            <a:r>
              <a:rPr lang="fr-FR" sz="3600" b="1" i="0" u="none" strike="noStrike" kern="1200" cap="none" spc="0" baseline="0" dirty="0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: </a:t>
            </a:r>
            <a:r>
              <a:rPr lang="fr-FR" sz="3600" b="1" i="0" u="none" strike="noStrike" kern="1200" cap="none" spc="0" baseline="0" dirty="0" err="1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find</a:t>
            </a:r>
            <a:r>
              <a:rPr lang="fr-FR" sz="3600" b="1" i="0" u="none" strike="noStrike" kern="1200" cap="none" spc="0" baseline="0" dirty="0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 the </a:t>
            </a:r>
            <a:r>
              <a:rPr lang="fr-FR" sz="3600" b="1" i="0" u="none" strike="noStrike" kern="1200" cap="none" spc="0" baseline="0" dirty="0" err="1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words</a:t>
            </a:r>
            <a:r>
              <a:rPr lang="fr-FR" sz="3600" b="1" i="0" u="none" strike="noStrike" kern="1200" cap="none" spc="0" baseline="0" dirty="0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 in ex. 3!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34E9882A-25EE-0F8F-51FF-DC9F91CD7D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9630" y="1559829"/>
            <a:ext cx="6122422" cy="486278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5BCF85F-ECDF-8CF3-4683-86053D9AE2C9}"/>
              </a:ext>
            </a:extLst>
          </p:cNvPr>
          <p:cNvSpPr/>
          <p:nvPr/>
        </p:nvSpPr>
        <p:spPr>
          <a:xfrm>
            <a:off x="2549630" y="1644278"/>
            <a:ext cx="2416299" cy="3496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4BA14E-0EDC-108C-CEFA-205C7C8E78C3}"/>
              </a:ext>
            </a:extLst>
          </p:cNvPr>
          <p:cNvSpPr/>
          <p:nvPr/>
        </p:nvSpPr>
        <p:spPr>
          <a:xfrm>
            <a:off x="2623146" y="2049418"/>
            <a:ext cx="2416299" cy="3496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A737F2D-A128-2DB3-DB9E-8367D5ECC845}"/>
              </a:ext>
            </a:extLst>
          </p:cNvPr>
          <p:cNvSpPr/>
          <p:nvPr/>
        </p:nvSpPr>
        <p:spPr>
          <a:xfrm>
            <a:off x="2602498" y="2504205"/>
            <a:ext cx="2416299" cy="3496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1AFCDCF-49AA-B24E-F7CF-F6A44E3C0192}"/>
              </a:ext>
            </a:extLst>
          </p:cNvPr>
          <p:cNvSpPr/>
          <p:nvPr/>
        </p:nvSpPr>
        <p:spPr>
          <a:xfrm>
            <a:off x="2593977" y="2924253"/>
            <a:ext cx="2416299" cy="3496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4095DDF-C61F-C2CE-6688-5621A1F65966}"/>
              </a:ext>
            </a:extLst>
          </p:cNvPr>
          <p:cNvSpPr/>
          <p:nvPr/>
        </p:nvSpPr>
        <p:spPr>
          <a:xfrm>
            <a:off x="2623146" y="3323640"/>
            <a:ext cx="2416299" cy="3496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B61C349-C521-256F-511D-5DD26B809A23}"/>
              </a:ext>
            </a:extLst>
          </p:cNvPr>
          <p:cNvSpPr/>
          <p:nvPr/>
        </p:nvSpPr>
        <p:spPr>
          <a:xfrm>
            <a:off x="2588069" y="3819883"/>
            <a:ext cx="2416299" cy="3496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D35EC7-87CC-5B70-D464-105F260DC67E}"/>
              </a:ext>
            </a:extLst>
          </p:cNvPr>
          <p:cNvSpPr/>
          <p:nvPr/>
        </p:nvSpPr>
        <p:spPr>
          <a:xfrm>
            <a:off x="2585194" y="4310205"/>
            <a:ext cx="2416299" cy="3496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0103848-9A2A-ACA3-DD83-53E3E5E0993E}"/>
              </a:ext>
            </a:extLst>
          </p:cNvPr>
          <p:cNvSpPr/>
          <p:nvPr/>
        </p:nvSpPr>
        <p:spPr>
          <a:xfrm>
            <a:off x="2557157" y="4709592"/>
            <a:ext cx="2416299" cy="3496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12916BA-E036-2E41-4BF3-94721A4B8E7E}"/>
              </a:ext>
            </a:extLst>
          </p:cNvPr>
          <p:cNvSpPr/>
          <p:nvPr/>
        </p:nvSpPr>
        <p:spPr>
          <a:xfrm>
            <a:off x="2585193" y="5235406"/>
            <a:ext cx="2416299" cy="3496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0DD7FD1-808F-48BC-DDC0-0917E43AE712}"/>
              </a:ext>
            </a:extLst>
          </p:cNvPr>
          <p:cNvSpPr/>
          <p:nvPr/>
        </p:nvSpPr>
        <p:spPr>
          <a:xfrm>
            <a:off x="2549631" y="5620398"/>
            <a:ext cx="2416299" cy="3496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ACE5842-1CA6-2F19-3988-E3E1B8F918E5}"/>
              </a:ext>
            </a:extLst>
          </p:cNvPr>
          <p:cNvSpPr/>
          <p:nvPr/>
        </p:nvSpPr>
        <p:spPr>
          <a:xfrm>
            <a:off x="2581434" y="6060729"/>
            <a:ext cx="2416299" cy="3496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904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èche : pentagone 3">
            <a:extLst>
              <a:ext uri="{FF2B5EF4-FFF2-40B4-BE49-F238E27FC236}">
                <a16:creationId xmlns:a16="http://schemas.microsoft.com/office/drawing/2014/main" id="{C5108E93-F3CA-87F5-C3E6-437D7B79FBF9}"/>
              </a:ext>
            </a:extLst>
          </p:cNvPr>
          <p:cNvSpPr/>
          <p:nvPr/>
        </p:nvSpPr>
        <p:spPr>
          <a:xfrm>
            <a:off x="0" y="355601"/>
            <a:ext cx="4124958" cy="83311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1" i="0" u="none" strike="noStrike" kern="1200" cap="none" spc="0" baseline="0" dirty="0">
                <a:solidFill>
                  <a:srgbClr val="FFFFFF"/>
                </a:solidFill>
                <a:uFillTx/>
                <a:latin typeface="Gill Sans Ultra Bold" panose="020B0A02020104020203" pitchFamily="34" charset="0"/>
              </a:rPr>
              <a:t>Homework</a:t>
            </a:r>
          </a:p>
        </p:txBody>
      </p:sp>
      <p:sp>
        <p:nvSpPr>
          <p:cNvPr id="3" name="Rectangle : coins arrondis 4">
            <a:extLst>
              <a:ext uri="{FF2B5EF4-FFF2-40B4-BE49-F238E27FC236}">
                <a16:creationId xmlns:a16="http://schemas.microsoft.com/office/drawing/2014/main" id="{147C5EEA-92FA-D0B0-8350-A78FFB7F96BD}"/>
              </a:ext>
            </a:extLst>
          </p:cNvPr>
          <p:cNvSpPr/>
          <p:nvPr/>
        </p:nvSpPr>
        <p:spPr>
          <a:xfrm>
            <a:off x="1793869" y="2191313"/>
            <a:ext cx="8335642" cy="327193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b="1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Learn</a:t>
            </a:r>
            <a:r>
              <a:rPr lang="fr-FR" sz="4800" b="1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the adjectives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b="1" dirty="0">
                <a:solidFill>
                  <a:srgbClr val="000000"/>
                </a:solidFill>
                <a:latin typeface="Gill Sans Ultra Bold" panose="020B0A02020104020203" pitchFamily="34" charset="0"/>
              </a:rPr>
              <a:t>(</a:t>
            </a:r>
            <a:r>
              <a:rPr lang="fr-FR" sz="4800" b="1" dirty="0" err="1">
                <a:solidFill>
                  <a:srgbClr val="000000"/>
                </a:solidFill>
                <a:latin typeface="Gill Sans Ultra Bold" panose="020B0A02020104020203" pitchFamily="34" charset="0"/>
              </a:rPr>
              <a:t>Vocabulary</a:t>
            </a:r>
            <a:r>
              <a:rPr lang="fr-FR" sz="4800" b="1" dirty="0">
                <a:solidFill>
                  <a:srgbClr val="000000"/>
                </a:solidFill>
                <a:latin typeface="Gill Sans Ultra Bold" panose="020B0A02020104020203" pitchFamily="34" charset="0"/>
              </a:rPr>
              <a:t> 1.)</a:t>
            </a:r>
            <a:endParaRPr lang="fr-FR" sz="4800" b="1" i="0" u="none" strike="noStrike" kern="120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4800" b="1" i="0" u="none" strike="noStrike" kern="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800" b="1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Apprendre les adjectifs.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4">
            <a:extLst>
              <a:ext uri="{FF2B5EF4-FFF2-40B4-BE49-F238E27FC236}">
                <a16:creationId xmlns:a16="http://schemas.microsoft.com/office/drawing/2014/main" id="{C6DD80EF-5858-0AAF-088B-4A6D8BBD0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90" y="0"/>
            <a:ext cx="12066815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Image 8">
            <a:extLst>
              <a:ext uri="{FF2B5EF4-FFF2-40B4-BE49-F238E27FC236}">
                <a16:creationId xmlns:a16="http://schemas.microsoft.com/office/drawing/2014/main" id="{1E36265E-A9DE-0D4C-9F42-5F0BE48487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506" y="4717096"/>
            <a:ext cx="1486220" cy="21409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Image 9">
            <a:extLst>
              <a:ext uri="{FF2B5EF4-FFF2-40B4-BE49-F238E27FC236}">
                <a16:creationId xmlns:a16="http://schemas.microsoft.com/office/drawing/2014/main" id="{99F1BF2E-8E33-A8A0-5F48-5C6B9D402A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27753" y="56829"/>
            <a:ext cx="819146" cy="88582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EB78F0E-6C71-B905-9C5E-9F9DD74E0E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8015" y="1858167"/>
            <a:ext cx="4438517" cy="314166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Rectangle : coins arrondis 4">
            <a:extLst>
              <a:ext uri="{FF2B5EF4-FFF2-40B4-BE49-F238E27FC236}">
                <a16:creationId xmlns:a16="http://schemas.microsoft.com/office/drawing/2014/main" id="{8A27B290-5129-9AF0-9EEC-CDFE4D60298A}"/>
              </a:ext>
            </a:extLst>
          </p:cNvPr>
          <p:cNvSpPr/>
          <p:nvPr/>
        </p:nvSpPr>
        <p:spPr>
          <a:xfrm>
            <a:off x="62590" y="1245832"/>
            <a:ext cx="12013038" cy="4009455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4800" b="0" i="0" u="none" strike="noStrike" kern="1200" cap="none" spc="0" baseline="0" dirty="0">
              <a:solidFill>
                <a:srgbClr val="000000"/>
              </a:solidFill>
              <a:uFillTx/>
              <a:latin typeface="Berlin Sans FB" panose="020E0602020502020306" pitchFamily="34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704C97C-453E-2DFD-D4AC-58B619F951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5793" y="1497138"/>
            <a:ext cx="4954434" cy="350684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Flèche : bas 11">
            <a:extLst>
              <a:ext uri="{FF2B5EF4-FFF2-40B4-BE49-F238E27FC236}">
                <a16:creationId xmlns:a16="http://schemas.microsoft.com/office/drawing/2014/main" id="{10EC160E-21C7-1ED3-39D2-28FE0C94B78E}"/>
              </a:ext>
            </a:extLst>
          </p:cNvPr>
          <p:cNvSpPr/>
          <p:nvPr/>
        </p:nvSpPr>
        <p:spPr>
          <a:xfrm>
            <a:off x="2877700" y="1962897"/>
            <a:ext cx="288796" cy="3085186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4">
            <a:extLst>
              <a:ext uri="{FF2B5EF4-FFF2-40B4-BE49-F238E27FC236}">
                <a16:creationId xmlns:a16="http://schemas.microsoft.com/office/drawing/2014/main" id="{C6DD80EF-5858-0AAF-088B-4A6D8BBD0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90" y="0"/>
            <a:ext cx="12066815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Image 8">
            <a:extLst>
              <a:ext uri="{FF2B5EF4-FFF2-40B4-BE49-F238E27FC236}">
                <a16:creationId xmlns:a16="http://schemas.microsoft.com/office/drawing/2014/main" id="{1E36265E-A9DE-0D4C-9F42-5F0BE48487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506" y="4717096"/>
            <a:ext cx="1486220" cy="21409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Image 9">
            <a:extLst>
              <a:ext uri="{FF2B5EF4-FFF2-40B4-BE49-F238E27FC236}">
                <a16:creationId xmlns:a16="http://schemas.microsoft.com/office/drawing/2014/main" id="{99F1BF2E-8E33-A8A0-5F48-5C6B9D402A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27753" y="56829"/>
            <a:ext cx="819146" cy="88582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Rectangle : coins arrondis 12">
            <a:extLst>
              <a:ext uri="{FF2B5EF4-FFF2-40B4-BE49-F238E27FC236}">
                <a16:creationId xmlns:a16="http://schemas.microsoft.com/office/drawing/2014/main" id="{2D2BC950-5FCC-C163-D009-61CFB4224CF1}"/>
              </a:ext>
            </a:extLst>
          </p:cNvPr>
          <p:cNvSpPr/>
          <p:nvPr/>
        </p:nvSpPr>
        <p:spPr>
          <a:xfrm>
            <a:off x="6379777" y="163357"/>
            <a:ext cx="5667122" cy="1095176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0" i="0" u="none" strike="noStrike" kern="120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First individually, then in groups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FF11EB4-BB0B-23AD-CAC5-FA4D599A7B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90" y="1503824"/>
            <a:ext cx="12192000" cy="385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4451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4">
            <a:extLst>
              <a:ext uri="{FF2B5EF4-FFF2-40B4-BE49-F238E27FC236}">
                <a16:creationId xmlns:a16="http://schemas.microsoft.com/office/drawing/2014/main" id="{B7069D9F-AECF-E993-7956-7E53EBE8FC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72" y="0"/>
            <a:ext cx="11985251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Image 6">
            <a:extLst>
              <a:ext uri="{FF2B5EF4-FFF2-40B4-BE49-F238E27FC236}">
                <a16:creationId xmlns:a16="http://schemas.microsoft.com/office/drawing/2014/main" id="{37586D7E-5B1E-E33D-2F50-207082C007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56" y="4355323"/>
            <a:ext cx="1737360" cy="250267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Image 7">
            <a:extLst>
              <a:ext uri="{FF2B5EF4-FFF2-40B4-BE49-F238E27FC236}">
                <a16:creationId xmlns:a16="http://schemas.microsoft.com/office/drawing/2014/main" id="{7A73F053-6E47-118D-976A-DE5B663D9B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27753" y="56829"/>
            <a:ext cx="819146" cy="88582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C33F279-BAA7-7451-66BB-416E5B2C48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59416">
            <a:off x="4898640" y="807298"/>
            <a:ext cx="6885724" cy="4401524"/>
          </a:xfrm>
          <a:prstGeom prst="rect">
            <a:avLst/>
          </a:prstGeom>
        </p:spPr>
      </p:pic>
      <p:sp>
        <p:nvSpPr>
          <p:cNvPr id="6" name="Flèche : pentagone 3">
            <a:extLst>
              <a:ext uri="{FF2B5EF4-FFF2-40B4-BE49-F238E27FC236}">
                <a16:creationId xmlns:a16="http://schemas.microsoft.com/office/drawing/2014/main" id="{9EDE163C-74E3-7518-6C58-9271077DBF17}"/>
              </a:ext>
            </a:extLst>
          </p:cNvPr>
          <p:cNvSpPr/>
          <p:nvPr/>
        </p:nvSpPr>
        <p:spPr>
          <a:xfrm>
            <a:off x="51143" y="302894"/>
            <a:ext cx="5624053" cy="83311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1" i="0" u="none" strike="noStrike" kern="1200" cap="none" spc="0" baseline="0" dirty="0" err="1">
                <a:solidFill>
                  <a:srgbClr val="FFFFFF"/>
                </a:solidFill>
                <a:uFillTx/>
                <a:latin typeface="Gill Sans Ultra Bold" panose="020B0A02020104020203" pitchFamily="34" charset="0"/>
              </a:rPr>
              <a:t>What</a:t>
            </a:r>
            <a:r>
              <a:rPr lang="fr-FR" sz="3600" b="1" i="0" u="none" strike="noStrike" kern="1200" cap="none" spc="0" baseline="0" dirty="0">
                <a:solidFill>
                  <a:srgbClr val="FFFFFF"/>
                </a:solidFill>
                <a:uFillTx/>
                <a:latin typeface="Gill Sans Ultra Bold" panose="020B0A02020104020203" pitchFamily="34" charset="0"/>
              </a:rPr>
              <a:t> are </a:t>
            </a:r>
            <a:r>
              <a:rPr lang="fr-FR" sz="3600" b="1" i="0" u="none" strike="noStrike" kern="1200" cap="none" spc="0" baseline="0" dirty="0" err="1">
                <a:solidFill>
                  <a:srgbClr val="FFFFFF"/>
                </a:solidFill>
                <a:uFillTx/>
                <a:latin typeface="Gill Sans Ultra Bold" panose="020B0A02020104020203" pitchFamily="34" charset="0"/>
              </a:rPr>
              <a:t>you</a:t>
            </a:r>
            <a:r>
              <a:rPr lang="fr-FR" sz="3600" b="1" i="0" u="none" strike="noStrike" kern="1200" cap="none" spc="0" baseline="0" dirty="0">
                <a:solidFill>
                  <a:srgbClr val="FFFFFF"/>
                </a:solidFill>
                <a:uFillTx/>
                <a:latin typeface="Gill Sans Ultra Bold" panose="020B0A02020104020203" pitchFamily="34" charset="0"/>
              </a:rPr>
              <a:t> like?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4">
            <a:extLst>
              <a:ext uri="{FF2B5EF4-FFF2-40B4-BE49-F238E27FC236}">
                <a16:creationId xmlns:a16="http://schemas.microsoft.com/office/drawing/2014/main" id="{C6D860C1-5656-E57C-F298-372E3558948D}"/>
              </a:ext>
            </a:extLst>
          </p:cNvPr>
          <p:cNvSpPr/>
          <p:nvPr/>
        </p:nvSpPr>
        <p:spPr>
          <a:xfrm>
            <a:off x="51143" y="1897626"/>
            <a:ext cx="12013038" cy="4837471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dirty="0" err="1">
                <a:solidFill>
                  <a:srgbClr val="00B050"/>
                </a:solidFill>
                <a:latin typeface="Berlin Sans FB" panose="020E0602020502020306" pitchFamily="34" charset="0"/>
              </a:rPr>
              <a:t>Recap</a:t>
            </a:r>
            <a:r>
              <a:rPr lang="fr-FR" sz="4800" dirty="0">
                <a:solidFill>
                  <a:srgbClr val="00B050"/>
                </a:solidFill>
                <a:latin typeface="Berlin Sans FB" panose="020E0602020502020306" pitchFamily="34" charset="0"/>
              </a:rPr>
              <a:t>: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u="sng" dirty="0" err="1">
                <a:solidFill>
                  <a:srgbClr val="00B050"/>
                </a:solidFill>
                <a:latin typeface="Berlin Sans FB" panose="020E0602020502020306" pitchFamily="34" charset="0"/>
              </a:rPr>
              <a:t>What</a:t>
            </a:r>
            <a:r>
              <a:rPr lang="fr-FR" sz="4800" u="sng" dirty="0">
                <a:solidFill>
                  <a:srgbClr val="00B050"/>
                </a:solidFill>
                <a:latin typeface="Berlin Sans FB" panose="020E0602020502020306" pitchFamily="34" charset="0"/>
              </a:rPr>
              <a:t> are </a:t>
            </a:r>
            <a:r>
              <a:rPr lang="fr-FR" sz="4800" u="sng" dirty="0" err="1">
                <a:solidFill>
                  <a:srgbClr val="00B050"/>
                </a:solidFill>
                <a:latin typeface="Berlin Sans FB" panose="020E0602020502020306" pitchFamily="34" charset="0"/>
              </a:rPr>
              <a:t>you</a:t>
            </a:r>
            <a:r>
              <a:rPr lang="fr-FR" sz="4800" u="sng" dirty="0">
                <a:solidFill>
                  <a:srgbClr val="00B050"/>
                </a:solidFill>
                <a:latin typeface="Berlin Sans FB" panose="020E0602020502020306" pitchFamily="34" charset="0"/>
              </a:rPr>
              <a:t> like?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dirty="0">
                <a:solidFill>
                  <a:srgbClr val="000000"/>
                </a:solidFill>
                <a:latin typeface="Berlin Sans FB" panose="020E0602020502020306" pitchFamily="34" charset="0"/>
              </a:rPr>
              <a:t>e.g.</a:t>
            </a:r>
            <a:endParaRPr lang="fr-FR" sz="4800" b="0" i="0" u="none" strike="noStrike" kern="1200" cap="none" spc="0" baseline="0" dirty="0">
              <a:solidFill>
                <a:srgbClr val="000000"/>
              </a:solidFill>
              <a:uFillTx/>
              <a:latin typeface="Berlin Sans FB" panose="020E0602020502020306" pitchFamily="34" charset="0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4800" b="0" i="0" u="none" strike="noStrike" kern="1200" cap="none" spc="0" baseline="0" dirty="0">
              <a:solidFill>
                <a:srgbClr val="000000"/>
              </a:solidFill>
              <a:uFillTx/>
              <a:latin typeface="Berlin Sans FB" panose="020E0602020502020306" pitchFamily="34" charset="0"/>
            </a:endParaRPr>
          </a:p>
        </p:txBody>
      </p:sp>
      <p:sp>
        <p:nvSpPr>
          <p:cNvPr id="3" name="Flèche : pentagone 3">
            <a:extLst>
              <a:ext uri="{FF2B5EF4-FFF2-40B4-BE49-F238E27FC236}">
                <a16:creationId xmlns:a16="http://schemas.microsoft.com/office/drawing/2014/main" id="{73432ACA-3FAC-9321-E0E1-2F77A3A0C8A0}"/>
              </a:ext>
            </a:extLst>
          </p:cNvPr>
          <p:cNvSpPr/>
          <p:nvPr/>
        </p:nvSpPr>
        <p:spPr>
          <a:xfrm>
            <a:off x="51143" y="302893"/>
            <a:ext cx="12013038" cy="159473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i="0" u="none" strike="noStrike" kern="1200" cap="none" spc="0" baseline="0" dirty="0" err="1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What</a:t>
            </a:r>
            <a:r>
              <a:rPr lang="fr-FR" sz="3600" i="0" u="none" strike="noStrike" kern="1200" cap="none" spc="0" baseline="0" dirty="0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 are </a:t>
            </a:r>
            <a:r>
              <a:rPr lang="fr-FR" sz="3600" i="0" u="none" strike="noStrike" kern="1200" cap="none" spc="0" baseline="0" dirty="0" err="1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you</a:t>
            </a:r>
            <a:r>
              <a:rPr lang="fr-FR" sz="3600" i="0" u="none" strike="noStrike" kern="1200" cap="none" spc="0" baseline="0" dirty="0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 like? </a:t>
            </a: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i="0" u="none" strike="noStrike" kern="1200" cap="none" spc="0" baseline="0" dirty="0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Write one sentenc</a:t>
            </a:r>
            <a:r>
              <a:rPr lang="fr-FR" sz="3600" dirty="0">
                <a:solidFill>
                  <a:srgbClr val="FFFFFF"/>
                </a:solidFill>
                <a:latin typeface="Berlin Sans FB" panose="020E0602020502020306" pitchFamily="34" charset="0"/>
              </a:rPr>
              <a:t>e </a:t>
            </a:r>
            <a:r>
              <a:rPr lang="fr-FR" sz="3600" dirty="0" err="1">
                <a:solidFill>
                  <a:srgbClr val="FFFFFF"/>
                </a:solidFill>
                <a:latin typeface="Berlin Sans FB" panose="020E0602020502020306" pitchFamily="34" charset="0"/>
              </a:rPr>
              <a:t>using</a:t>
            </a:r>
            <a:r>
              <a:rPr lang="fr-FR" sz="3600" dirty="0">
                <a:solidFill>
                  <a:srgbClr val="FFFFFF"/>
                </a:solidFill>
                <a:latin typeface="Berlin Sans FB" panose="020E0602020502020306" pitchFamily="34" charset="0"/>
              </a:rPr>
              <a:t> an </a:t>
            </a:r>
            <a:r>
              <a:rPr lang="fr-FR" sz="3600" dirty="0" err="1">
                <a:solidFill>
                  <a:srgbClr val="FFFFFF"/>
                </a:solidFill>
                <a:latin typeface="Berlin Sans FB" panose="020E0602020502020306" pitchFamily="34" charset="0"/>
              </a:rPr>
              <a:t>example</a:t>
            </a:r>
            <a:r>
              <a:rPr lang="fr-FR" sz="3600" dirty="0">
                <a:solidFill>
                  <a:srgbClr val="FFFFFF"/>
                </a:solidFill>
                <a:latin typeface="Berlin Sans FB" panose="020E0602020502020306" pitchFamily="34" charset="0"/>
              </a:rPr>
              <a:t> </a:t>
            </a:r>
            <a:r>
              <a:rPr lang="fr-FR" sz="3600" dirty="0" err="1">
                <a:solidFill>
                  <a:srgbClr val="FFFFFF"/>
                </a:solidFill>
                <a:latin typeface="Berlin Sans FB" panose="020E0602020502020306" pitchFamily="34" charset="0"/>
              </a:rPr>
              <a:t>from</a:t>
            </a:r>
            <a:r>
              <a:rPr lang="fr-FR" sz="3600" dirty="0">
                <a:solidFill>
                  <a:srgbClr val="FFFFFF"/>
                </a:solidFill>
                <a:latin typeface="Berlin Sans FB" panose="020E0602020502020306" pitchFamily="34" charset="0"/>
              </a:rPr>
              <a:t> the </a:t>
            </a:r>
            <a:r>
              <a:rPr lang="fr-FR" sz="3600" dirty="0" err="1">
                <a:solidFill>
                  <a:srgbClr val="FFFFFF"/>
                </a:solidFill>
                <a:latin typeface="Berlin Sans FB" panose="020E0602020502020306" pitchFamily="34" charset="0"/>
              </a:rPr>
              <a:t>exercise</a:t>
            </a:r>
            <a:r>
              <a:rPr lang="fr-FR" sz="3600" dirty="0">
                <a:solidFill>
                  <a:srgbClr val="FFFFFF"/>
                </a:solidFill>
                <a:latin typeface="Berlin Sans FB" panose="020E0602020502020306" pitchFamily="34" charset="0"/>
              </a:rPr>
              <a:t>, and one sentence </a:t>
            </a:r>
            <a:r>
              <a:rPr lang="fr-FR" sz="3600" dirty="0" err="1">
                <a:solidFill>
                  <a:srgbClr val="FFFFFF"/>
                </a:solidFill>
                <a:latin typeface="Berlin Sans FB" panose="020E0602020502020306" pitchFamily="34" charset="0"/>
              </a:rPr>
              <a:t>that</a:t>
            </a:r>
            <a:r>
              <a:rPr lang="fr-FR" sz="3600" dirty="0">
                <a:solidFill>
                  <a:srgbClr val="FFFFFF"/>
                </a:solidFill>
                <a:latin typeface="Berlin Sans FB" panose="020E0602020502020306" pitchFamily="34" charset="0"/>
              </a:rPr>
              <a:t> </a:t>
            </a:r>
            <a:r>
              <a:rPr lang="fr-FR" sz="3600" dirty="0" err="1">
                <a:solidFill>
                  <a:srgbClr val="FFFFFF"/>
                </a:solidFill>
                <a:latin typeface="Berlin Sans FB" panose="020E0602020502020306" pitchFamily="34" charset="0"/>
              </a:rPr>
              <a:t>you</a:t>
            </a:r>
            <a:r>
              <a:rPr lang="fr-FR" sz="3600" dirty="0">
                <a:solidFill>
                  <a:srgbClr val="FFFFFF"/>
                </a:solidFill>
                <a:latin typeface="Berlin Sans FB" panose="020E0602020502020306" pitchFamily="34" charset="0"/>
              </a:rPr>
              <a:t> </a:t>
            </a:r>
            <a:r>
              <a:rPr lang="fr-FR" sz="3600" dirty="0" err="1">
                <a:solidFill>
                  <a:srgbClr val="FFFFFF"/>
                </a:solidFill>
                <a:latin typeface="Berlin Sans FB" panose="020E0602020502020306" pitchFamily="34" charset="0"/>
              </a:rPr>
              <a:t>invent</a:t>
            </a:r>
            <a:r>
              <a:rPr lang="fr-FR" sz="3600" dirty="0">
                <a:solidFill>
                  <a:srgbClr val="FFFFFF"/>
                </a:solidFill>
                <a:latin typeface="Berlin Sans FB" panose="020E0602020502020306" pitchFamily="34" charset="0"/>
              </a:rPr>
              <a:t>. </a:t>
            </a:r>
            <a:endParaRPr lang="fr-FR" sz="3600" i="0" u="none" strike="noStrike" kern="1200" cap="none" spc="0" baseline="0" dirty="0">
              <a:solidFill>
                <a:srgbClr val="FFFFFF"/>
              </a:solidFill>
              <a:uFillTx/>
              <a:latin typeface="Berlin Sans FB" panose="020E0602020502020306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4">
            <a:extLst>
              <a:ext uri="{FF2B5EF4-FFF2-40B4-BE49-F238E27FC236}">
                <a16:creationId xmlns:a16="http://schemas.microsoft.com/office/drawing/2014/main" id="{EA0C86D0-7362-8CA5-8417-278E9BC337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Image 6">
            <a:hlinkClick r:id="rId3" action="ppaction://hlinksldjump"/>
            <a:extLst>
              <a:ext uri="{FF2B5EF4-FFF2-40B4-BE49-F238E27FC236}">
                <a16:creationId xmlns:a16="http://schemas.microsoft.com/office/drawing/2014/main" id="{97AD4724-8A06-E12F-5F63-165D867029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504" y="3025063"/>
            <a:ext cx="1095378" cy="11811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Image 8">
            <a:hlinkClick r:id="rId5" action="ppaction://hlinksldjump"/>
            <a:extLst>
              <a:ext uri="{FF2B5EF4-FFF2-40B4-BE49-F238E27FC236}">
                <a16:creationId xmlns:a16="http://schemas.microsoft.com/office/drawing/2014/main" id="{23FF36FC-FCF3-9C6B-5501-08079E7D59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4386" y="3099514"/>
            <a:ext cx="1038228" cy="120015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Image 10">
            <a:hlinkClick r:id="rId7" action="ppaction://hlinksldjump"/>
            <a:extLst>
              <a:ext uri="{FF2B5EF4-FFF2-40B4-BE49-F238E27FC236}">
                <a16:creationId xmlns:a16="http://schemas.microsoft.com/office/drawing/2014/main" id="{AE2AAE90-03C4-6690-11EA-773F5C42DA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7128" y="3080458"/>
            <a:ext cx="1028700" cy="121919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Image 12">
            <a:hlinkClick r:id="" action="ppaction://noaction"/>
            <a:extLst>
              <a:ext uri="{FF2B5EF4-FFF2-40B4-BE49-F238E27FC236}">
                <a16:creationId xmlns:a16="http://schemas.microsoft.com/office/drawing/2014/main" id="{6246B11F-1EA5-EFAA-5891-FB95F44E9B9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89860" y="3099514"/>
            <a:ext cx="952503" cy="10668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Image 14">
            <a:extLst>
              <a:ext uri="{FF2B5EF4-FFF2-40B4-BE49-F238E27FC236}">
                <a16:creationId xmlns:a16="http://schemas.microsoft.com/office/drawing/2014/main" id="{58C2C704-8E75-FFDB-174A-9556A9EDB4C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5946" y="4714481"/>
            <a:ext cx="1000125" cy="112395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Image 16">
            <a:extLst>
              <a:ext uri="{FF2B5EF4-FFF2-40B4-BE49-F238E27FC236}">
                <a16:creationId xmlns:a16="http://schemas.microsoft.com/office/drawing/2014/main" id="{372E4207-4FC8-335A-1751-1371C21BD5B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25849" y="4737808"/>
            <a:ext cx="971550" cy="116204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Image 18">
            <a:hlinkClick r:id="" action="ppaction://noaction"/>
            <a:extLst>
              <a:ext uri="{FF2B5EF4-FFF2-40B4-BE49-F238E27FC236}">
                <a16:creationId xmlns:a16="http://schemas.microsoft.com/office/drawing/2014/main" id="{CD34631D-EDBC-F69F-3A3D-DDD02330EDA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27177" y="4743834"/>
            <a:ext cx="1066803" cy="109537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Image 20">
            <a:extLst>
              <a:ext uri="{FF2B5EF4-FFF2-40B4-BE49-F238E27FC236}">
                <a16:creationId xmlns:a16="http://schemas.microsoft.com/office/drawing/2014/main" id="{A71E7DD4-91A0-94AC-285B-A368B633C57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20570" y="5603708"/>
            <a:ext cx="1781178" cy="10287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Image 15">
            <a:hlinkClick r:id="" action="ppaction://noaction"/>
            <a:extLst>
              <a:ext uri="{FF2B5EF4-FFF2-40B4-BE49-F238E27FC236}">
                <a16:creationId xmlns:a16="http://schemas.microsoft.com/office/drawing/2014/main" id="{7CD90133-9D46-DDAC-770D-79C5EEFD074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53582" y="5724720"/>
            <a:ext cx="962021" cy="109537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2" name="ZoneTexte 16">
            <a:extLst>
              <a:ext uri="{FF2B5EF4-FFF2-40B4-BE49-F238E27FC236}">
                <a16:creationId xmlns:a16="http://schemas.microsoft.com/office/drawing/2014/main" id="{175361FF-25A2-2596-A1C5-2B56225CDC40}"/>
              </a:ext>
            </a:extLst>
          </p:cNvPr>
          <p:cNvSpPr txBox="1"/>
          <p:nvPr/>
        </p:nvSpPr>
        <p:spPr>
          <a:xfrm>
            <a:off x="1870167" y="5801410"/>
            <a:ext cx="487634" cy="83099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b="0" i="0" u="none" strike="noStrike" kern="1200" cap="none" spc="0" baseline="0">
                <a:solidFill>
                  <a:srgbClr val="FFFFFF"/>
                </a:solidFill>
                <a:uFillTx/>
                <a:latin typeface="Berlin Sans FB Demi" panose="020E0802020502020306" pitchFamily="34" charset="0"/>
              </a:rPr>
              <a:t>8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èche : pentagone 3">
            <a:extLst>
              <a:ext uri="{FF2B5EF4-FFF2-40B4-BE49-F238E27FC236}">
                <a16:creationId xmlns:a16="http://schemas.microsoft.com/office/drawing/2014/main" id="{A0DA4E4B-5816-A2AC-EA5F-5F7A41304269}"/>
              </a:ext>
            </a:extLst>
          </p:cNvPr>
          <p:cNvSpPr/>
          <p:nvPr/>
        </p:nvSpPr>
        <p:spPr>
          <a:xfrm>
            <a:off x="0" y="355601"/>
            <a:ext cx="4124958" cy="83311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1" i="0" u="none" strike="noStrike" kern="1200" cap="none" spc="0" baseline="0">
                <a:solidFill>
                  <a:srgbClr val="FFFFFF"/>
                </a:solidFill>
                <a:uFillTx/>
                <a:latin typeface="Bivona" pitchFamily="50"/>
              </a:rPr>
              <a:t>Homework</a:t>
            </a:r>
          </a:p>
        </p:txBody>
      </p:sp>
      <p:sp>
        <p:nvSpPr>
          <p:cNvPr id="3" name="Rectangle : coins arrondis 4">
            <a:extLst>
              <a:ext uri="{FF2B5EF4-FFF2-40B4-BE49-F238E27FC236}">
                <a16:creationId xmlns:a16="http://schemas.microsoft.com/office/drawing/2014/main" id="{706F1406-A4F3-2E10-0B72-D5547F8CFC14}"/>
              </a:ext>
            </a:extLst>
          </p:cNvPr>
          <p:cNvSpPr/>
          <p:nvPr/>
        </p:nvSpPr>
        <p:spPr>
          <a:xfrm>
            <a:off x="934068" y="1474835"/>
            <a:ext cx="10323868" cy="5220931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You must </a:t>
            </a:r>
            <a:r>
              <a:rPr lang="fr-FR" sz="48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be</a:t>
            </a:r>
            <a:r>
              <a:rPr lang="fr-FR" sz="48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able to </a:t>
            </a:r>
            <a:r>
              <a:rPr lang="fr-FR" sz="48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speak</a:t>
            </a:r>
            <a:r>
              <a:rPr lang="fr-FR" sz="48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about </a:t>
            </a:r>
            <a:r>
              <a:rPr lang="fr-FR" sz="48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your</a:t>
            </a:r>
            <a:r>
              <a:rPr lang="fr-FR" sz="48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</a:t>
            </a:r>
            <a:r>
              <a:rPr lang="fr-FR" sz="48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personality</a:t>
            </a:r>
            <a:r>
              <a:rPr lang="fr-FR" sz="48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and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justify</a:t>
            </a:r>
            <a:r>
              <a:rPr lang="fr-FR" sz="48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at least </a:t>
            </a:r>
            <a:r>
              <a:rPr lang="fr-FR" sz="48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two</a:t>
            </a:r>
            <a:r>
              <a:rPr lang="fr-FR" sz="48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</a:t>
            </a:r>
            <a:r>
              <a:rPr lang="fr-FR" sz="48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personality</a:t>
            </a:r>
            <a:r>
              <a:rPr lang="fr-FR" sz="48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traits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600" b="0" i="0" u="none" strike="noStrike" kern="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600" b="0" i="0" u="none" strike="noStrike" kern="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Etre</a:t>
            </a:r>
            <a:r>
              <a:rPr lang="fr-FR" sz="1600" b="0" i="0" u="none" strike="noStrike" kern="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capable de parler de sa personnalité et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600" b="0" i="0" u="none" strike="noStrike" kern="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de justifier au moins </a:t>
            </a:r>
            <a:r>
              <a:rPr lang="fr-FR" sz="1600" kern="0" dirty="0">
                <a:solidFill>
                  <a:srgbClr val="000000"/>
                </a:solidFill>
                <a:latin typeface="Gill Sans Ultra Bold" panose="020B0A02020104020203" pitchFamily="34" charset="0"/>
              </a:rPr>
              <a:t>deux</a:t>
            </a:r>
            <a:r>
              <a:rPr lang="fr-FR" sz="1600" b="0" i="0" u="none" strike="noStrike" kern="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traits de caractère.</a:t>
            </a:r>
            <a:endParaRPr lang="fr-FR" sz="1600" b="0" i="0" u="none" strike="noStrike" kern="120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4">
            <a:extLst>
              <a:ext uri="{FF2B5EF4-FFF2-40B4-BE49-F238E27FC236}">
                <a16:creationId xmlns:a16="http://schemas.microsoft.com/office/drawing/2014/main" id="{00DFDB45-8FED-7B3A-8DBC-57580A4DE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81" y="0"/>
            <a:ext cx="12142034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Image 7">
            <a:extLst>
              <a:ext uri="{FF2B5EF4-FFF2-40B4-BE49-F238E27FC236}">
                <a16:creationId xmlns:a16="http://schemas.microsoft.com/office/drawing/2014/main" id="{BA82E666-D807-F461-4DA4-A2A1241948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1834" y="138110"/>
            <a:ext cx="1004889" cy="88582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Rectangle : coins arrondis 12">
            <a:extLst>
              <a:ext uri="{FF2B5EF4-FFF2-40B4-BE49-F238E27FC236}">
                <a16:creationId xmlns:a16="http://schemas.microsoft.com/office/drawing/2014/main" id="{D36DD391-6347-8CA1-8A91-C9DADFEA685A}"/>
              </a:ext>
            </a:extLst>
          </p:cNvPr>
          <p:cNvSpPr/>
          <p:nvPr/>
        </p:nvSpPr>
        <p:spPr>
          <a:xfrm>
            <a:off x="116517" y="4810828"/>
            <a:ext cx="2518528" cy="204995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4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x3</a:t>
            </a:r>
          </a:p>
        </p:txBody>
      </p:sp>
      <p:sp>
        <p:nvSpPr>
          <p:cNvPr id="8" name="Rectangle : coins arrondis 4">
            <a:extLst>
              <a:ext uri="{FF2B5EF4-FFF2-40B4-BE49-F238E27FC236}">
                <a16:creationId xmlns:a16="http://schemas.microsoft.com/office/drawing/2014/main" id="{15E52095-057F-DF8A-171D-F4981254DE9A}"/>
              </a:ext>
            </a:extLst>
          </p:cNvPr>
          <p:cNvSpPr/>
          <p:nvPr/>
        </p:nvSpPr>
        <p:spPr>
          <a:xfrm>
            <a:off x="9031885" y="233629"/>
            <a:ext cx="3043598" cy="591214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0" i="0" u="none" strike="noStrike" kern="120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Lesson 3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B569C47-A6B4-7267-FA88-B64F304118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00" y="1162044"/>
            <a:ext cx="11973883" cy="365156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EBD8ACD9-0B28-6F72-F3A7-E48B294303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80" y="2804949"/>
            <a:ext cx="11758155" cy="3526403"/>
          </a:xfrm>
          <a:prstGeom prst="rect">
            <a:avLst/>
          </a:prstGeom>
        </p:spPr>
      </p:pic>
      <p:pic>
        <p:nvPicPr>
          <p:cNvPr id="2" name="Image 2">
            <a:extLst>
              <a:ext uri="{FF2B5EF4-FFF2-40B4-BE49-F238E27FC236}">
                <a16:creationId xmlns:a16="http://schemas.microsoft.com/office/drawing/2014/main" id="{A31BCDCE-3803-932F-B909-F39267A9CE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91046" cy="136207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Rectangle : coins arrondis 12">
            <a:extLst>
              <a:ext uri="{FF2B5EF4-FFF2-40B4-BE49-F238E27FC236}">
                <a16:creationId xmlns:a16="http://schemas.microsoft.com/office/drawing/2014/main" id="{3CD40908-65C0-A6D4-5B5F-86C165D2A1D9}"/>
              </a:ext>
            </a:extLst>
          </p:cNvPr>
          <p:cNvSpPr/>
          <p:nvPr/>
        </p:nvSpPr>
        <p:spPr>
          <a:xfrm>
            <a:off x="131380" y="1433349"/>
            <a:ext cx="11847259" cy="1095176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0" i="0" u="none" strike="noStrike" kern="120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How can you express your opinion?</a:t>
            </a:r>
          </a:p>
        </p:txBody>
      </p:sp>
      <p:sp>
        <p:nvSpPr>
          <p:cNvPr id="4" name="Rectangle : coins arrondis 12">
            <a:extLst>
              <a:ext uri="{FF2B5EF4-FFF2-40B4-BE49-F238E27FC236}">
                <a16:creationId xmlns:a16="http://schemas.microsoft.com/office/drawing/2014/main" id="{8971F8D3-2CEF-3F82-8EA1-E42F270EAA2A}"/>
              </a:ext>
            </a:extLst>
          </p:cNvPr>
          <p:cNvSpPr/>
          <p:nvPr/>
        </p:nvSpPr>
        <p:spPr>
          <a:xfrm>
            <a:off x="302471" y="3237808"/>
            <a:ext cx="5628991" cy="1095176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200" b="0" i="0" u="none" strike="noStrike" kern="1200" cap="none" spc="0" baseline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</p:txBody>
      </p:sp>
      <p:sp>
        <p:nvSpPr>
          <p:cNvPr id="5" name="Rectangle : coins arrondis 12">
            <a:extLst>
              <a:ext uri="{FF2B5EF4-FFF2-40B4-BE49-F238E27FC236}">
                <a16:creationId xmlns:a16="http://schemas.microsoft.com/office/drawing/2014/main" id="{76E2D3D2-D43A-F003-9B6F-2625BA07A0EB}"/>
              </a:ext>
            </a:extLst>
          </p:cNvPr>
          <p:cNvSpPr/>
          <p:nvPr/>
        </p:nvSpPr>
        <p:spPr>
          <a:xfrm>
            <a:off x="6260537" y="3237808"/>
            <a:ext cx="5628991" cy="1095176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200" b="0" i="0" u="none" strike="noStrike" kern="120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</p:txBody>
      </p:sp>
      <p:sp>
        <p:nvSpPr>
          <p:cNvPr id="6" name="Rectangle : coins arrondis 12">
            <a:extLst>
              <a:ext uri="{FF2B5EF4-FFF2-40B4-BE49-F238E27FC236}">
                <a16:creationId xmlns:a16="http://schemas.microsoft.com/office/drawing/2014/main" id="{25284402-D827-461F-825C-422F86EB10E1}"/>
              </a:ext>
            </a:extLst>
          </p:cNvPr>
          <p:cNvSpPr/>
          <p:nvPr/>
        </p:nvSpPr>
        <p:spPr>
          <a:xfrm>
            <a:off x="302465" y="4877063"/>
            <a:ext cx="5628991" cy="1095176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200" b="0" i="0" u="none" strike="noStrike" kern="120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</p:txBody>
      </p:sp>
      <p:sp>
        <p:nvSpPr>
          <p:cNvPr id="7" name="Rectangle : coins arrondis 12">
            <a:extLst>
              <a:ext uri="{FF2B5EF4-FFF2-40B4-BE49-F238E27FC236}">
                <a16:creationId xmlns:a16="http://schemas.microsoft.com/office/drawing/2014/main" id="{F6FBA602-4DE2-1CBC-F4CD-FBCF45BECDE8}"/>
              </a:ext>
            </a:extLst>
          </p:cNvPr>
          <p:cNvSpPr/>
          <p:nvPr/>
        </p:nvSpPr>
        <p:spPr>
          <a:xfrm>
            <a:off x="6260538" y="4877063"/>
            <a:ext cx="5628991" cy="1095176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200" b="0" i="0" u="none" strike="noStrike" kern="1200" cap="none" spc="0" baseline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">
            <a:extLst>
              <a:ext uri="{FF2B5EF4-FFF2-40B4-BE49-F238E27FC236}">
                <a16:creationId xmlns:a16="http://schemas.microsoft.com/office/drawing/2014/main" id="{A9128C53-DF70-B87D-268A-18A6899294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6" cy="616944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7A6EA7B-BDD9-8149-1594-F5DD947CBA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32" y="2379367"/>
            <a:ext cx="11596688" cy="3992064"/>
          </a:xfrm>
          <a:prstGeom prst="rect">
            <a:avLst/>
          </a:prstGeom>
        </p:spPr>
      </p:pic>
      <p:sp>
        <p:nvSpPr>
          <p:cNvPr id="3" name="Rectangle : coins arrondis 12">
            <a:extLst>
              <a:ext uri="{FF2B5EF4-FFF2-40B4-BE49-F238E27FC236}">
                <a16:creationId xmlns:a16="http://schemas.microsoft.com/office/drawing/2014/main" id="{3D4941F3-61BB-220E-7302-34F7D8904AF9}"/>
              </a:ext>
            </a:extLst>
          </p:cNvPr>
          <p:cNvSpPr/>
          <p:nvPr/>
        </p:nvSpPr>
        <p:spPr>
          <a:xfrm>
            <a:off x="284480" y="1200914"/>
            <a:ext cx="4611985" cy="130985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Is </a:t>
            </a:r>
            <a:r>
              <a:rPr lang="fr-FR" sz="32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there</a:t>
            </a:r>
            <a:r>
              <a:rPr lang="fr-FR" sz="32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a </a:t>
            </a:r>
            <a:r>
              <a:rPr lang="fr-FR" sz="32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word</a:t>
            </a:r>
            <a:r>
              <a:rPr lang="fr-FR" sz="32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</a:t>
            </a:r>
            <a:r>
              <a:rPr lang="fr-FR" sz="32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you</a:t>
            </a:r>
            <a:r>
              <a:rPr lang="fr-FR" sz="32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</a:t>
            </a:r>
            <a:r>
              <a:rPr lang="fr-FR" sz="32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don’t</a:t>
            </a:r>
            <a:r>
              <a:rPr lang="fr-FR" sz="32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know?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1D00BD11-2F77-D107-DDD2-E20174BA86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74555"/>
          <a:stretch/>
        </p:blipFill>
        <p:spPr>
          <a:xfrm>
            <a:off x="1287545" y="2188251"/>
            <a:ext cx="9154141" cy="191880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Flèche : pentagone 3">
            <a:extLst>
              <a:ext uri="{FF2B5EF4-FFF2-40B4-BE49-F238E27FC236}">
                <a16:creationId xmlns:a16="http://schemas.microsoft.com/office/drawing/2014/main" id="{5E27CA82-C4AB-C39E-BC50-9B94FA02ECE9}"/>
              </a:ext>
            </a:extLst>
          </p:cNvPr>
          <p:cNvSpPr/>
          <p:nvPr/>
        </p:nvSpPr>
        <p:spPr>
          <a:xfrm>
            <a:off x="0" y="355601"/>
            <a:ext cx="4124958" cy="83311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1" i="0" u="none" strike="noStrike" kern="1200" cap="none" spc="0" baseline="0" dirty="0" err="1">
                <a:solidFill>
                  <a:srgbClr val="FFFFFF"/>
                </a:solidFill>
                <a:uFillTx/>
                <a:latin typeface="Gill Sans Ultra Bold" panose="020B0A02020104020203" pitchFamily="34" charset="0"/>
              </a:rPr>
              <a:t>Vocabulary</a:t>
            </a:r>
            <a:endParaRPr lang="fr-FR" sz="3600" b="1" i="0" u="none" strike="noStrike" kern="1200" cap="none" spc="0" baseline="0" dirty="0">
              <a:solidFill>
                <a:srgbClr val="FFFFFF"/>
              </a:solidFill>
              <a:uFillTx/>
              <a:latin typeface="Gill Sans Ultra Bold" panose="020B0A02020104020203" pitchFamily="34" charset="0"/>
            </a:endParaRPr>
          </a:p>
        </p:txBody>
      </p:sp>
      <p:sp>
        <p:nvSpPr>
          <p:cNvPr id="2" name="ZoneTexte 5">
            <a:extLst>
              <a:ext uri="{FF2B5EF4-FFF2-40B4-BE49-F238E27FC236}">
                <a16:creationId xmlns:a16="http://schemas.microsoft.com/office/drawing/2014/main" id="{995D6839-AE82-10E3-FA07-921E2BBE5613}"/>
              </a:ext>
            </a:extLst>
          </p:cNvPr>
          <p:cNvSpPr txBox="1"/>
          <p:nvPr/>
        </p:nvSpPr>
        <p:spPr>
          <a:xfrm>
            <a:off x="5940815" y="2246420"/>
            <a:ext cx="2268570" cy="523220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800" b="1" i="0" u="none" strike="noStrike" kern="1200" cap="none" spc="0" baseline="0" dirty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un leader né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541F9F-D9D6-632B-17CA-DA27472A05F9}"/>
              </a:ext>
            </a:extLst>
          </p:cNvPr>
          <p:cNvSpPr/>
          <p:nvPr/>
        </p:nvSpPr>
        <p:spPr>
          <a:xfrm>
            <a:off x="5940815" y="2295544"/>
            <a:ext cx="2416299" cy="3496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8" name="ZoneTexte 5">
            <a:extLst>
              <a:ext uri="{FF2B5EF4-FFF2-40B4-BE49-F238E27FC236}">
                <a16:creationId xmlns:a16="http://schemas.microsoft.com/office/drawing/2014/main" id="{31B1A618-1D09-03E0-BC69-3341FFF10F93}"/>
              </a:ext>
            </a:extLst>
          </p:cNvPr>
          <p:cNvSpPr txBox="1"/>
          <p:nvPr/>
        </p:nvSpPr>
        <p:spPr>
          <a:xfrm>
            <a:off x="5940815" y="2845917"/>
            <a:ext cx="4014240" cy="523220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800" b="1" dirty="0">
                <a:solidFill>
                  <a:srgbClr val="000000"/>
                </a:solidFill>
                <a:latin typeface="Gill Sans MT" panose="020B0502020104020203" pitchFamily="34" charset="0"/>
              </a:rPr>
              <a:t>c</a:t>
            </a:r>
            <a:r>
              <a:rPr lang="fr-FR" sz="2800" b="1" i="0" u="none" strike="noStrike" kern="1200" cap="none" spc="0" baseline="0" dirty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ompter sur quelqu’un</a:t>
            </a:r>
          </a:p>
        </p:txBody>
      </p:sp>
      <p:sp>
        <p:nvSpPr>
          <p:cNvPr id="9" name="ZoneTexte 5">
            <a:extLst>
              <a:ext uri="{FF2B5EF4-FFF2-40B4-BE49-F238E27FC236}">
                <a16:creationId xmlns:a16="http://schemas.microsoft.com/office/drawing/2014/main" id="{F3B0D6F5-DA14-1E03-D888-58CCCE541744}"/>
              </a:ext>
            </a:extLst>
          </p:cNvPr>
          <p:cNvSpPr txBox="1"/>
          <p:nvPr/>
        </p:nvSpPr>
        <p:spPr>
          <a:xfrm>
            <a:off x="5940815" y="3457780"/>
            <a:ext cx="1893467" cy="523220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800" b="1" dirty="0">
                <a:solidFill>
                  <a:srgbClr val="000000"/>
                </a:solidFill>
                <a:latin typeface="Gill Sans MT" panose="020B0502020104020203" pitchFamily="34" charset="0"/>
              </a:rPr>
              <a:t>insouciant</a:t>
            </a:r>
            <a:endParaRPr lang="fr-FR" sz="2800" b="1" i="0" u="none" strike="noStrike" kern="1200" cap="none" spc="0" baseline="0" dirty="0">
              <a:solidFill>
                <a:srgbClr val="000000"/>
              </a:solidFill>
              <a:uFillTx/>
              <a:latin typeface="Gill Sans MT" panose="020B0502020104020203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7D7008-2202-AF06-3AB6-26649DF8B0C2}"/>
              </a:ext>
            </a:extLst>
          </p:cNvPr>
          <p:cNvSpPr/>
          <p:nvPr/>
        </p:nvSpPr>
        <p:spPr>
          <a:xfrm>
            <a:off x="5940815" y="2986266"/>
            <a:ext cx="4014240" cy="3496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B1AF760-F73E-2B80-58D6-6A0773282868}"/>
              </a:ext>
            </a:extLst>
          </p:cNvPr>
          <p:cNvSpPr/>
          <p:nvPr/>
        </p:nvSpPr>
        <p:spPr>
          <a:xfrm>
            <a:off x="6024389" y="3509486"/>
            <a:ext cx="4014240" cy="3496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898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èche : pentagone 3">
            <a:extLst>
              <a:ext uri="{FF2B5EF4-FFF2-40B4-BE49-F238E27FC236}">
                <a16:creationId xmlns:a16="http://schemas.microsoft.com/office/drawing/2014/main" id="{5E27CA82-C4AB-C39E-BC50-9B94FA02ECE9}"/>
              </a:ext>
            </a:extLst>
          </p:cNvPr>
          <p:cNvSpPr/>
          <p:nvPr/>
        </p:nvSpPr>
        <p:spPr>
          <a:xfrm>
            <a:off x="-1" y="355601"/>
            <a:ext cx="7599285" cy="83311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i="0" u="none" strike="noStrike" kern="1200" cap="none" spc="0" baseline="0" dirty="0" err="1">
                <a:solidFill>
                  <a:srgbClr val="FFFFFF"/>
                </a:solidFill>
                <a:uFillTx/>
                <a:latin typeface="Gill Sans Ultra Bold" panose="020B0A02020104020203" pitchFamily="34" charset="0"/>
              </a:rPr>
              <a:t>Practise</a:t>
            </a:r>
            <a:r>
              <a:rPr lang="fr-FR" sz="3600" i="0" u="none" strike="noStrike" kern="1200" cap="none" spc="0" baseline="0" dirty="0">
                <a:solidFill>
                  <a:srgbClr val="FFFFFF"/>
                </a:solidFill>
                <a:uFillTx/>
                <a:latin typeface="Gill Sans Ultra Bold" panose="020B0A02020104020203" pitchFamily="34" charset="0"/>
              </a:rPr>
              <a:t>:</a:t>
            </a:r>
            <a:r>
              <a:rPr lang="fr-FR" sz="3600" dirty="0">
                <a:solidFill>
                  <a:srgbClr val="FFFFFF"/>
                </a:solidFill>
                <a:latin typeface="Gill Sans Ultra Bold" panose="020B0A02020104020203" pitchFamily="34" charset="0"/>
              </a:rPr>
              <a:t> </a:t>
            </a:r>
            <a:r>
              <a:rPr lang="fr-FR" sz="3600" dirty="0" err="1">
                <a:solidFill>
                  <a:srgbClr val="FFFFFF"/>
                </a:solidFill>
                <a:latin typeface="Gill Sans Ultra Bold" panose="020B0A02020104020203" pitchFamily="34" charset="0"/>
              </a:rPr>
              <a:t>Battleship</a:t>
            </a:r>
            <a:endParaRPr lang="fr-FR" sz="3600" i="0" u="none" strike="noStrike" kern="1200" cap="none" spc="0" baseline="0" dirty="0">
              <a:solidFill>
                <a:srgbClr val="FFFFFF"/>
              </a:solidFill>
              <a:uFillTx/>
              <a:latin typeface="Gill Sans Ultra Bold" panose="020B0A02020104020203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890DBC7-6051-479A-B60C-DB518181AC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400" y="1271624"/>
            <a:ext cx="11346794" cy="5005351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5954519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èche : pentagone 3">
            <a:extLst>
              <a:ext uri="{FF2B5EF4-FFF2-40B4-BE49-F238E27FC236}">
                <a16:creationId xmlns:a16="http://schemas.microsoft.com/office/drawing/2014/main" id="{5E27CA82-C4AB-C39E-BC50-9B94FA02ECE9}"/>
              </a:ext>
            </a:extLst>
          </p:cNvPr>
          <p:cNvSpPr/>
          <p:nvPr/>
        </p:nvSpPr>
        <p:spPr>
          <a:xfrm>
            <a:off x="-1" y="355601"/>
            <a:ext cx="7599285" cy="83311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i="0" u="none" strike="noStrike" kern="1200" cap="none" spc="0" baseline="0" dirty="0">
                <a:solidFill>
                  <a:srgbClr val="FFFFFF"/>
                </a:solidFill>
                <a:uFillTx/>
                <a:latin typeface="Gill Sans Ultra Bold" panose="020B0A02020104020203" pitchFamily="34" charset="0"/>
              </a:rPr>
              <a:t>Rules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B9A9AA-83A8-4161-8655-F932C4AC987B}"/>
              </a:ext>
            </a:extLst>
          </p:cNvPr>
          <p:cNvSpPr/>
          <p:nvPr/>
        </p:nvSpPr>
        <p:spPr>
          <a:xfrm>
            <a:off x="276225" y="1188719"/>
            <a:ext cx="105156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Berlin Sans FB" panose="020E0602020502020306" pitchFamily="34" charset="0"/>
              </a:rPr>
              <a:t>Objective:</a:t>
            </a:r>
          </a:p>
          <a:p>
            <a:r>
              <a:rPr lang="en-US" sz="4000" dirty="0">
                <a:solidFill>
                  <a:schemeClr val="bg1"/>
                </a:solidFill>
                <a:latin typeface="Berlin Sans FB" panose="020E0602020502020306" pitchFamily="34" charset="0"/>
              </a:rPr>
              <a:t>Sink all of the other player’s ships before they sink yours. You can sink a ship by saying the word in English</a:t>
            </a:r>
          </a:p>
          <a:p>
            <a:endParaRPr lang="en-US" sz="4000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9766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èche : pentagone 3">
            <a:extLst>
              <a:ext uri="{FF2B5EF4-FFF2-40B4-BE49-F238E27FC236}">
                <a16:creationId xmlns:a16="http://schemas.microsoft.com/office/drawing/2014/main" id="{5E27CA82-C4AB-C39E-BC50-9B94FA02ECE9}"/>
              </a:ext>
            </a:extLst>
          </p:cNvPr>
          <p:cNvSpPr/>
          <p:nvPr/>
        </p:nvSpPr>
        <p:spPr>
          <a:xfrm>
            <a:off x="-1" y="355601"/>
            <a:ext cx="7599285" cy="83311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i="0" u="none" strike="noStrike" kern="1200" cap="none" spc="0" baseline="0" dirty="0">
                <a:solidFill>
                  <a:srgbClr val="FFFFFF"/>
                </a:solidFill>
                <a:uFillTx/>
                <a:latin typeface="Gill Sans Ultra Bold" panose="020B0A02020104020203" pitchFamily="34" charset="0"/>
              </a:rPr>
              <a:t>Rules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B9A9AA-83A8-4161-8655-F932C4AC987B}"/>
              </a:ext>
            </a:extLst>
          </p:cNvPr>
          <p:cNvSpPr/>
          <p:nvPr/>
        </p:nvSpPr>
        <p:spPr>
          <a:xfrm>
            <a:off x="276225" y="1188719"/>
            <a:ext cx="105156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Berlin Sans FB" panose="020E0602020502020306" pitchFamily="34" charset="0"/>
              </a:rPr>
              <a:t>The ships are different sizes: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bg1"/>
                </a:solidFill>
                <a:latin typeface="Berlin Sans FB" panose="020E0602020502020306" pitchFamily="34" charset="0"/>
              </a:rPr>
              <a:t>2 squares x 2 (destroyer)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bg1"/>
                </a:solidFill>
                <a:latin typeface="Berlin Sans FB" panose="020E0602020502020306" pitchFamily="34" charset="0"/>
              </a:rPr>
              <a:t>3 squares x 2 (submarine)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bg1"/>
                </a:solidFill>
                <a:latin typeface="Berlin Sans FB" panose="020E0602020502020306" pitchFamily="34" charset="0"/>
              </a:rPr>
              <a:t>4 squares x 1 (battleship)</a:t>
            </a:r>
          </a:p>
          <a:p>
            <a:endParaRPr lang="en-US" sz="4400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9956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èche : pentagone 3">
            <a:extLst>
              <a:ext uri="{FF2B5EF4-FFF2-40B4-BE49-F238E27FC236}">
                <a16:creationId xmlns:a16="http://schemas.microsoft.com/office/drawing/2014/main" id="{5E27CA82-C4AB-C39E-BC50-9B94FA02ECE9}"/>
              </a:ext>
            </a:extLst>
          </p:cNvPr>
          <p:cNvSpPr/>
          <p:nvPr/>
        </p:nvSpPr>
        <p:spPr>
          <a:xfrm>
            <a:off x="-1" y="355601"/>
            <a:ext cx="7599285" cy="83311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i="0" u="none" strike="noStrike" kern="1200" cap="none" spc="0" baseline="0" dirty="0">
                <a:solidFill>
                  <a:srgbClr val="FFFFFF"/>
                </a:solidFill>
                <a:uFillTx/>
                <a:latin typeface="Gill Sans Ultra Bold" panose="020B0A02020104020203" pitchFamily="34" charset="0"/>
              </a:rPr>
              <a:t>Rules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B9A9AA-83A8-4161-8655-F932C4AC987B}"/>
              </a:ext>
            </a:extLst>
          </p:cNvPr>
          <p:cNvSpPr/>
          <p:nvPr/>
        </p:nvSpPr>
        <p:spPr>
          <a:xfrm>
            <a:off x="276225" y="1188719"/>
            <a:ext cx="105156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4400" b="1" dirty="0">
              <a:solidFill>
                <a:schemeClr val="bg1"/>
              </a:solidFill>
              <a:latin typeface="Berlin Sans FB" panose="020E0602020502020306" pitchFamily="34" charset="0"/>
            </a:endParaRPr>
          </a:p>
          <a:p>
            <a:r>
              <a:rPr lang="en-US" sz="4400" b="1" dirty="0">
                <a:solidFill>
                  <a:schemeClr val="bg1"/>
                </a:solidFill>
                <a:latin typeface="Berlin Sans FB" panose="020E0602020502020306" pitchFamily="34" charset="0"/>
              </a:rPr>
              <a:t>Placing ships: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bg1"/>
                </a:solidFill>
                <a:latin typeface="Berlin Sans FB" panose="020E0602020502020306" pitchFamily="34" charset="0"/>
              </a:rPr>
              <a:t>Ships can go up/down (vertical) or side to side (horizontal), but they can't be outside the grid.</a:t>
            </a:r>
          </a:p>
        </p:txBody>
      </p:sp>
    </p:spTree>
    <p:extLst>
      <p:ext uri="{BB962C8B-B14F-4D97-AF65-F5344CB8AC3E}">
        <p14:creationId xmlns:p14="http://schemas.microsoft.com/office/powerpoint/2010/main" val="315437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èche : pentagone 3">
            <a:extLst>
              <a:ext uri="{FF2B5EF4-FFF2-40B4-BE49-F238E27FC236}">
                <a16:creationId xmlns:a16="http://schemas.microsoft.com/office/drawing/2014/main" id="{5E27CA82-C4AB-C39E-BC50-9B94FA02ECE9}"/>
              </a:ext>
            </a:extLst>
          </p:cNvPr>
          <p:cNvSpPr/>
          <p:nvPr/>
        </p:nvSpPr>
        <p:spPr>
          <a:xfrm>
            <a:off x="-1" y="355601"/>
            <a:ext cx="7599285" cy="83311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i="0" u="none" strike="noStrike" kern="1200" cap="none" spc="0" baseline="0" dirty="0">
                <a:solidFill>
                  <a:srgbClr val="FFFFFF"/>
                </a:solidFill>
                <a:uFillTx/>
                <a:latin typeface="Gill Sans Ultra Bold" panose="020B0A02020104020203" pitchFamily="34" charset="0"/>
              </a:rPr>
              <a:t>Rules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B9A9AA-83A8-4161-8655-F932C4AC987B}"/>
              </a:ext>
            </a:extLst>
          </p:cNvPr>
          <p:cNvSpPr/>
          <p:nvPr/>
        </p:nvSpPr>
        <p:spPr>
          <a:xfrm>
            <a:off x="276225" y="1188719"/>
            <a:ext cx="10515600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Berlin Sans FB" panose="020E0602020502020306" pitchFamily="34" charset="0"/>
              </a:rPr>
              <a:t>Taking turns: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bg1"/>
                </a:solidFill>
                <a:latin typeface="Berlin Sans FB" panose="020E0602020502020306" pitchFamily="34" charset="0"/>
              </a:rPr>
              <a:t>"Hit" - touché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bg1"/>
                </a:solidFill>
                <a:latin typeface="Berlin Sans FB" panose="020E0602020502020306" pitchFamily="34" charset="0"/>
              </a:rPr>
              <a:t>"Miss" - pas touché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bg1"/>
                </a:solidFill>
                <a:latin typeface="Berlin Sans FB" panose="020E0602020502020306" pitchFamily="34" charset="0"/>
              </a:rPr>
              <a:t>“Sunk” - </a:t>
            </a:r>
            <a:r>
              <a:rPr lang="en-US" sz="48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coulé</a:t>
            </a:r>
            <a:endParaRPr lang="en-US" sz="4800" dirty="0">
              <a:solidFill>
                <a:schemeClr val="bg1"/>
              </a:solidFill>
              <a:latin typeface="Berlin Sans FB" panose="020E0602020502020306" pitchFamily="34" charset="0"/>
            </a:endParaRPr>
          </a:p>
          <a:p>
            <a:endParaRPr lang="en-US" dirty="0">
              <a:solidFill>
                <a:schemeClr val="bg1"/>
              </a:solidFill>
              <a:latin typeface="Berlin Sans FB" panose="020E0602020502020306" pitchFamily="34" charset="0"/>
            </a:endParaRPr>
          </a:p>
          <a:p>
            <a:r>
              <a:rPr lang="en-US" dirty="0">
                <a:solidFill>
                  <a:schemeClr val="bg1"/>
                </a:solidFill>
                <a:latin typeface="Berlin Sans FB" panose="020E0602020502020306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24556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ulle narrative : rectangle à coins arrondis 3">
            <a:extLst>
              <a:ext uri="{FF2B5EF4-FFF2-40B4-BE49-F238E27FC236}">
                <a16:creationId xmlns:a16="http://schemas.microsoft.com/office/drawing/2014/main" id="{7DADED3D-9012-C053-0C4C-9C21B9717734}"/>
              </a:ext>
            </a:extLst>
          </p:cNvPr>
          <p:cNvSpPr/>
          <p:nvPr/>
        </p:nvSpPr>
        <p:spPr>
          <a:xfrm>
            <a:off x="2413643" y="4117334"/>
            <a:ext cx="6828680" cy="2411285"/>
          </a:xfrm>
          <a:custGeom>
            <a:avLst>
              <a:gd name="f0" fmla="val 951"/>
              <a:gd name="f1" fmla="val 6414"/>
            </a:avLst>
            <a:gdLst>
              <a:gd name="f2" fmla="val 10800000"/>
              <a:gd name="f3" fmla="val 5400000"/>
              <a:gd name="f4" fmla="val 16200000"/>
              <a:gd name="f5" fmla="val 180"/>
              <a:gd name="f6" fmla="val w"/>
              <a:gd name="f7" fmla="val h"/>
              <a:gd name="f8" fmla="val 0"/>
              <a:gd name="f9" fmla="val 21600"/>
              <a:gd name="f10" fmla="+- 0 0 1"/>
              <a:gd name="f11" fmla="val -2147483647"/>
              <a:gd name="f12" fmla="val 2147483647"/>
              <a:gd name="f13" fmla="val 3590"/>
              <a:gd name="f14" fmla="val 8970"/>
              <a:gd name="f15" fmla="val 12630"/>
              <a:gd name="f16" fmla="val 18010"/>
              <a:gd name="f17" fmla="+- 0 0 180"/>
              <a:gd name="f18" fmla="*/ f6 1 21600"/>
              <a:gd name="f19" fmla="*/ f7 1 21600"/>
              <a:gd name="f20" fmla="pin -2147483647 f0 2147483647"/>
              <a:gd name="f21" fmla="pin -2147483647 f1 2147483647"/>
              <a:gd name="f22" fmla="+- 0 0 f13"/>
              <a:gd name="f23" fmla="+- 3590 0 f8"/>
              <a:gd name="f24" fmla="+- 0 0 f3"/>
              <a:gd name="f25" fmla="+- 21600 0 f16"/>
              <a:gd name="f26" fmla="+- 18010 0 f9"/>
              <a:gd name="f27" fmla="*/ f17 f2 1"/>
              <a:gd name="f28" fmla="+- f20 0 10800"/>
              <a:gd name="f29" fmla="+- f21 0 10800"/>
              <a:gd name="f30" fmla="+- f21 0 21600"/>
              <a:gd name="f31" fmla="+- f20 0 21600"/>
              <a:gd name="f32" fmla="val f20"/>
              <a:gd name="f33" fmla="val f21"/>
              <a:gd name="f34" fmla="*/ f20 f18 1"/>
              <a:gd name="f35" fmla="*/ f21 f19 1"/>
              <a:gd name="f36" fmla="*/ 800 f18 1"/>
              <a:gd name="f37" fmla="*/ 20800 f18 1"/>
              <a:gd name="f38" fmla="*/ 20800 f19 1"/>
              <a:gd name="f39" fmla="*/ 800 f19 1"/>
              <a:gd name="f40" fmla="abs f22"/>
              <a:gd name="f41" fmla="abs f23"/>
              <a:gd name="f42" fmla="?: f22 f24 f3"/>
              <a:gd name="f43" fmla="?: f22 f3 f24"/>
              <a:gd name="f44" fmla="?: f22 f4 f3"/>
              <a:gd name="f45" fmla="?: f22 f3 f4"/>
              <a:gd name="f46" fmla="abs f25"/>
              <a:gd name="f47" fmla="?: f23 f24 f3"/>
              <a:gd name="f48" fmla="?: f23 f3 f24"/>
              <a:gd name="f49" fmla="?: f25 0 f2"/>
              <a:gd name="f50" fmla="?: f25 f2 0"/>
              <a:gd name="f51" fmla="abs f26"/>
              <a:gd name="f52" fmla="?: f25 f24 f3"/>
              <a:gd name="f53" fmla="?: f25 f3 f24"/>
              <a:gd name="f54" fmla="?: f25 f4 f3"/>
              <a:gd name="f55" fmla="?: f25 f3 f4"/>
              <a:gd name="f56" fmla="?: f26 f24 f3"/>
              <a:gd name="f57" fmla="?: f26 f3 f24"/>
              <a:gd name="f58" fmla="?: f22 0 f2"/>
              <a:gd name="f59" fmla="?: f22 f2 0"/>
              <a:gd name="f60" fmla="*/ f27 1 f5"/>
              <a:gd name="f61" fmla="abs f28"/>
              <a:gd name="f62" fmla="abs f29"/>
              <a:gd name="f63" fmla="?: f22 f45 f44"/>
              <a:gd name="f64" fmla="?: f22 f44 f45"/>
              <a:gd name="f65" fmla="?: f23 f43 f42"/>
              <a:gd name="f66" fmla="?: f23 f50 f49"/>
              <a:gd name="f67" fmla="?: f23 f49 f50"/>
              <a:gd name="f68" fmla="?: f25 f47 f48"/>
              <a:gd name="f69" fmla="?: f25 f55 f54"/>
              <a:gd name="f70" fmla="?: f25 f54 f55"/>
              <a:gd name="f71" fmla="?: f26 f53 f52"/>
              <a:gd name="f72" fmla="?: f26 f59 f58"/>
              <a:gd name="f73" fmla="?: f26 f58 f59"/>
              <a:gd name="f74" fmla="?: f22 f56 f57"/>
              <a:gd name="f75" fmla="*/ f32 f18 1"/>
              <a:gd name="f76" fmla="*/ f33 f19 1"/>
              <a:gd name="f77" fmla="+- f60 0 f3"/>
              <a:gd name="f78" fmla="+- f61 0 f62"/>
              <a:gd name="f79" fmla="+- f62 0 f61"/>
              <a:gd name="f80" fmla="?: f23 f64 f63"/>
              <a:gd name="f81" fmla="?: f25 f66 f67"/>
              <a:gd name="f82" fmla="?: f26 f70 f69"/>
              <a:gd name="f83" fmla="?: f22 f72 f73"/>
              <a:gd name="f84" fmla="?: f29 f10 f78"/>
              <a:gd name="f85" fmla="?: f29 f78 f10"/>
              <a:gd name="f86" fmla="?: f28 f10 f79"/>
              <a:gd name="f87" fmla="?: f28 f79 f10"/>
              <a:gd name="f88" fmla="?: f20 f10 f84"/>
              <a:gd name="f89" fmla="?: f20 f10 f85"/>
              <a:gd name="f90" fmla="?: f30 f86 f10"/>
              <a:gd name="f91" fmla="?: f30 f87 f10"/>
              <a:gd name="f92" fmla="?: f31 f85 f10"/>
              <a:gd name="f93" fmla="?: f31 f84 f10"/>
              <a:gd name="f94" fmla="?: f21 f10 f87"/>
              <a:gd name="f95" fmla="?: f21 f10 f86"/>
              <a:gd name="f96" fmla="?: f88 f20 0"/>
              <a:gd name="f97" fmla="?: f88 f21 6280"/>
              <a:gd name="f98" fmla="?: f89 f20 0"/>
              <a:gd name="f99" fmla="?: f89 f21 15320"/>
              <a:gd name="f100" fmla="?: f90 f20 6280"/>
              <a:gd name="f101" fmla="?: f90 f21 21600"/>
              <a:gd name="f102" fmla="?: f91 f20 15320"/>
              <a:gd name="f103" fmla="?: f91 f21 21600"/>
              <a:gd name="f104" fmla="?: f92 f20 21600"/>
              <a:gd name="f105" fmla="?: f92 f21 15320"/>
              <a:gd name="f106" fmla="?: f93 f20 21600"/>
              <a:gd name="f107" fmla="?: f93 f21 6280"/>
              <a:gd name="f108" fmla="?: f94 f20 15320"/>
              <a:gd name="f109" fmla="?: f94 f21 0"/>
              <a:gd name="f110" fmla="?: f95 f20 6280"/>
              <a:gd name="f111" fmla="?: f95 f21 0"/>
            </a:gdLst>
            <a:ahLst>
              <a:ahXY gdRefX="f0" minX="f11" maxX="f12" gdRefY="f1" minY="f11" maxY="f12">
                <a:pos x="f34" y="f3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77">
                <a:pos x="f75" y="f76"/>
              </a:cxn>
            </a:cxnLst>
            <a:rect l="f36" t="f39" r="f37" b="f38"/>
            <a:pathLst>
              <a:path w="21600" h="21600">
                <a:moveTo>
                  <a:pt x="f13" y="f8"/>
                </a:moveTo>
                <a:arcTo wR="f40" hR="f41" stAng="f80" swAng="f65"/>
                <a:lnTo>
                  <a:pt x="f96" y="f97"/>
                </a:lnTo>
                <a:lnTo>
                  <a:pt x="f8" y="f14"/>
                </a:lnTo>
                <a:lnTo>
                  <a:pt x="f8" y="f15"/>
                </a:lnTo>
                <a:lnTo>
                  <a:pt x="f98" y="f99"/>
                </a:lnTo>
                <a:lnTo>
                  <a:pt x="f8" y="f16"/>
                </a:lnTo>
                <a:arcTo wR="f41" hR="f46" stAng="f81" swAng="f68"/>
                <a:lnTo>
                  <a:pt x="f100" y="f101"/>
                </a:lnTo>
                <a:lnTo>
                  <a:pt x="f14" y="f9"/>
                </a:lnTo>
                <a:lnTo>
                  <a:pt x="f15" y="f9"/>
                </a:lnTo>
                <a:lnTo>
                  <a:pt x="f102" y="f103"/>
                </a:lnTo>
                <a:lnTo>
                  <a:pt x="f16" y="f9"/>
                </a:lnTo>
                <a:arcTo wR="f46" hR="f51" stAng="f82" swAng="f71"/>
                <a:lnTo>
                  <a:pt x="f104" y="f105"/>
                </a:lnTo>
                <a:lnTo>
                  <a:pt x="f9" y="f15"/>
                </a:lnTo>
                <a:lnTo>
                  <a:pt x="f9" y="f14"/>
                </a:lnTo>
                <a:lnTo>
                  <a:pt x="f106" y="f107"/>
                </a:lnTo>
                <a:lnTo>
                  <a:pt x="f9" y="f13"/>
                </a:lnTo>
                <a:arcTo wR="f51" hR="f40" stAng="f83" swAng="f74"/>
                <a:lnTo>
                  <a:pt x="f108" y="f109"/>
                </a:lnTo>
                <a:lnTo>
                  <a:pt x="f15" y="f8"/>
                </a:lnTo>
                <a:lnTo>
                  <a:pt x="f14" y="f8"/>
                </a:lnTo>
                <a:lnTo>
                  <a:pt x="f110" y="f111"/>
                </a:lnTo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70AD4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Glue </a:t>
            </a:r>
            <a:r>
              <a:rPr lang="fr-FR" sz="32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it</a:t>
            </a:r>
            <a:r>
              <a:rPr lang="fr-FR" sz="32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in </a:t>
            </a:r>
            <a:r>
              <a:rPr lang="fr-FR" sz="32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your</a:t>
            </a:r>
            <a:r>
              <a:rPr lang="fr-FR" sz="32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</a:t>
            </a:r>
            <a:r>
              <a:rPr lang="fr-FR" sz="32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copybook</a:t>
            </a:r>
            <a:r>
              <a:rPr lang="fr-FR" sz="32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!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24803BE-F4F7-7A80-D4FD-8BD6ADA8B8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5142"/>
            <a:ext cx="12170963" cy="33438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">
            <a:extLst>
              <a:ext uri="{FF2B5EF4-FFF2-40B4-BE49-F238E27FC236}">
                <a16:creationId xmlns:a16="http://schemas.microsoft.com/office/drawing/2014/main" id="{015332DD-1394-C134-8D3E-AFFB9BCE52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6" cy="575186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Rectangle : coins arrondis 12">
            <a:extLst>
              <a:ext uri="{FF2B5EF4-FFF2-40B4-BE49-F238E27FC236}">
                <a16:creationId xmlns:a16="http://schemas.microsoft.com/office/drawing/2014/main" id="{AB99545D-8640-179E-AC30-D6605EB19081}"/>
              </a:ext>
            </a:extLst>
          </p:cNvPr>
          <p:cNvSpPr/>
          <p:nvPr/>
        </p:nvSpPr>
        <p:spPr>
          <a:xfrm>
            <a:off x="1230809" y="5751868"/>
            <a:ext cx="9730377" cy="993842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Make</a:t>
            </a:r>
            <a:r>
              <a:rPr lang="fr-FR" sz="32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a sentence!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Try </a:t>
            </a:r>
            <a:r>
              <a:rPr lang="fr-FR" sz="32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using</a:t>
            </a:r>
            <a:r>
              <a:rPr lang="fr-FR" sz="32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</a:t>
            </a:r>
            <a:r>
              <a:rPr lang="fr-FR" sz="32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your</a:t>
            </a:r>
            <a:r>
              <a:rPr lang="fr-FR" sz="32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</a:t>
            </a:r>
            <a:r>
              <a:rPr lang="fr-FR" sz="32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own</a:t>
            </a:r>
            <a:r>
              <a:rPr lang="fr-FR" sz="32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</a:t>
            </a:r>
            <a:r>
              <a:rPr lang="fr-FR" sz="32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words</a:t>
            </a:r>
            <a:r>
              <a:rPr lang="fr-FR" sz="32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!!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D369441-25EC-9C34-08A9-3A727D45A8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52" y="2134908"/>
            <a:ext cx="11716547" cy="361696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DB7EA99-6988-21A1-5F8A-20C9136C6B2C}"/>
              </a:ext>
            </a:extLst>
          </p:cNvPr>
          <p:cNvSpPr/>
          <p:nvPr/>
        </p:nvSpPr>
        <p:spPr>
          <a:xfrm>
            <a:off x="424564" y="945204"/>
            <a:ext cx="806245" cy="58010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5B43E9-E1FE-B0D2-B81B-A35BC473719A}"/>
              </a:ext>
            </a:extLst>
          </p:cNvPr>
          <p:cNvSpPr/>
          <p:nvPr/>
        </p:nvSpPr>
        <p:spPr>
          <a:xfrm>
            <a:off x="576964" y="1097604"/>
            <a:ext cx="806245" cy="58010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BB5281B-2056-8E02-DF1D-3C979DC68513}"/>
              </a:ext>
            </a:extLst>
          </p:cNvPr>
          <p:cNvSpPr/>
          <p:nvPr/>
        </p:nvSpPr>
        <p:spPr>
          <a:xfrm>
            <a:off x="729364" y="1250004"/>
            <a:ext cx="806245" cy="58010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AE987B1-BD3F-C784-B8F8-6C89CDF17A38}"/>
              </a:ext>
            </a:extLst>
          </p:cNvPr>
          <p:cNvSpPr/>
          <p:nvPr/>
        </p:nvSpPr>
        <p:spPr>
          <a:xfrm>
            <a:off x="881764" y="1402404"/>
            <a:ext cx="806245" cy="58010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23AAD2-31B8-95D6-85D5-46FA2038AE96}"/>
              </a:ext>
            </a:extLst>
          </p:cNvPr>
          <p:cNvSpPr/>
          <p:nvPr/>
        </p:nvSpPr>
        <p:spPr>
          <a:xfrm>
            <a:off x="1034164" y="1554804"/>
            <a:ext cx="806245" cy="58010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4">
            <a:extLst>
              <a:ext uri="{FF2B5EF4-FFF2-40B4-BE49-F238E27FC236}">
                <a16:creationId xmlns:a16="http://schemas.microsoft.com/office/drawing/2014/main" id="{C6D860C1-5656-E57C-F298-372E3558948D}"/>
              </a:ext>
            </a:extLst>
          </p:cNvPr>
          <p:cNvSpPr/>
          <p:nvPr/>
        </p:nvSpPr>
        <p:spPr>
          <a:xfrm>
            <a:off x="51143" y="1897626"/>
            <a:ext cx="12013038" cy="4837471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u="sng" dirty="0" err="1">
                <a:solidFill>
                  <a:srgbClr val="00B050"/>
                </a:solidFill>
                <a:latin typeface="Berlin Sans FB" panose="020E0602020502020306" pitchFamily="34" charset="0"/>
              </a:rPr>
              <a:t>What</a:t>
            </a:r>
            <a:r>
              <a:rPr lang="fr-FR" sz="4800" u="sng" dirty="0">
                <a:solidFill>
                  <a:srgbClr val="00B050"/>
                </a:solidFill>
                <a:latin typeface="Berlin Sans FB" panose="020E0602020502020306" pitchFamily="34" charset="0"/>
              </a:rPr>
              <a:t> animal are </a:t>
            </a:r>
            <a:r>
              <a:rPr lang="fr-FR" sz="4800" u="sng" dirty="0" err="1">
                <a:solidFill>
                  <a:srgbClr val="00B050"/>
                </a:solidFill>
                <a:latin typeface="Berlin Sans FB" panose="020E0602020502020306" pitchFamily="34" charset="0"/>
              </a:rPr>
              <a:t>you</a:t>
            </a:r>
            <a:r>
              <a:rPr lang="fr-FR" sz="4800" u="sng" dirty="0">
                <a:solidFill>
                  <a:srgbClr val="00B050"/>
                </a:solidFill>
                <a:latin typeface="Berlin Sans FB" panose="020E0602020502020306" pitchFamily="34" charset="0"/>
              </a:rPr>
              <a:t>?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b="0" i="0" u="none" strike="noStrike" kern="1200" cap="none" spc="0" baseline="0" dirty="0">
                <a:solidFill>
                  <a:srgbClr val="000000"/>
                </a:solidFill>
                <a:uFillTx/>
                <a:latin typeface="Berlin Sans FB" panose="020E0602020502020306" pitchFamily="34" charset="0"/>
              </a:rPr>
              <a:t>e.g.</a:t>
            </a:r>
          </a:p>
        </p:txBody>
      </p:sp>
      <p:sp>
        <p:nvSpPr>
          <p:cNvPr id="3" name="Flèche : pentagone 3">
            <a:extLst>
              <a:ext uri="{FF2B5EF4-FFF2-40B4-BE49-F238E27FC236}">
                <a16:creationId xmlns:a16="http://schemas.microsoft.com/office/drawing/2014/main" id="{73432ACA-3FAC-9321-E0E1-2F77A3A0C8A0}"/>
              </a:ext>
            </a:extLst>
          </p:cNvPr>
          <p:cNvSpPr/>
          <p:nvPr/>
        </p:nvSpPr>
        <p:spPr>
          <a:xfrm>
            <a:off x="51143" y="302893"/>
            <a:ext cx="12013038" cy="159473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i="0" u="none" strike="noStrike" kern="1200" cap="none" spc="0" baseline="0" dirty="0" err="1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What</a:t>
            </a:r>
            <a:r>
              <a:rPr lang="fr-FR" sz="3600" i="0" u="none" strike="noStrike" kern="1200" cap="none" spc="0" baseline="0" dirty="0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 animal are </a:t>
            </a:r>
            <a:r>
              <a:rPr lang="fr-FR" sz="3600" i="0" u="none" strike="noStrike" kern="1200" cap="none" spc="0" baseline="0" dirty="0" err="1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you</a:t>
            </a:r>
            <a:r>
              <a:rPr lang="fr-FR" sz="3600" i="0" u="none" strike="noStrike" kern="1200" cap="none" spc="0" baseline="0" dirty="0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?</a:t>
            </a: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i="0" u="none" strike="noStrike" kern="1200" cap="none" spc="0" baseline="0" dirty="0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Write one sentenc</a:t>
            </a:r>
            <a:r>
              <a:rPr lang="fr-FR" sz="3600" dirty="0">
                <a:solidFill>
                  <a:srgbClr val="FFFFFF"/>
                </a:solidFill>
                <a:latin typeface="Berlin Sans FB" panose="020E0602020502020306" pitchFamily="34" charset="0"/>
              </a:rPr>
              <a:t>e </a:t>
            </a:r>
            <a:r>
              <a:rPr lang="fr-FR" sz="3600" dirty="0" err="1">
                <a:solidFill>
                  <a:srgbClr val="FFFFFF"/>
                </a:solidFill>
                <a:latin typeface="Berlin Sans FB" panose="020E0602020502020306" pitchFamily="34" charset="0"/>
              </a:rPr>
              <a:t>using</a:t>
            </a:r>
            <a:r>
              <a:rPr lang="fr-FR" sz="3600" dirty="0">
                <a:solidFill>
                  <a:srgbClr val="FFFFFF"/>
                </a:solidFill>
                <a:latin typeface="Berlin Sans FB" panose="020E0602020502020306" pitchFamily="34" charset="0"/>
              </a:rPr>
              <a:t> an </a:t>
            </a:r>
            <a:r>
              <a:rPr lang="fr-FR" sz="3600" dirty="0" err="1">
                <a:solidFill>
                  <a:srgbClr val="FFFFFF"/>
                </a:solidFill>
                <a:latin typeface="Berlin Sans FB" panose="020E0602020502020306" pitchFamily="34" charset="0"/>
              </a:rPr>
              <a:t>example</a:t>
            </a:r>
            <a:r>
              <a:rPr lang="fr-FR" sz="3600" dirty="0">
                <a:solidFill>
                  <a:srgbClr val="FFFFFF"/>
                </a:solidFill>
                <a:latin typeface="Berlin Sans FB" panose="020E0602020502020306" pitchFamily="34" charset="0"/>
              </a:rPr>
              <a:t> </a:t>
            </a:r>
            <a:r>
              <a:rPr lang="fr-FR" sz="3600" dirty="0" err="1">
                <a:solidFill>
                  <a:srgbClr val="FFFFFF"/>
                </a:solidFill>
                <a:latin typeface="Berlin Sans FB" panose="020E0602020502020306" pitchFamily="34" charset="0"/>
              </a:rPr>
              <a:t>from</a:t>
            </a:r>
            <a:r>
              <a:rPr lang="fr-FR" sz="3600" dirty="0">
                <a:solidFill>
                  <a:srgbClr val="FFFFFF"/>
                </a:solidFill>
                <a:latin typeface="Berlin Sans FB" panose="020E0602020502020306" pitchFamily="34" charset="0"/>
              </a:rPr>
              <a:t> the </a:t>
            </a:r>
            <a:r>
              <a:rPr lang="fr-FR" sz="3600" dirty="0" err="1">
                <a:solidFill>
                  <a:srgbClr val="FFFFFF"/>
                </a:solidFill>
                <a:latin typeface="Berlin Sans FB" panose="020E0602020502020306" pitchFamily="34" charset="0"/>
              </a:rPr>
              <a:t>exercise</a:t>
            </a:r>
            <a:r>
              <a:rPr lang="fr-FR" sz="3600" dirty="0">
                <a:solidFill>
                  <a:srgbClr val="FFFFFF"/>
                </a:solidFill>
                <a:latin typeface="Berlin Sans FB" panose="020E0602020502020306" pitchFamily="34" charset="0"/>
              </a:rPr>
              <a:t>, and one sentence </a:t>
            </a:r>
            <a:r>
              <a:rPr lang="fr-FR" sz="3600" dirty="0" err="1">
                <a:solidFill>
                  <a:srgbClr val="FFFFFF"/>
                </a:solidFill>
                <a:latin typeface="Berlin Sans FB" panose="020E0602020502020306" pitchFamily="34" charset="0"/>
              </a:rPr>
              <a:t>that</a:t>
            </a:r>
            <a:r>
              <a:rPr lang="fr-FR" sz="3600" dirty="0">
                <a:solidFill>
                  <a:srgbClr val="FFFFFF"/>
                </a:solidFill>
                <a:latin typeface="Berlin Sans FB" panose="020E0602020502020306" pitchFamily="34" charset="0"/>
              </a:rPr>
              <a:t> </a:t>
            </a:r>
            <a:r>
              <a:rPr lang="fr-FR" sz="3600" dirty="0" err="1">
                <a:solidFill>
                  <a:srgbClr val="FFFFFF"/>
                </a:solidFill>
                <a:latin typeface="Berlin Sans FB" panose="020E0602020502020306" pitchFamily="34" charset="0"/>
              </a:rPr>
              <a:t>you</a:t>
            </a:r>
            <a:r>
              <a:rPr lang="fr-FR" sz="3600" dirty="0">
                <a:solidFill>
                  <a:srgbClr val="FFFFFF"/>
                </a:solidFill>
                <a:latin typeface="Berlin Sans FB" panose="020E0602020502020306" pitchFamily="34" charset="0"/>
              </a:rPr>
              <a:t> </a:t>
            </a:r>
            <a:r>
              <a:rPr lang="fr-FR" sz="3600" dirty="0" err="1">
                <a:solidFill>
                  <a:srgbClr val="FFFFFF"/>
                </a:solidFill>
                <a:latin typeface="Berlin Sans FB" panose="020E0602020502020306" pitchFamily="34" charset="0"/>
              </a:rPr>
              <a:t>invent</a:t>
            </a:r>
            <a:r>
              <a:rPr lang="fr-FR" sz="3600" dirty="0">
                <a:solidFill>
                  <a:srgbClr val="FFFFFF"/>
                </a:solidFill>
                <a:latin typeface="Berlin Sans FB" panose="020E0602020502020306" pitchFamily="34" charset="0"/>
              </a:rPr>
              <a:t>. </a:t>
            </a:r>
            <a:endParaRPr lang="fr-FR" sz="3600" i="0" u="none" strike="noStrike" kern="1200" cap="none" spc="0" baseline="0" dirty="0">
              <a:solidFill>
                <a:srgbClr val="FFFFFF"/>
              </a:solidFill>
              <a:uFillTx/>
              <a:latin typeface="Berlin Sans FB" panose="020E0602020502020306" pitchFamily="34" charset="0"/>
            </a:endParaRPr>
          </a:p>
        </p:txBody>
      </p:sp>
      <p:sp>
        <p:nvSpPr>
          <p:cNvPr id="6" name="Rectangle : coins arrondis 12">
            <a:extLst>
              <a:ext uri="{FF2B5EF4-FFF2-40B4-BE49-F238E27FC236}">
                <a16:creationId xmlns:a16="http://schemas.microsoft.com/office/drawing/2014/main" id="{FC940ED5-D7E5-73F2-4D2D-D77056757173}"/>
              </a:ext>
            </a:extLst>
          </p:cNvPr>
          <p:cNvSpPr/>
          <p:nvPr/>
        </p:nvSpPr>
        <p:spPr>
          <a:xfrm>
            <a:off x="6449305" y="1869806"/>
            <a:ext cx="5190107" cy="130985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Level</a:t>
            </a:r>
            <a:r>
              <a:rPr lang="fr-FR" sz="32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1: </a:t>
            </a:r>
            <a:r>
              <a:rPr lang="fr-FR" sz="32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copying</a:t>
            </a:r>
            <a:endParaRPr lang="fr-FR" sz="3200" b="0" i="0" u="none" strike="noStrike" kern="120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dirty="0" err="1">
                <a:solidFill>
                  <a:srgbClr val="000000"/>
                </a:solidFill>
                <a:latin typeface="Gill Sans Ultra Bold" panose="020B0A02020104020203" pitchFamily="34" charset="0"/>
              </a:rPr>
              <a:t>Level</a:t>
            </a:r>
            <a:r>
              <a:rPr lang="fr-FR" sz="3200" dirty="0">
                <a:solidFill>
                  <a:srgbClr val="000000"/>
                </a:solidFill>
                <a:latin typeface="Gill Sans Ultra Bold" panose="020B0A02020104020203" pitchFamily="34" charset="0"/>
              </a:rPr>
              <a:t> 2: </a:t>
            </a:r>
            <a:r>
              <a:rPr lang="fr-FR" sz="3200" dirty="0" err="1">
                <a:solidFill>
                  <a:srgbClr val="000000"/>
                </a:solidFill>
                <a:latin typeface="Gill Sans Ultra Bold" panose="020B0A02020104020203" pitchFamily="34" charset="0"/>
              </a:rPr>
              <a:t>inventing</a:t>
            </a:r>
            <a:endParaRPr lang="fr-FR" sz="3200" b="0" i="0" u="none" strike="noStrike" kern="120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074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">
            <a:extLst>
              <a:ext uri="{FF2B5EF4-FFF2-40B4-BE49-F238E27FC236}">
                <a16:creationId xmlns:a16="http://schemas.microsoft.com/office/drawing/2014/main" id="{3FD0C1CC-685D-2391-4B44-DA81631FD4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78"/>
            <a:ext cx="12191996" cy="682784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Image 7">
            <a:extLst>
              <a:ext uri="{FF2B5EF4-FFF2-40B4-BE49-F238E27FC236}">
                <a16:creationId xmlns:a16="http://schemas.microsoft.com/office/drawing/2014/main" id="{FB77E53D-36A6-605D-0DCA-91AB62B806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1834" y="138110"/>
            <a:ext cx="1004889" cy="88582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A1E3D17-E28B-D103-C057-1156076137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98" y="4507761"/>
            <a:ext cx="4982098" cy="221212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AA67EDD-A9C5-53F3-3089-9AA057ACF7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271483"/>
            <a:ext cx="12192000" cy="3236278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B0465E6-22CA-E5D8-EB40-E40595EC4D21}"/>
              </a:ext>
            </a:extLst>
          </p:cNvPr>
          <p:cNvSpPr txBox="1"/>
          <p:nvPr/>
        </p:nvSpPr>
        <p:spPr>
          <a:xfrm>
            <a:off x="7965440" y="4123120"/>
            <a:ext cx="155844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2800" b="1" dirty="0" err="1">
                <a:latin typeface="Berlin Sans FB" panose="020E0602020502020306" pitchFamily="34" charset="0"/>
              </a:rPr>
              <a:t>Because</a:t>
            </a:r>
            <a:endParaRPr lang="fr-FR" sz="2800" b="1" dirty="0">
              <a:latin typeface="Berlin Sans FB" panose="020E0602020502020306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2">
            <a:extLst>
              <a:ext uri="{FF2B5EF4-FFF2-40B4-BE49-F238E27FC236}">
                <a16:creationId xmlns:a16="http://schemas.microsoft.com/office/drawing/2014/main" id="{960C79A5-2784-D0F2-63D5-88E4775E23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9747" b="80556"/>
          <a:stretch/>
        </p:blipFill>
        <p:spPr>
          <a:xfrm>
            <a:off x="0" y="15078"/>
            <a:ext cx="4907666" cy="132758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DD994CB-55DE-DFBB-BDDB-70D9EC96D0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19" y="1443194"/>
            <a:ext cx="12018786" cy="3719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1896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2">
            <a:extLst>
              <a:ext uri="{FF2B5EF4-FFF2-40B4-BE49-F238E27FC236}">
                <a16:creationId xmlns:a16="http://schemas.microsoft.com/office/drawing/2014/main" id="{960C79A5-2784-D0F2-63D5-88E4775E23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9747" b="80556"/>
          <a:stretch/>
        </p:blipFill>
        <p:spPr>
          <a:xfrm>
            <a:off x="0" y="0"/>
            <a:ext cx="4236012" cy="114589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E4F4E0C-85CC-1602-9909-9127B59AAF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250" y="2017333"/>
            <a:ext cx="11933499" cy="307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1066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E98650-F8C6-C8B1-2217-6D354CD51C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4">
            <a:extLst>
              <a:ext uri="{FF2B5EF4-FFF2-40B4-BE49-F238E27FC236}">
                <a16:creationId xmlns:a16="http://schemas.microsoft.com/office/drawing/2014/main" id="{C445ABEB-EBF1-69FE-0AAB-46C0C906A660}"/>
              </a:ext>
            </a:extLst>
          </p:cNvPr>
          <p:cNvSpPr/>
          <p:nvPr/>
        </p:nvSpPr>
        <p:spPr>
          <a:xfrm>
            <a:off x="89481" y="1141474"/>
            <a:ext cx="12013038" cy="559362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u="sng" dirty="0">
                <a:solidFill>
                  <a:srgbClr val="00B050"/>
                </a:solidFill>
                <a:latin typeface="Berlin Sans FB" panose="020E0602020502020306" pitchFamily="34" charset="0"/>
              </a:rPr>
              <a:t>Do </a:t>
            </a:r>
            <a:r>
              <a:rPr lang="fr-FR" sz="4800" u="sng" dirty="0" err="1">
                <a:solidFill>
                  <a:srgbClr val="00B050"/>
                </a:solidFill>
                <a:latin typeface="Berlin Sans FB" panose="020E0602020502020306" pitchFamily="34" charset="0"/>
              </a:rPr>
              <a:t>you</a:t>
            </a:r>
            <a:r>
              <a:rPr lang="fr-FR" sz="4800" u="sng" dirty="0">
                <a:solidFill>
                  <a:srgbClr val="00B050"/>
                </a:solidFill>
                <a:latin typeface="Berlin Sans FB" panose="020E0602020502020306" pitchFamily="34" charset="0"/>
              </a:rPr>
              <a:t> have… ?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b="0" i="0" u="none" strike="noStrike" kern="1200" cap="none" spc="0" baseline="0" dirty="0">
                <a:solidFill>
                  <a:srgbClr val="000000"/>
                </a:solidFill>
                <a:uFillTx/>
                <a:latin typeface="Berlin Sans FB" panose="020E0602020502020306" pitchFamily="34" charset="0"/>
              </a:rPr>
              <a:t>e.g.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4800" dirty="0">
              <a:solidFill>
                <a:srgbClr val="000000"/>
              </a:solidFill>
              <a:latin typeface="Berlin Sans FB" panose="020E0602020502020306" pitchFamily="34" charset="0"/>
            </a:endParaRP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u="sng" dirty="0" err="1">
                <a:solidFill>
                  <a:srgbClr val="00B050"/>
                </a:solidFill>
                <a:latin typeface="Berlin Sans FB" panose="020E0602020502020306" pitchFamily="34" charset="0"/>
              </a:rPr>
              <a:t>What</a:t>
            </a:r>
            <a:r>
              <a:rPr lang="fr-FR" sz="4800" u="sng" dirty="0">
                <a:solidFill>
                  <a:srgbClr val="00B050"/>
                </a:solidFill>
                <a:latin typeface="Berlin Sans FB" panose="020E0602020502020306" pitchFamily="34" charset="0"/>
              </a:rPr>
              <a:t> </a:t>
            </a:r>
            <a:r>
              <a:rPr lang="fr-FR" sz="4800" u="sng" dirty="0" err="1">
                <a:solidFill>
                  <a:srgbClr val="00B050"/>
                </a:solidFill>
                <a:latin typeface="Berlin Sans FB" panose="020E0602020502020306" pitchFamily="34" charset="0"/>
              </a:rPr>
              <a:t>can’t</a:t>
            </a:r>
            <a:r>
              <a:rPr lang="fr-FR" sz="4800" u="sng" dirty="0">
                <a:solidFill>
                  <a:srgbClr val="00B050"/>
                </a:solidFill>
                <a:latin typeface="Berlin Sans FB" panose="020E0602020502020306" pitchFamily="34" charset="0"/>
              </a:rPr>
              <a:t> </a:t>
            </a:r>
            <a:r>
              <a:rPr lang="fr-FR" sz="4800" u="sng" dirty="0" err="1">
                <a:solidFill>
                  <a:srgbClr val="00B050"/>
                </a:solidFill>
                <a:latin typeface="Berlin Sans FB" panose="020E0602020502020306" pitchFamily="34" charset="0"/>
              </a:rPr>
              <a:t>you</a:t>
            </a:r>
            <a:r>
              <a:rPr lang="fr-FR" sz="4800" u="sng" dirty="0">
                <a:solidFill>
                  <a:srgbClr val="00B050"/>
                </a:solidFill>
                <a:latin typeface="Berlin Sans FB" panose="020E0602020502020306" pitchFamily="34" charset="0"/>
              </a:rPr>
              <a:t> live </a:t>
            </a:r>
            <a:r>
              <a:rPr lang="fr-FR" sz="4800" u="sng" dirty="0" err="1">
                <a:solidFill>
                  <a:srgbClr val="00B050"/>
                </a:solidFill>
                <a:latin typeface="Berlin Sans FB" panose="020E0602020502020306" pitchFamily="34" charset="0"/>
              </a:rPr>
              <a:t>without</a:t>
            </a:r>
            <a:r>
              <a:rPr lang="fr-FR" sz="4800" u="sng" dirty="0">
                <a:solidFill>
                  <a:srgbClr val="00B050"/>
                </a:solidFill>
                <a:latin typeface="Berlin Sans FB" panose="020E0602020502020306" pitchFamily="34" charset="0"/>
              </a:rPr>
              <a:t>?</a:t>
            </a: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dirty="0">
                <a:solidFill>
                  <a:srgbClr val="000000"/>
                </a:solidFill>
                <a:latin typeface="Berlin Sans FB" panose="020E0602020502020306" pitchFamily="34" charset="0"/>
              </a:rPr>
              <a:t>e.g.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4800" b="0" i="0" u="none" strike="noStrike" kern="1200" cap="none" spc="0" baseline="0" dirty="0">
              <a:solidFill>
                <a:srgbClr val="000000"/>
              </a:solidFill>
              <a:uFillTx/>
              <a:latin typeface="Berlin Sans FB" panose="020E0602020502020306" pitchFamily="34" charset="0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4800" b="0" i="0" u="none" strike="noStrike" kern="1200" cap="none" spc="0" baseline="0" dirty="0">
              <a:solidFill>
                <a:srgbClr val="000000"/>
              </a:solidFill>
              <a:uFillTx/>
              <a:latin typeface="Berlin Sans FB" panose="020E0602020502020306" pitchFamily="34" charset="0"/>
            </a:endParaRPr>
          </a:p>
        </p:txBody>
      </p:sp>
      <p:sp>
        <p:nvSpPr>
          <p:cNvPr id="3" name="Flèche : pentagone 3">
            <a:extLst>
              <a:ext uri="{FF2B5EF4-FFF2-40B4-BE49-F238E27FC236}">
                <a16:creationId xmlns:a16="http://schemas.microsoft.com/office/drawing/2014/main" id="{3231D112-BA4B-24F4-58BA-D44A8DEF6CF7}"/>
              </a:ext>
            </a:extLst>
          </p:cNvPr>
          <p:cNvSpPr/>
          <p:nvPr/>
        </p:nvSpPr>
        <p:spPr>
          <a:xfrm>
            <a:off x="51143" y="122903"/>
            <a:ext cx="11882357" cy="1018571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i="0" u="none" strike="noStrike" kern="1200" cap="none" spc="0" baseline="0" dirty="0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Write </a:t>
            </a:r>
            <a:r>
              <a:rPr lang="fr-FR" sz="3600" i="0" u="none" strike="noStrike" kern="1200" cap="none" spc="0" baseline="0" dirty="0" err="1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two</a:t>
            </a:r>
            <a:r>
              <a:rPr lang="fr-FR" sz="3600" i="0" u="none" strike="noStrike" kern="1200" cap="none" spc="0" baseline="0" dirty="0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 sentences, </a:t>
            </a:r>
            <a:r>
              <a:rPr lang="fr-FR" sz="3600" i="0" u="none" strike="noStrike" kern="1200" cap="none" spc="0" baseline="0" dirty="0" err="1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always</a:t>
            </a:r>
            <a:r>
              <a:rPr lang="fr-FR" sz="3600" i="0" u="none" strike="noStrike" kern="1200" cap="none" spc="0" baseline="0" dirty="0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 </a:t>
            </a:r>
            <a:r>
              <a:rPr lang="fr-FR" sz="3600" i="0" u="none" strike="noStrike" kern="1200" cap="none" spc="0" baseline="0" dirty="0" err="1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justify</a:t>
            </a:r>
            <a:r>
              <a:rPr lang="fr-FR" sz="3600" i="0" u="none" strike="noStrike" kern="1200" cap="none" spc="0" baseline="0" dirty="0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 (</a:t>
            </a:r>
            <a:r>
              <a:rPr lang="fr-FR" sz="3600" i="0" u="none" strike="noStrike" kern="1200" cap="none" spc="0" baseline="0" dirty="0" err="1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using</a:t>
            </a:r>
            <a:r>
              <a:rPr lang="fr-FR" sz="3600" i="0" u="none" strike="noStrike" kern="1200" cap="none" spc="0" baseline="0" dirty="0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 the </a:t>
            </a:r>
            <a:r>
              <a:rPr lang="fr-FR" sz="3600" i="0" u="none" strike="noStrike" kern="1200" cap="none" spc="0" baseline="0" dirty="0" err="1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examples</a:t>
            </a:r>
            <a:r>
              <a:rPr lang="fr-FR" sz="3600" i="0" u="none" strike="noStrike" kern="1200" cap="none" spc="0" baseline="0" dirty="0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 or </a:t>
            </a:r>
            <a:r>
              <a:rPr lang="fr-FR" sz="3600" i="0" u="none" strike="noStrike" kern="1200" cap="none" spc="0" baseline="0" dirty="0" err="1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invent</a:t>
            </a:r>
            <a:r>
              <a:rPr lang="fr-FR" sz="3600" i="0" u="none" strike="noStrike" kern="1200" cap="none" spc="0" baseline="0" dirty="0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4337494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">
            <a:extLst>
              <a:ext uri="{FF2B5EF4-FFF2-40B4-BE49-F238E27FC236}">
                <a16:creationId xmlns:a16="http://schemas.microsoft.com/office/drawing/2014/main" id="{6497EABE-143C-991F-6DA5-16FBCEA536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79"/>
            <a:ext cx="12191996" cy="68524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Image 7">
            <a:extLst>
              <a:ext uri="{FF2B5EF4-FFF2-40B4-BE49-F238E27FC236}">
                <a16:creationId xmlns:a16="http://schemas.microsoft.com/office/drawing/2014/main" id="{570D9328-C7F1-666D-0F1E-10CF621A49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5190" y="168587"/>
            <a:ext cx="1004889" cy="88582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Rectangle : coins arrondis 12">
            <a:extLst>
              <a:ext uri="{FF2B5EF4-FFF2-40B4-BE49-F238E27FC236}">
                <a16:creationId xmlns:a16="http://schemas.microsoft.com/office/drawing/2014/main" id="{DDC0248C-27F2-E1A0-7612-5F571D78FE3E}"/>
              </a:ext>
            </a:extLst>
          </p:cNvPr>
          <p:cNvSpPr/>
          <p:nvPr/>
        </p:nvSpPr>
        <p:spPr>
          <a:xfrm>
            <a:off x="4680155" y="168587"/>
            <a:ext cx="7289029" cy="1095176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Work in groups: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Talk about </a:t>
            </a:r>
            <a:r>
              <a:rPr lang="fr-FR" sz="32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yourself</a:t>
            </a:r>
            <a:r>
              <a:rPr lang="fr-FR" sz="32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!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C2D4B32-968F-6A25-9218-2249B7AF6B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70" y="1533215"/>
            <a:ext cx="6002930" cy="189578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C493C70-57F9-D56B-60C9-23E3B26774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070" y="1533215"/>
            <a:ext cx="5909860" cy="203442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156D60E-71DE-5710-D06A-4390551B11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044" y="3617690"/>
            <a:ext cx="11154051" cy="2960762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èche : pentagone 3">
            <a:extLst>
              <a:ext uri="{FF2B5EF4-FFF2-40B4-BE49-F238E27FC236}">
                <a16:creationId xmlns:a16="http://schemas.microsoft.com/office/drawing/2014/main" id="{DA267FE7-0C1F-71D8-D8BB-A17A00CEEA7B}"/>
              </a:ext>
            </a:extLst>
          </p:cNvPr>
          <p:cNvSpPr/>
          <p:nvPr/>
        </p:nvSpPr>
        <p:spPr>
          <a:xfrm>
            <a:off x="0" y="355601"/>
            <a:ext cx="4124958" cy="83311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1" i="0" u="none" strike="noStrike" kern="1200" cap="none" spc="0" baseline="0">
                <a:solidFill>
                  <a:srgbClr val="FFFFFF"/>
                </a:solidFill>
                <a:uFillTx/>
                <a:latin typeface="Gill Sans Ultra Bold" panose="020B0A02020104020203" pitchFamily="34" charset="0"/>
              </a:rPr>
              <a:t>Homework</a:t>
            </a:r>
          </a:p>
        </p:txBody>
      </p:sp>
      <p:sp>
        <p:nvSpPr>
          <p:cNvPr id="3" name="Rectangle : coins arrondis 4">
            <a:extLst>
              <a:ext uri="{FF2B5EF4-FFF2-40B4-BE49-F238E27FC236}">
                <a16:creationId xmlns:a16="http://schemas.microsoft.com/office/drawing/2014/main" id="{C4D70F89-38DC-38F4-C4C8-ED8DE68249A1}"/>
              </a:ext>
            </a:extLst>
          </p:cNvPr>
          <p:cNvSpPr/>
          <p:nvPr/>
        </p:nvSpPr>
        <p:spPr>
          <a:xfrm>
            <a:off x="934068" y="1474835"/>
            <a:ext cx="10323868" cy="5220931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b="0" i="0" u="none" strike="noStrike" kern="120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You must be able to speak about your personality with the new categories too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600" b="0" i="0" u="none" strike="noStrike" kern="0" cap="none" spc="0" baseline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000" b="0" i="0" u="none" strike="noStrike" kern="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Etre capable de parler de soi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000" b="0" i="0" u="none" strike="noStrike" kern="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avec les rubriques vues en classe.</a:t>
            </a:r>
            <a:endParaRPr lang="fr-FR" sz="2000" b="0" i="0" u="none" strike="noStrike" kern="1200" cap="none" spc="0" baseline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">
            <a:extLst>
              <a:ext uri="{FF2B5EF4-FFF2-40B4-BE49-F238E27FC236}">
                <a16:creationId xmlns:a16="http://schemas.microsoft.com/office/drawing/2014/main" id="{CEF0E442-EBDE-0431-30DA-8BCFBA67E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7" y="0"/>
            <a:ext cx="12169511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Image 7">
            <a:extLst>
              <a:ext uri="{FF2B5EF4-FFF2-40B4-BE49-F238E27FC236}">
                <a16:creationId xmlns:a16="http://schemas.microsoft.com/office/drawing/2014/main" id="{B43F5A68-4E15-017B-8615-A5F20DAEBD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1834" y="138110"/>
            <a:ext cx="1004889" cy="88582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Rectangle : coins arrondis 4">
            <a:extLst>
              <a:ext uri="{FF2B5EF4-FFF2-40B4-BE49-F238E27FC236}">
                <a16:creationId xmlns:a16="http://schemas.microsoft.com/office/drawing/2014/main" id="{88567314-FA2F-70B6-2E3B-7FA17C94A569}"/>
              </a:ext>
            </a:extLst>
          </p:cNvPr>
          <p:cNvSpPr/>
          <p:nvPr/>
        </p:nvSpPr>
        <p:spPr>
          <a:xfrm>
            <a:off x="9050072" y="285411"/>
            <a:ext cx="3043598" cy="591214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0" i="0" u="none" strike="noStrike" kern="120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Lesson 4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61F49AC-3B70-BEC5-A838-13B7FB16BF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70" y="1533215"/>
            <a:ext cx="6002930" cy="189578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3138A2D-B27F-05E4-04B7-F35594FF2C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070" y="1533215"/>
            <a:ext cx="5909860" cy="203442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AEB1F3B-FB29-036D-39C1-8BD6F59E14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044" y="3617690"/>
            <a:ext cx="11154051" cy="2960762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13457BC-E89A-CD73-FECB-140E95DBCC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4A213EC0-51A7-79BA-4D72-6F304642696E}"/>
              </a:ext>
            </a:extLst>
          </p:cNvPr>
          <p:cNvSpPr/>
          <p:nvPr/>
        </p:nvSpPr>
        <p:spPr>
          <a:xfrm>
            <a:off x="439838" y="1597306"/>
            <a:ext cx="11331615" cy="23818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5D02A80F-34EC-C028-70DF-9A16DB8DA9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3781" y="104620"/>
            <a:ext cx="5133340" cy="2381894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8A64F9BD-50D4-727D-4FE9-4819DFD834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7621" y="2009671"/>
            <a:ext cx="8412192" cy="247698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E6D3CF29-ECFE-8F1E-11BA-AF669850B9A3}"/>
              </a:ext>
            </a:extLst>
          </p:cNvPr>
          <p:cNvSpPr/>
          <p:nvPr/>
        </p:nvSpPr>
        <p:spPr>
          <a:xfrm>
            <a:off x="2135140" y="2059587"/>
            <a:ext cx="3666571" cy="40511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829A3EF-2EBD-2F4D-4FBB-E979AEFFA85F}"/>
              </a:ext>
            </a:extLst>
          </p:cNvPr>
          <p:cNvSpPr/>
          <p:nvPr/>
        </p:nvSpPr>
        <p:spPr>
          <a:xfrm>
            <a:off x="2135142" y="2504489"/>
            <a:ext cx="3666571" cy="40511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DAFBDBC-0A0C-B142-EB20-B2F6CE593C84}"/>
              </a:ext>
            </a:extLst>
          </p:cNvPr>
          <p:cNvSpPr/>
          <p:nvPr/>
        </p:nvSpPr>
        <p:spPr>
          <a:xfrm>
            <a:off x="2135142" y="3018317"/>
            <a:ext cx="3666571" cy="40511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630D984-92D4-3FB4-F4D7-1E731018B3E4}"/>
              </a:ext>
            </a:extLst>
          </p:cNvPr>
          <p:cNvSpPr/>
          <p:nvPr/>
        </p:nvSpPr>
        <p:spPr>
          <a:xfrm>
            <a:off x="2135141" y="3502357"/>
            <a:ext cx="3666571" cy="40511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0B777CF-D6BC-2C2B-FE64-C5ECEAD3B271}"/>
              </a:ext>
            </a:extLst>
          </p:cNvPr>
          <p:cNvSpPr/>
          <p:nvPr/>
        </p:nvSpPr>
        <p:spPr>
          <a:xfrm>
            <a:off x="2097620" y="4014939"/>
            <a:ext cx="3666571" cy="40511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226FCAE-9F21-EE8D-33D5-B62875607A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9390" y="1524774"/>
            <a:ext cx="8528654" cy="49502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67F73001-D0A7-CABE-57F6-A2412D00506E}"/>
              </a:ext>
            </a:extLst>
          </p:cNvPr>
          <p:cNvSpPr txBox="1"/>
          <p:nvPr/>
        </p:nvSpPr>
        <p:spPr>
          <a:xfrm>
            <a:off x="2138592" y="1492600"/>
            <a:ext cx="16979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err="1">
                <a:latin typeface="Berlin Sans FB" panose="020E0602020502020306" pitchFamily="34" charset="0"/>
              </a:rPr>
              <a:t>neighbour</a:t>
            </a:r>
            <a:endParaRPr lang="fr-FR" sz="2800" dirty="0">
              <a:latin typeface="Berlin Sans FB" panose="020E0602020502020306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DFBFB5-5628-5780-399F-2594F595D3E5}"/>
              </a:ext>
            </a:extLst>
          </p:cNvPr>
          <p:cNvSpPr/>
          <p:nvPr/>
        </p:nvSpPr>
        <p:spPr>
          <a:xfrm>
            <a:off x="2097619" y="1580547"/>
            <a:ext cx="3666571" cy="40511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72FB268-8665-56AE-AB9D-F0129F72729E}"/>
              </a:ext>
            </a:extLst>
          </p:cNvPr>
          <p:cNvSpPr txBox="1"/>
          <p:nvPr/>
        </p:nvSpPr>
        <p:spPr>
          <a:xfrm>
            <a:off x="5801711" y="5148720"/>
            <a:ext cx="13470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+ </a:t>
            </a:r>
            <a:r>
              <a:rPr kumimoji="0" lang="fr-F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ing</a:t>
            </a:r>
            <a:endParaRPr lang="fr-FR" dirty="0"/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AE4C0349-1002-B9A3-50B6-4ECC96576915}"/>
              </a:ext>
            </a:extLst>
          </p:cNvPr>
          <p:cNvSpPr/>
          <p:nvPr/>
        </p:nvSpPr>
        <p:spPr>
          <a:xfrm>
            <a:off x="5801711" y="5197136"/>
            <a:ext cx="1142070" cy="64633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  <p:bldP spid="41" grpId="0" animBg="1"/>
      <p:bldP spid="6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7">
            <a:extLst>
              <a:ext uri="{FF2B5EF4-FFF2-40B4-BE49-F238E27FC236}">
                <a16:creationId xmlns:a16="http://schemas.microsoft.com/office/drawing/2014/main" id="{67CEFC0A-1DBE-26C8-7C74-0213322D8FD8}"/>
              </a:ext>
            </a:extLst>
          </p:cNvPr>
          <p:cNvGrpSpPr/>
          <p:nvPr/>
        </p:nvGrpSpPr>
        <p:grpSpPr>
          <a:xfrm>
            <a:off x="679828" y="0"/>
            <a:ext cx="11420097" cy="6858000"/>
            <a:chOff x="679828" y="0"/>
            <a:chExt cx="11420097" cy="6858000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308AA0EB-4077-2301-F774-4392A67355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9828" y="0"/>
              <a:ext cx="10832339" cy="6858000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4" name="Image 6">
              <a:extLst>
                <a:ext uri="{FF2B5EF4-FFF2-40B4-BE49-F238E27FC236}">
                  <a16:creationId xmlns:a16="http://schemas.microsoft.com/office/drawing/2014/main" id="{C08DF901-0B2B-6DC4-18BA-15BA4BB2E4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43044" y="2672077"/>
              <a:ext cx="5556881" cy="4185922"/>
            </a:xfrm>
            <a:prstGeom prst="rect">
              <a:avLst/>
            </a:prstGeom>
            <a:noFill/>
            <a:ln cap="flat">
              <a:noFill/>
            </a:ln>
          </p:spPr>
        </p:pic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id="{232DB367-3FA5-A14C-D073-BBD97D582E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62419">
            <a:off x="1177744" y="331887"/>
            <a:ext cx="4775170" cy="6675422"/>
          </a:xfrm>
          <a:prstGeom prst="rect">
            <a:avLst/>
          </a:prstGeom>
        </p:spPr>
      </p:pic>
      <p:sp>
        <p:nvSpPr>
          <p:cNvPr id="7" name="Rectangle : coins arrondis 4">
            <a:extLst>
              <a:ext uri="{FF2B5EF4-FFF2-40B4-BE49-F238E27FC236}">
                <a16:creationId xmlns:a16="http://schemas.microsoft.com/office/drawing/2014/main" id="{891E87D1-1808-3B19-7948-D896B5046A07}"/>
              </a:ext>
            </a:extLst>
          </p:cNvPr>
          <p:cNvSpPr/>
          <p:nvPr/>
        </p:nvSpPr>
        <p:spPr>
          <a:xfrm>
            <a:off x="161710" y="136373"/>
            <a:ext cx="11938215" cy="2803472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i="0" u="sng" strike="noStrike" kern="1200" cap="none" spc="0" baseline="0" dirty="0">
                <a:solidFill>
                  <a:srgbClr val="FF0000"/>
                </a:solidFill>
                <a:uFillTx/>
                <a:latin typeface="Berlin Sans FB" panose="020E0602020502020306" pitchFamily="34" charset="0"/>
              </a:rPr>
              <a:t>Part 1: A </a:t>
            </a:r>
            <a:r>
              <a:rPr lang="fr-FR" sz="3600" i="0" u="sng" strike="noStrike" kern="1200" cap="none" spc="0" baseline="0" dirty="0" err="1">
                <a:solidFill>
                  <a:srgbClr val="FF0000"/>
                </a:solidFill>
                <a:uFillTx/>
                <a:latin typeface="Berlin Sans FB" panose="020E0602020502020306" pitchFamily="34" charset="0"/>
              </a:rPr>
              <a:t>personality</a:t>
            </a:r>
            <a:r>
              <a:rPr lang="fr-FR" sz="3600" i="0" u="sng" strike="noStrike" kern="1200" cap="none" spc="0" baseline="0" dirty="0">
                <a:solidFill>
                  <a:srgbClr val="FF0000"/>
                </a:solidFill>
                <a:uFillTx/>
                <a:latin typeface="Berlin Sans FB" panose="020E0602020502020306" pitchFamily="34" charset="0"/>
              </a:rPr>
              <a:t> quiz</a:t>
            </a:r>
            <a:r>
              <a:rPr lang="fr-FR" sz="3600" i="0" strike="noStrike" kern="1200" cap="none" spc="0" baseline="0" dirty="0">
                <a:solidFill>
                  <a:srgbClr val="FF0000"/>
                </a:solidFill>
                <a:uFillTx/>
                <a:latin typeface="Berlin Sans FB" panose="020E0602020502020306" pitchFamily="34" charset="0"/>
              </a:rPr>
              <a:t>					</a:t>
            </a:r>
            <a:r>
              <a:rPr lang="fr-FR" sz="3600" i="1" strike="noStrike" kern="1200" cap="none" spc="0" baseline="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Berlin Sans FB" panose="020E0602020502020306" pitchFamily="34" charset="0"/>
              </a:rPr>
              <a:t>Date?</a:t>
            </a:r>
          </a:p>
        </p:txBody>
      </p:sp>
    </p:spTree>
    <p:extLst>
      <p:ext uri="{BB962C8B-B14F-4D97-AF65-F5344CB8AC3E}">
        <p14:creationId xmlns:p14="http://schemas.microsoft.com/office/powerpoint/2010/main" val="24236831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7">
            <a:extLst>
              <a:ext uri="{FF2B5EF4-FFF2-40B4-BE49-F238E27FC236}">
                <a16:creationId xmlns:a16="http://schemas.microsoft.com/office/drawing/2014/main" id="{9E5BCFCF-7E63-4C42-F3CE-78288A1969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1834" y="138110"/>
            <a:ext cx="1004889" cy="88582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957640B-3CAF-72FF-7F87-12FCB01E96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170" r="9727" b="33657"/>
          <a:stretch/>
        </p:blipFill>
        <p:spPr>
          <a:xfrm>
            <a:off x="386081" y="1500949"/>
            <a:ext cx="4956734" cy="4930331"/>
          </a:xfrm>
          <a:prstGeom prst="rect">
            <a:avLst/>
          </a:prstGeom>
        </p:spPr>
      </p:pic>
      <p:pic>
        <p:nvPicPr>
          <p:cNvPr id="7" name="Image 2">
            <a:extLst>
              <a:ext uri="{FF2B5EF4-FFF2-40B4-BE49-F238E27FC236}">
                <a16:creationId xmlns:a16="http://schemas.microsoft.com/office/drawing/2014/main" id="{2410FD33-93A5-5364-37B8-2A89B10BAA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2250" b="80334"/>
          <a:stretch/>
        </p:blipFill>
        <p:spPr>
          <a:xfrm>
            <a:off x="0" y="4279"/>
            <a:ext cx="4602480" cy="134700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40496DE-311A-0D89-869D-8BDD592F93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7930"/>
          <a:stretch/>
        </p:blipFill>
        <p:spPr>
          <a:xfrm>
            <a:off x="5624349" y="2306320"/>
            <a:ext cx="6056431" cy="224536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3576DE2-5347-A963-4B76-7521D2017AE3}"/>
              </a:ext>
            </a:extLst>
          </p:cNvPr>
          <p:cNvSpPr txBox="1"/>
          <p:nvPr/>
        </p:nvSpPr>
        <p:spPr>
          <a:xfrm>
            <a:off x="7467600" y="2450380"/>
            <a:ext cx="37264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dirty="0">
                <a:solidFill>
                  <a:srgbClr val="000000"/>
                </a:solidFill>
                <a:latin typeface="Berlin Sans FB" panose="020E0602020502020306" pitchFamily="34" charset="0"/>
              </a:rPr>
              <a:t>I </a:t>
            </a:r>
            <a:r>
              <a:rPr lang="fr-FR" sz="3600" dirty="0" err="1">
                <a:solidFill>
                  <a:srgbClr val="000000"/>
                </a:solidFill>
                <a:latin typeface="Berlin Sans FB" panose="020E0602020502020306" pitchFamily="34" charset="0"/>
              </a:rPr>
              <a:t>enjoy</a:t>
            </a:r>
            <a:r>
              <a:rPr lang="fr-FR" sz="3600" dirty="0">
                <a:solidFill>
                  <a:srgbClr val="000000"/>
                </a:solidFill>
                <a:latin typeface="Berlin Sans FB" panose="020E0602020502020306" pitchFamily="34" charset="0"/>
              </a:rPr>
              <a:t> V + </a:t>
            </a:r>
            <a:r>
              <a:rPr lang="fr-FR" sz="3600" dirty="0" err="1">
                <a:solidFill>
                  <a:srgbClr val="000000"/>
                </a:solidFill>
                <a:latin typeface="Berlin Sans FB" panose="020E0602020502020306" pitchFamily="34" charset="0"/>
              </a:rPr>
              <a:t>ing</a:t>
            </a:r>
            <a:endParaRPr lang="fr-FR" sz="3600" b="0" i="0" u="none" strike="noStrike" kern="1200" cap="none" spc="0" baseline="0" dirty="0">
              <a:solidFill>
                <a:srgbClr val="000000"/>
              </a:solidFill>
              <a:uFillTx/>
              <a:latin typeface="Berlin Sans FB" panose="020E0602020502020306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9D10E63-5BB9-1E97-8F52-10563161B54B}"/>
              </a:ext>
            </a:extLst>
          </p:cNvPr>
          <p:cNvSpPr txBox="1"/>
          <p:nvPr/>
        </p:nvSpPr>
        <p:spPr>
          <a:xfrm>
            <a:off x="6995650" y="3574122"/>
            <a:ext cx="45867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dirty="0">
                <a:solidFill>
                  <a:srgbClr val="000000"/>
                </a:solidFill>
                <a:latin typeface="Berlin Sans FB" panose="020E0602020502020306" pitchFamily="34" charset="0"/>
              </a:rPr>
              <a:t>I </a:t>
            </a:r>
            <a:r>
              <a:rPr lang="fr-FR" sz="3600" dirty="0" err="1">
                <a:solidFill>
                  <a:srgbClr val="000000"/>
                </a:solidFill>
                <a:latin typeface="Berlin Sans FB" panose="020E0602020502020306" pitchFamily="34" charset="0"/>
              </a:rPr>
              <a:t>don’t</a:t>
            </a:r>
            <a:r>
              <a:rPr lang="fr-FR" sz="3600" dirty="0">
                <a:solidFill>
                  <a:srgbClr val="000000"/>
                </a:solidFill>
                <a:latin typeface="Berlin Sans FB" panose="020E0602020502020306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Berlin Sans FB" panose="020E0602020502020306" pitchFamily="34" charset="0"/>
              </a:rPr>
              <a:t>enjoy</a:t>
            </a:r>
            <a:r>
              <a:rPr lang="fr-FR" sz="3600" dirty="0">
                <a:solidFill>
                  <a:srgbClr val="000000"/>
                </a:solidFill>
                <a:latin typeface="Berlin Sans FB" panose="020E0602020502020306" pitchFamily="34" charset="0"/>
              </a:rPr>
              <a:t> V + </a:t>
            </a:r>
            <a:r>
              <a:rPr lang="fr-FR" sz="3600" dirty="0" err="1">
                <a:solidFill>
                  <a:srgbClr val="000000"/>
                </a:solidFill>
                <a:latin typeface="Berlin Sans FB" panose="020E0602020502020306" pitchFamily="34" charset="0"/>
              </a:rPr>
              <a:t>ing</a:t>
            </a:r>
            <a:endParaRPr lang="fr-FR" sz="3600" b="0" i="0" u="none" strike="noStrike" kern="1200" cap="none" spc="0" baseline="0" dirty="0">
              <a:solidFill>
                <a:srgbClr val="000000"/>
              </a:solidFill>
              <a:uFillTx/>
              <a:latin typeface="Berlin Sans FB" panose="020E0602020502020306" pitchFamily="34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5C8473AB-742F-79BD-10ED-358B20547710}"/>
              </a:ext>
            </a:extLst>
          </p:cNvPr>
          <p:cNvSpPr/>
          <p:nvPr/>
        </p:nvSpPr>
        <p:spPr>
          <a:xfrm>
            <a:off x="9810147" y="4695740"/>
            <a:ext cx="1976284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>
                <a:solidFill>
                  <a:schemeClr val="tx1"/>
                </a:solidFill>
                <a:latin typeface="Berlin Sans FB" panose="020E0602020502020306" pitchFamily="34" charset="0"/>
              </a:rPr>
              <a:t>V = </a:t>
            </a:r>
            <a:r>
              <a:rPr lang="fr-FR" sz="3200" dirty="0" err="1">
                <a:solidFill>
                  <a:schemeClr val="tx1"/>
                </a:solidFill>
                <a:latin typeface="Berlin Sans FB" panose="020E0602020502020306" pitchFamily="34" charset="0"/>
              </a:rPr>
              <a:t>verb</a:t>
            </a:r>
            <a:endParaRPr lang="fr-FR" sz="3200" dirty="0">
              <a:solidFill>
                <a:schemeClr val="tx1"/>
              </a:solidFill>
              <a:latin typeface="Berlin Sans FB" panose="020E0602020502020306" pitchFamily="34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0E476254-F82E-AA0E-9B0C-2A50B77C8CCE}"/>
              </a:ext>
            </a:extLst>
          </p:cNvPr>
          <p:cNvSpPr/>
          <p:nvPr/>
        </p:nvSpPr>
        <p:spPr>
          <a:xfrm>
            <a:off x="7186066" y="2450380"/>
            <a:ext cx="3265624" cy="64633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F043AF83-5F7C-8A17-1F0E-800121E4195C}"/>
              </a:ext>
            </a:extLst>
          </p:cNvPr>
          <p:cNvSpPr/>
          <p:nvPr/>
        </p:nvSpPr>
        <p:spPr>
          <a:xfrm>
            <a:off x="6995650" y="3574121"/>
            <a:ext cx="4124634" cy="64633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7">
            <a:extLst>
              <a:ext uri="{FF2B5EF4-FFF2-40B4-BE49-F238E27FC236}">
                <a16:creationId xmlns:a16="http://schemas.microsoft.com/office/drawing/2014/main" id="{9E5BCFCF-7E63-4C42-F3CE-78288A1969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1834" y="138110"/>
            <a:ext cx="1004889" cy="88582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Image 2">
            <a:extLst>
              <a:ext uri="{FF2B5EF4-FFF2-40B4-BE49-F238E27FC236}">
                <a16:creationId xmlns:a16="http://schemas.microsoft.com/office/drawing/2014/main" id="{2410FD33-93A5-5364-37B8-2A89B10BAA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2250" b="80334"/>
          <a:stretch/>
        </p:blipFill>
        <p:spPr>
          <a:xfrm>
            <a:off x="0" y="4279"/>
            <a:ext cx="4602480" cy="134700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16972B5-BEF8-4933-B9D0-2C057C949E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96" r="8685" b="31630"/>
          <a:stretch/>
        </p:blipFill>
        <p:spPr>
          <a:xfrm>
            <a:off x="206203" y="2075783"/>
            <a:ext cx="5341158" cy="4377881"/>
          </a:xfrm>
          <a:prstGeom prst="rect">
            <a:avLst/>
          </a:prstGeom>
        </p:spPr>
      </p:pic>
      <p:sp>
        <p:nvSpPr>
          <p:cNvPr id="9" name="Rectangle : coins arrondis 4">
            <a:extLst>
              <a:ext uri="{FF2B5EF4-FFF2-40B4-BE49-F238E27FC236}">
                <a16:creationId xmlns:a16="http://schemas.microsoft.com/office/drawing/2014/main" id="{E7C57036-5857-0EF9-EF81-2A26C943240E}"/>
              </a:ext>
            </a:extLst>
          </p:cNvPr>
          <p:cNvSpPr/>
          <p:nvPr/>
        </p:nvSpPr>
        <p:spPr>
          <a:xfrm>
            <a:off x="5781041" y="1907458"/>
            <a:ext cx="6321478" cy="4812432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On a Saturday, I like + V-</a:t>
            </a:r>
            <a:r>
              <a:rPr lang="fr-FR" sz="32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ing</a:t>
            </a:r>
            <a:r>
              <a:rPr lang="fr-FR" sz="32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…</a:t>
            </a: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200" b="0" i="0" u="none" strike="noStrike" kern="120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dirty="0">
                <a:solidFill>
                  <a:srgbClr val="000000"/>
                </a:solidFill>
                <a:latin typeface="Gill Sans Ultra Bold" panose="020B0A02020104020203" pitchFamily="34" charset="0"/>
              </a:rPr>
              <a:t>Or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200" dirty="0">
              <a:solidFill>
                <a:srgbClr val="000000"/>
              </a:solidFill>
              <a:latin typeface="Gill Sans Ultra Bold" panose="020B0A02020104020203" pitchFamily="34" charset="0"/>
            </a:endParaRP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I </a:t>
            </a:r>
            <a:r>
              <a:rPr lang="fr-FR" sz="3200" dirty="0">
                <a:solidFill>
                  <a:srgbClr val="000000"/>
                </a:solidFill>
                <a:latin typeface="Gill Sans Ultra Bold" panose="020B0A02020104020203" pitchFamily="34" charset="0"/>
              </a:rPr>
              <a:t>like V-</a:t>
            </a:r>
            <a:r>
              <a:rPr lang="fr-FR" sz="3200" dirty="0" err="1">
                <a:solidFill>
                  <a:srgbClr val="000000"/>
                </a:solidFill>
                <a:latin typeface="Gill Sans Ultra Bold" panose="020B0A02020104020203" pitchFamily="34" charset="0"/>
              </a:rPr>
              <a:t>ing</a:t>
            </a:r>
            <a:r>
              <a:rPr lang="fr-FR" sz="3200" dirty="0">
                <a:solidFill>
                  <a:srgbClr val="000000"/>
                </a:solidFill>
                <a:latin typeface="Gill Sans Ultra Bold" panose="020B0A02020104020203" pitchFamily="34" charset="0"/>
              </a:rPr>
              <a:t> … on a Saturday</a:t>
            </a:r>
            <a:endParaRPr lang="fr-FR" sz="3200" b="0" i="0" u="none" strike="noStrike" kern="120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</p:txBody>
      </p:sp>
      <p:sp>
        <p:nvSpPr>
          <p:cNvPr id="10" name="Flèche : pentagone 3">
            <a:extLst>
              <a:ext uri="{FF2B5EF4-FFF2-40B4-BE49-F238E27FC236}">
                <a16:creationId xmlns:a16="http://schemas.microsoft.com/office/drawing/2014/main" id="{06215552-BA0B-48D2-F102-310AB95B4DA6}"/>
              </a:ext>
            </a:extLst>
          </p:cNvPr>
          <p:cNvSpPr/>
          <p:nvPr/>
        </p:nvSpPr>
        <p:spPr>
          <a:xfrm>
            <a:off x="89481" y="0"/>
            <a:ext cx="12013038" cy="159473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i="0" u="none" strike="noStrike" kern="1200" cap="none" spc="0" baseline="0" dirty="0" err="1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What</a:t>
            </a:r>
            <a:r>
              <a:rPr lang="fr-FR" sz="3600" i="0" u="none" strike="noStrike" kern="1200" cap="none" spc="0" baseline="0" dirty="0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 do </a:t>
            </a:r>
            <a:r>
              <a:rPr lang="fr-FR" sz="3600" i="0" u="none" strike="noStrike" kern="1200" cap="none" spc="0" baseline="0" dirty="0" err="1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you</a:t>
            </a:r>
            <a:r>
              <a:rPr lang="fr-FR" sz="3600" i="0" u="none" strike="noStrike" kern="1200" cap="none" spc="0" baseline="0" dirty="0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 like </a:t>
            </a:r>
            <a:r>
              <a:rPr lang="fr-FR" sz="3600" i="0" u="none" strike="noStrike" kern="1200" cap="none" spc="0" baseline="0" dirty="0" err="1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doing</a:t>
            </a:r>
            <a:r>
              <a:rPr lang="fr-FR" sz="3600" i="0" u="none" strike="noStrike" kern="1200" cap="none" spc="0" baseline="0" dirty="0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 on a Saturday?</a:t>
            </a: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i="0" u="none" strike="noStrike" kern="1200" cap="none" spc="0" baseline="0" dirty="0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Write one sentenc</a:t>
            </a:r>
            <a:r>
              <a:rPr lang="fr-FR" sz="3600" dirty="0">
                <a:solidFill>
                  <a:srgbClr val="FFFFFF"/>
                </a:solidFill>
                <a:latin typeface="Berlin Sans FB" panose="020E0602020502020306" pitchFamily="34" charset="0"/>
              </a:rPr>
              <a:t>e </a:t>
            </a:r>
            <a:r>
              <a:rPr lang="fr-FR" sz="3600" dirty="0" err="1">
                <a:solidFill>
                  <a:srgbClr val="FFFFFF"/>
                </a:solidFill>
                <a:latin typeface="Berlin Sans FB" panose="020E0602020502020306" pitchFamily="34" charset="0"/>
              </a:rPr>
              <a:t>using</a:t>
            </a:r>
            <a:r>
              <a:rPr lang="fr-FR" sz="3600" dirty="0">
                <a:solidFill>
                  <a:srgbClr val="FFFFFF"/>
                </a:solidFill>
                <a:latin typeface="Berlin Sans FB" panose="020E0602020502020306" pitchFamily="34" charset="0"/>
              </a:rPr>
              <a:t> an </a:t>
            </a:r>
            <a:r>
              <a:rPr lang="fr-FR" sz="3600" dirty="0" err="1">
                <a:solidFill>
                  <a:srgbClr val="FFFFFF"/>
                </a:solidFill>
                <a:latin typeface="Berlin Sans FB" panose="020E0602020502020306" pitchFamily="34" charset="0"/>
              </a:rPr>
              <a:t>example</a:t>
            </a:r>
            <a:r>
              <a:rPr lang="fr-FR" sz="3600" dirty="0">
                <a:solidFill>
                  <a:srgbClr val="FFFFFF"/>
                </a:solidFill>
                <a:latin typeface="Berlin Sans FB" panose="020E0602020502020306" pitchFamily="34" charset="0"/>
              </a:rPr>
              <a:t> </a:t>
            </a:r>
            <a:r>
              <a:rPr lang="fr-FR" sz="3600" dirty="0" err="1">
                <a:solidFill>
                  <a:srgbClr val="FFFFFF"/>
                </a:solidFill>
                <a:latin typeface="Berlin Sans FB" panose="020E0602020502020306" pitchFamily="34" charset="0"/>
              </a:rPr>
              <a:t>from</a:t>
            </a:r>
            <a:r>
              <a:rPr lang="fr-FR" sz="3600" dirty="0">
                <a:solidFill>
                  <a:srgbClr val="FFFFFF"/>
                </a:solidFill>
                <a:latin typeface="Berlin Sans FB" panose="020E0602020502020306" pitchFamily="34" charset="0"/>
              </a:rPr>
              <a:t> the </a:t>
            </a:r>
            <a:r>
              <a:rPr lang="fr-FR" sz="3600" dirty="0" err="1">
                <a:solidFill>
                  <a:srgbClr val="FFFFFF"/>
                </a:solidFill>
                <a:latin typeface="Berlin Sans FB" panose="020E0602020502020306" pitchFamily="34" charset="0"/>
              </a:rPr>
              <a:t>exercise</a:t>
            </a:r>
            <a:r>
              <a:rPr lang="fr-FR" sz="3600" dirty="0">
                <a:solidFill>
                  <a:srgbClr val="FFFFFF"/>
                </a:solidFill>
                <a:latin typeface="Berlin Sans FB" panose="020E0602020502020306" pitchFamily="34" charset="0"/>
              </a:rPr>
              <a:t>, and one sentence </a:t>
            </a:r>
            <a:r>
              <a:rPr lang="fr-FR" sz="3600" dirty="0" err="1">
                <a:solidFill>
                  <a:srgbClr val="FFFFFF"/>
                </a:solidFill>
                <a:latin typeface="Berlin Sans FB" panose="020E0602020502020306" pitchFamily="34" charset="0"/>
              </a:rPr>
              <a:t>that</a:t>
            </a:r>
            <a:r>
              <a:rPr lang="fr-FR" sz="3600" dirty="0">
                <a:solidFill>
                  <a:srgbClr val="FFFFFF"/>
                </a:solidFill>
                <a:latin typeface="Berlin Sans FB" panose="020E0602020502020306" pitchFamily="34" charset="0"/>
              </a:rPr>
              <a:t> </a:t>
            </a:r>
            <a:r>
              <a:rPr lang="fr-FR" sz="3600" dirty="0" err="1">
                <a:solidFill>
                  <a:srgbClr val="FFFFFF"/>
                </a:solidFill>
                <a:latin typeface="Berlin Sans FB" panose="020E0602020502020306" pitchFamily="34" charset="0"/>
              </a:rPr>
              <a:t>you</a:t>
            </a:r>
            <a:r>
              <a:rPr lang="fr-FR" sz="3600" dirty="0">
                <a:solidFill>
                  <a:srgbClr val="FFFFFF"/>
                </a:solidFill>
                <a:latin typeface="Berlin Sans FB" panose="020E0602020502020306" pitchFamily="34" charset="0"/>
              </a:rPr>
              <a:t> </a:t>
            </a:r>
            <a:r>
              <a:rPr lang="fr-FR" sz="3600" dirty="0" err="1">
                <a:solidFill>
                  <a:srgbClr val="FFFFFF"/>
                </a:solidFill>
                <a:latin typeface="Berlin Sans FB" panose="020E0602020502020306" pitchFamily="34" charset="0"/>
              </a:rPr>
              <a:t>invent</a:t>
            </a:r>
            <a:r>
              <a:rPr lang="fr-FR" sz="3600" dirty="0">
                <a:solidFill>
                  <a:srgbClr val="FFFFFF"/>
                </a:solidFill>
                <a:latin typeface="Berlin Sans FB" panose="020E0602020502020306" pitchFamily="34" charset="0"/>
              </a:rPr>
              <a:t>. </a:t>
            </a:r>
            <a:endParaRPr lang="fr-FR" sz="3600" i="0" u="none" strike="noStrike" kern="1200" cap="none" spc="0" baseline="0" dirty="0">
              <a:solidFill>
                <a:srgbClr val="FFFFFF"/>
              </a:solidFill>
              <a:uFillTx/>
              <a:latin typeface="Berlin Sans FB" panose="020E0602020502020306" pitchFamily="34" charset="0"/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7BD0FFBA-2382-1990-8C08-09513AD31ED7}"/>
              </a:ext>
            </a:extLst>
          </p:cNvPr>
          <p:cNvSpPr/>
          <p:nvPr/>
        </p:nvSpPr>
        <p:spPr>
          <a:xfrm>
            <a:off x="6095999" y="2450380"/>
            <a:ext cx="5760723" cy="375377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99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4740B6-E1A3-6238-90C5-BFCA28C310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4">
            <a:extLst>
              <a:ext uri="{FF2B5EF4-FFF2-40B4-BE49-F238E27FC236}">
                <a16:creationId xmlns:a16="http://schemas.microsoft.com/office/drawing/2014/main" id="{AA58818A-2419-7FB1-D15E-D3D5AF116486}"/>
              </a:ext>
            </a:extLst>
          </p:cNvPr>
          <p:cNvSpPr/>
          <p:nvPr/>
        </p:nvSpPr>
        <p:spPr>
          <a:xfrm>
            <a:off x="89481" y="1141474"/>
            <a:ext cx="12013038" cy="559362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u="sng" dirty="0">
                <a:solidFill>
                  <a:srgbClr val="00B050"/>
                </a:solidFill>
                <a:latin typeface="Berlin Sans FB" panose="020E0602020502020306" pitchFamily="34" charset="0"/>
              </a:rPr>
              <a:t>Do </a:t>
            </a:r>
            <a:r>
              <a:rPr lang="fr-FR" sz="4800" u="sng" dirty="0" err="1">
                <a:solidFill>
                  <a:srgbClr val="00B050"/>
                </a:solidFill>
                <a:latin typeface="Berlin Sans FB" panose="020E0602020502020306" pitchFamily="34" charset="0"/>
              </a:rPr>
              <a:t>you</a:t>
            </a:r>
            <a:r>
              <a:rPr lang="fr-FR" sz="4800" u="sng" dirty="0">
                <a:solidFill>
                  <a:srgbClr val="00B050"/>
                </a:solidFill>
                <a:latin typeface="Berlin Sans FB" panose="020E0602020502020306" pitchFamily="34" charset="0"/>
              </a:rPr>
              <a:t> </a:t>
            </a:r>
            <a:r>
              <a:rPr lang="fr-FR" sz="4800" u="sng" dirty="0" err="1">
                <a:solidFill>
                  <a:srgbClr val="00B050"/>
                </a:solidFill>
                <a:latin typeface="Berlin Sans FB" panose="020E0602020502020306" pitchFamily="34" charset="0"/>
              </a:rPr>
              <a:t>enjoy</a:t>
            </a:r>
            <a:r>
              <a:rPr lang="fr-FR" sz="4800" u="sng" dirty="0">
                <a:solidFill>
                  <a:srgbClr val="00B050"/>
                </a:solidFill>
                <a:latin typeface="Berlin Sans FB" panose="020E0602020502020306" pitchFamily="34" charset="0"/>
              </a:rPr>
              <a:t>…?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dirty="0">
                <a:solidFill>
                  <a:srgbClr val="000000"/>
                </a:solidFill>
                <a:latin typeface="Berlin Sans FB" panose="020E0602020502020306" pitchFamily="34" charset="0"/>
              </a:rPr>
              <a:t>e.g.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4800" b="0" i="0" u="none" strike="noStrike" kern="1200" cap="none" spc="0" baseline="0" dirty="0">
              <a:solidFill>
                <a:srgbClr val="000000"/>
              </a:solidFill>
              <a:uFillTx/>
              <a:latin typeface="Berlin Sans FB" panose="020E0602020502020306" pitchFamily="34" charset="0"/>
            </a:endParaRP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u="sng" dirty="0" err="1">
                <a:solidFill>
                  <a:srgbClr val="00B050"/>
                </a:solidFill>
                <a:latin typeface="Berlin Sans FB" panose="020E0602020502020306" pitchFamily="34" charset="0"/>
              </a:rPr>
              <a:t>What</a:t>
            </a:r>
            <a:r>
              <a:rPr lang="fr-FR" sz="4800" u="sng" dirty="0">
                <a:solidFill>
                  <a:srgbClr val="00B050"/>
                </a:solidFill>
                <a:latin typeface="Berlin Sans FB" panose="020E0602020502020306" pitchFamily="34" charset="0"/>
              </a:rPr>
              <a:t> do </a:t>
            </a:r>
            <a:r>
              <a:rPr lang="fr-FR" sz="4800" u="sng" dirty="0" err="1">
                <a:solidFill>
                  <a:srgbClr val="00B050"/>
                </a:solidFill>
                <a:latin typeface="Berlin Sans FB" panose="020E0602020502020306" pitchFamily="34" charset="0"/>
              </a:rPr>
              <a:t>you</a:t>
            </a:r>
            <a:r>
              <a:rPr lang="fr-FR" sz="4800" u="sng" dirty="0">
                <a:solidFill>
                  <a:srgbClr val="00B050"/>
                </a:solidFill>
                <a:latin typeface="Berlin Sans FB" panose="020E0602020502020306" pitchFamily="34" charset="0"/>
              </a:rPr>
              <a:t> like </a:t>
            </a:r>
            <a:r>
              <a:rPr lang="fr-FR" sz="4800" u="sng" dirty="0" err="1">
                <a:solidFill>
                  <a:srgbClr val="00B050"/>
                </a:solidFill>
                <a:latin typeface="Berlin Sans FB" panose="020E0602020502020306" pitchFamily="34" charset="0"/>
              </a:rPr>
              <a:t>doing</a:t>
            </a:r>
            <a:r>
              <a:rPr lang="fr-FR" sz="4800" u="sng" dirty="0">
                <a:solidFill>
                  <a:srgbClr val="00B050"/>
                </a:solidFill>
                <a:latin typeface="Berlin Sans FB" panose="020E0602020502020306" pitchFamily="34" charset="0"/>
              </a:rPr>
              <a:t> on a Saturday?</a:t>
            </a: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dirty="0">
                <a:solidFill>
                  <a:srgbClr val="000000"/>
                </a:solidFill>
                <a:latin typeface="Berlin Sans FB" panose="020E0602020502020306" pitchFamily="34" charset="0"/>
              </a:rPr>
              <a:t>e.g.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4800" b="0" i="0" u="none" strike="noStrike" kern="1200" cap="none" spc="0" baseline="0" dirty="0">
              <a:solidFill>
                <a:srgbClr val="000000"/>
              </a:solidFill>
              <a:uFillTx/>
              <a:latin typeface="Berlin Sans FB" panose="020E0602020502020306" pitchFamily="34" charset="0"/>
            </a:endParaRPr>
          </a:p>
        </p:txBody>
      </p:sp>
      <p:sp>
        <p:nvSpPr>
          <p:cNvPr id="3" name="Flèche : pentagone 3">
            <a:extLst>
              <a:ext uri="{FF2B5EF4-FFF2-40B4-BE49-F238E27FC236}">
                <a16:creationId xmlns:a16="http://schemas.microsoft.com/office/drawing/2014/main" id="{82391B19-A561-B268-BB43-3841F3B64534}"/>
              </a:ext>
            </a:extLst>
          </p:cNvPr>
          <p:cNvSpPr/>
          <p:nvPr/>
        </p:nvSpPr>
        <p:spPr>
          <a:xfrm>
            <a:off x="51143" y="122903"/>
            <a:ext cx="11882357" cy="1018571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i="0" u="none" strike="noStrike" kern="1200" cap="none" spc="0" baseline="0" dirty="0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Write </a:t>
            </a:r>
            <a:r>
              <a:rPr lang="fr-FR" sz="3600" i="0" u="none" strike="noStrike" kern="1200" cap="none" spc="0" baseline="0" dirty="0" err="1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two</a:t>
            </a:r>
            <a:r>
              <a:rPr lang="fr-FR" sz="3600" i="0" u="none" strike="noStrike" kern="1200" cap="none" spc="0" baseline="0" dirty="0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 sentences, </a:t>
            </a:r>
            <a:r>
              <a:rPr lang="fr-FR" sz="3600" i="0" u="none" strike="noStrike" kern="1200" cap="none" spc="0" baseline="0" dirty="0" err="1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always</a:t>
            </a:r>
            <a:r>
              <a:rPr lang="fr-FR" sz="3600" i="0" u="none" strike="noStrike" kern="1200" cap="none" spc="0" baseline="0" dirty="0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 </a:t>
            </a:r>
            <a:r>
              <a:rPr lang="fr-FR" sz="3600" i="0" u="none" strike="noStrike" kern="1200" cap="none" spc="0" baseline="0" dirty="0" err="1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justify</a:t>
            </a:r>
            <a:r>
              <a:rPr lang="fr-FR" sz="3600" i="0" u="none" strike="noStrike" kern="1200" cap="none" spc="0" baseline="0" dirty="0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 (</a:t>
            </a:r>
            <a:r>
              <a:rPr lang="fr-FR" sz="3600" i="0" u="none" strike="noStrike" kern="1200" cap="none" spc="0" baseline="0" dirty="0" err="1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using</a:t>
            </a:r>
            <a:r>
              <a:rPr lang="fr-FR" sz="3600" i="0" u="none" strike="noStrike" kern="1200" cap="none" spc="0" baseline="0" dirty="0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 the </a:t>
            </a:r>
            <a:r>
              <a:rPr lang="fr-FR" sz="3600" i="0" u="none" strike="noStrike" kern="1200" cap="none" spc="0" baseline="0" dirty="0" err="1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examples</a:t>
            </a:r>
            <a:r>
              <a:rPr lang="fr-FR" sz="3600" i="0" u="none" strike="noStrike" kern="1200" cap="none" spc="0" baseline="0" dirty="0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 or </a:t>
            </a:r>
            <a:r>
              <a:rPr lang="fr-FR" sz="3600" i="0" u="none" strike="noStrike" kern="1200" cap="none" spc="0" baseline="0" dirty="0" err="1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invent</a:t>
            </a:r>
            <a:r>
              <a:rPr lang="fr-FR" sz="3600" i="0" u="none" strike="noStrike" kern="1200" cap="none" spc="0" baseline="0" dirty="0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392044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4">
            <a:extLst>
              <a:ext uri="{FF2B5EF4-FFF2-40B4-BE49-F238E27FC236}">
                <a16:creationId xmlns:a16="http://schemas.microsoft.com/office/drawing/2014/main" id="{C4D70F89-38DC-38F4-C4C8-ED8DE68249A1}"/>
              </a:ext>
            </a:extLst>
          </p:cNvPr>
          <p:cNvSpPr/>
          <p:nvPr/>
        </p:nvSpPr>
        <p:spPr>
          <a:xfrm>
            <a:off x="157319" y="167144"/>
            <a:ext cx="11906862" cy="659745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457200" indent="-228600" algn="ctr"/>
            <a:endParaRPr lang="fr-FR" sz="1800" kern="150" dirty="0">
              <a:effectLst/>
              <a:latin typeface="Liberation Serif"/>
              <a:ea typeface="Songti SC"/>
              <a:cs typeface="Mangal" panose="02040503050203030202" pitchFamily="18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0C29198-F79D-9125-C9D4-7E48F969E6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869" y="449374"/>
            <a:ext cx="10992031" cy="580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1768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4">
            <a:extLst>
              <a:ext uri="{FF2B5EF4-FFF2-40B4-BE49-F238E27FC236}">
                <a16:creationId xmlns:a16="http://schemas.microsoft.com/office/drawing/2014/main" id="{C4D70F89-38DC-38F4-C4C8-ED8DE68249A1}"/>
              </a:ext>
            </a:extLst>
          </p:cNvPr>
          <p:cNvSpPr/>
          <p:nvPr/>
        </p:nvSpPr>
        <p:spPr>
          <a:xfrm>
            <a:off x="157319" y="167144"/>
            <a:ext cx="11906862" cy="659745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457200" indent="-228600" algn="ctr"/>
            <a:endParaRPr lang="fr-FR" sz="1800" kern="150" dirty="0">
              <a:effectLst/>
              <a:latin typeface="Liberation Serif"/>
              <a:ea typeface="Songti SC"/>
              <a:cs typeface="Mangal" panose="02040503050203030202" pitchFamily="18" charset="0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F7A02F2F-3039-77C6-66F6-9096635E09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080" y="1035045"/>
            <a:ext cx="11261044" cy="523793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1E73476-3AC8-A8F4-85FB-547ABDDAB743}"/>
              </a:ext>
            </a:extLst>
          </p:cNvPr>
          <p:cNvSpPr/>
          <p:nvPr/>
        </p:nvSpPr>
        <p:spPr>
          <a:xfrm>
            <a:off x="5163478" y="1845726"/>
            <a:ext cx="863696" cy="47468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C4C97C-C9E4-A78F-9B5D-2A5337384146}"/>
              </a:ext>
            </a:extLst>
          </p:cNvPr>
          <p:cNvSpPr/>
          <p:nvPr/>
        </p:nvSpPr>
        <p:spPr>
          <a:xfrm>
            <a:off x="465478" y="2529068"/>
            <a:ext cx="429257" cy="47468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EA7AE5C-7289-002F-AFAA-1547192C30BD}"/>
              </a:ext>
            </a:extLst>
          </p:cNvPr>
          <p:cNvSpPr/>
          <p:nvPr/>
        </p:nvSpPr>
        <p:spPr>
          <a:xfrm>
            <a:off x="4570445" y="2529067"/>
            <a:ext cx="593033" cy="47468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8E75EDE-3248-1853-0D19-284ECE516F26}"/>
              </a:ext>
            </a:extLst>
          </p:cNvPr>
          <p:cNvSpPr/>
          <p:nvPr/>
        </p:nvSpPr>
        <p:spPr>
          <a:xfrm>
            <a:off x="1084910" y="3057831"/>
            <a:ext cx="1068355" cy="47468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F3F781C-2B57-EA2A-CE60-37C3D51271FB}"/>
              </a:ext>
            </a:extLst>
          </p:cNvPr>
          <p:cNvSpPr/>
          <p:nvPr/>
        </p:nvSpPr>
        <p:spPr>
          <a:xfrm>
            <a:off x="465479" y="3832123"/>
            <a:ext cx="743890" cy="47468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2B81C5C-7944-103A-E806-E2331CA1A27C}"/>
              </a:ext>
            </a:extLst>
          </p:cNvPr>
          <p:cNvSpPr/>
          <p:nvPr/>
        </p:nvSpPr>
        <p:spPr>
          <a:xfrm>
            <a:off x="5081723" y="3717682"/>
            <a:ext cx="1800857" cy="47468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CD3CB95-6DF3-1E07-858F-DA5A77D0CB83}"/>
              </a:ext>
            </a:extLst>
          </p:cNvPr>
          <p:cNvSpPr/>
          <p:nvPr/>
        </p:nvSpPr>
        <p:spPr>
          <a:xfrm>
            <a:off x="465477" y="4400419"/>
            <a:ext cx="743890" cy="47468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8C4CA29-D4D8-AB31-B240-A8225BE08000}"/>
              </a:ext>
            </a:extLst>
          </p:cNvPr>
          <p:cNvSpPr/>
          <p:nvPr/>
        </p:nvSpPr>
        <p:spPr>
          <a:xfrm>
            <a:off x="2269696" y="4400419"/>
            <a:ext cx="807801" cy="47468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658AB92-958E-7D22-4F90-5026065C799C}"/>
              </a:ext>
            </a:extLst>
          </p:cNvPr>
          <p:cNvSpPr/>
          <p:nvPr/>
        </p:nvSpPr>
        <p:spPr>
          <a:xfrm>
            <a:off x="6190307" y="4400418"/>
            <a:ext cx="1085564" cy="47468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3EAB1D7-182D-C3E5-3B2C-257D7036EC0A}"/>
              </a:ext>
            </a:extLst>
          </p:cNvPr>
          <p:cNvSpPr/>
          <p:nvPr/>
        </p:nvSpPr>
        <p:spPr>
          <a:xfrm>
            <a:off x="5504056" y="5003050"/>
            <a:ext cx="542782" cy="47468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91EC78B-D4FC-8D5D-3EE2-2047714D6C44}"/>
              </a:ext>
            </a:extLst>
          </p:cNvPr>
          <p:cNvSpPr/>
          <p:nvPr/>
        </p:nvSpPr>
        <p:spPr>
          <a:xfrm>
            <a:off x="542127" y="5607754"/>
            <a:ext cx="883549" cy="47468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5">
            <a:extLst>
              <a:ext uri="{FF2B5EF4-FFF2-40B4-BE49-F238E27FC236}">
                <a16:creationId xmlns:a16="http://schemas.microsoft.com/office/drawing/2014/main" id="{320D547E-4392-F5BE-EC45-D0390081178B}"/>
              </a:ext>
            </a:extLst>
          </p:cNvPr>
          <p:cNvSpPr txBox="1"/>
          <p:nvPr/>
        </p:nvSpPr>
        <p:spPr>
          <a:xfrm>
            <a:off x="9205427" y="3130792"/>
            <a:ext cx="684807" cy="461665"/>
          </a:xfrm>
          <a:prstGeom prst="rect">
            <a:avLst/>
          </a:prstGeom>
          <a:solidFill>
            <a:schemeClr val="bg1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400" i="0" u="none" strike="noStrike" kern="1200" cap="none" spc="0" baseline="0" dirty="0">
                <a:solidFill>
                  <a:srgbClr val="000000"/>
                </a:solidFill>
                <a:uFillTx/>
                <a:latin typeface="Berlin Sans FB" panose="020E0602020502020306" pitchFamily="34" charset="0"/>
              </a:rPr>
              <a:t>me:</a:t>
            </a:r>
          </a:p>
        </p:txBody>
      </p:sp>
      <p:sp>
        <p:nvSpPr>
          <p:cNvPr id="16" name="ZoneTexte 5">
            <a:extLst>
              <a:ext uri="{FF2B5EF4-FFF2-40B4-BE49-F238E27FC236}">
                <a16:creationId xmlns:a16="http://schemas.microsoft.com/office/drawing/2014/main" id="{56C10CE8-72BE-E299-43F4-9ABE448A93A8}"/>
              </a:ext>
            </a:extLst>
          </p:cNvPr>
          <p:cNvSpPr txBox="1"/>
          <p:nvPr/>
        </p:nvSpPr>
        <p:spPr>
          <a:xfrm>
            <a:off x="9547830" y="3734668"/>
            <a:ext cx="941494" cy="461665"/>
          </a:xfrm>
          <a:prstGeom prst="rect">
            <a:avLst/>
          </a:prstGeom>
          <a:solidFill>
            <a:schemeClr val="bg1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400" i="0" u="none" strike="noStrike" kern="1200" cap="none" spc="0" baseline="0" dirty="0">
                <a:solidFill>
                  <a:srgbClr val="000000"/>
                </a:solidFill>
                <a:uFillTx/>
                <a:latin typeface="Berlin Sans FB" panose="020E0602020502020306" pitchFamily="34" charset="0"/>
              </a:rPr>
              <a:t>(</a:t>
            </a:r>
            <a:r>
              <a:rPr lang="fr-FR" sz="2400" i="0" u="none" strike="noStrike" kern="1200" cap="none" spc="0" baseline="0" dirty="0" err="1">
                <a:solidFill>
                  <a:srgbClr val="000000"/>
                </a:solidFill>
                <a:uFillTx/>
                <a:latin typeface="Berlin Sans FB" panose="020E0602020502020306" pitchFamily="34" charset="0"/>
              </a:rPr>
              <a:t>be</a:t>
            </a:r>
            <a:r>
              <a:rPr lang="fr-FR" sz="2400" i="0" u="none" strike="noStrike" kern="1200" cap="none" spc="0" baseline="0" dirty="0">
                <a:solidFill>
                  <a:srgbClr val="000000"/>
                </a:solidFill>
                <a:uFillTx/>
                <a:latin typeface="Berlin Sans FB" panose="020E0602020502020306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39162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4">
            <a:extLst>
              <a:ext uri="{FF2B5EF4-FFF2-40B4-BE49-F238E27FC236}">
                <a16:creationId xmlns:a16="http://schemas.microsoft.com/office/drawing/2014/main" id="{C4D70F89-38DC-38F4-C4C8-ED8DE68249A1}"/>
              </a:ext>
            </a:extLst>
          </p:cNvPr>
          <p:cNvSpPr/>
          <p:nvPr/>
        </p:nvSpPr>
        <p:spPr>
          <a:xfrm>
            <a:off x="157319" y="167144"/>
            <a:ext cx="11906862" cy="659745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457200" indent="-228600" algn="ctr"/>
            <a:endParaRPr lang="fr-FR" sz="1800" kern="150" dirty="0">
              <a:effectLst/>
              <a:latin typeface="Liberation Serif"/>
              <a:ea typeface="Songti SC"/>
              <a:cs typeface="Mangal" panose="02040503050203030202" pitchFamily="18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0ECB8A9-6024-E830-85B2-787413C14C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8863" y="362034"/>
            <a:ext cx="7298865" cy="632882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921CD2B-224A-82DC-038F-2EFB7A48ADB8}"/>
              </a:ext>
            </a:extLst>
          </p:cNvPr>
          <p:cNvSpPr/>
          <p:nvPr/>
        </p:nvSpPr>
        <p:spPr>
          <a:xfrm>
            <a:off x="2818527" y="993055"/>
            <a:ext cx="5479898" cy="45228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662BE3F-9546-6161-8D9E-E01F659E4DF7}"/>
              </a:ext>
            </a:extLst>
          </p:cNvPr>
          <p:cNvSpPr/>
          <p:nvPr/>
        </p:nvSpPr>
        <p:spPr>
          <a:xfrm>
            <a:off x="2695624" y="1764887"/>
            <a:ext cx="5479898" cy="45228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CE4949B-FA23-3AE9-755D-2D2CDCE9E8C7}"/>
              </a:ext>
            </a:extLst>
          </p:cNvPr>
          <p:cNvSpPr/>
          <p:nvPr/>
        </p:nvSpPr>
        <p:spPr>
          <a:xfrm>
            <a:off x="2818527" y="2536719"/>
            <a:ext cx="5479898" cy="45228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C357D83-110E-A758-BCA9-E1471DD8D6E4}"/>
              </a:ext>
            </a:extLst>
          </p:cNvPr>
          <p:cNvSpPr/>
          <p:nvPr/>
        </p:nvSpPr>
        <p:spPr>
          <a:xfrm>
            <a:off x="2861108" y="3229892"/>
            <a:ext cx="5479898" cy="45228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0E4F1B2-2F8C-B6B4-339B-C4FF29E300A6}"/>
              </a:ext>
            </a:extLst>
          </p:cNvPr>
          <p:cNvSpPr/>
          <p:nvPr/>
        </p:nvSpPr>
        <p:spPr>
          <a:xfrm>
            <a:off x="2798863" y="3923065"/>
            <a:ext cx="5479898" cy="45228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98027B2-5DE6-012F-BD9C-95D0255588A2}"/>
              </a:ext>
            </a:extLst>
          </p:cNvPr>
          <p:cNvSpPr/>
          <p:nvPr/>
        </p:nvSpPr>
        <p:spPr>
          <a:xfrm>
            <a:off x="2818527" y="4694897"/>
            <a:ext cx="5479898" cy="45228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0E4B072-74B9-4706-EC6B-5E8E11FDFA2D}"/>
              </a:ext>
            </a:extLst>
          </p:cNvPr>
          <p:cNvSpPr/>
          <p:nvPr/>
        </p:nvSpPr>
        <p:spPr>
          <a:xfrm>
            <a:off x="2861108" y="5420019"/>
            <a:ext cx="5479898" cy="45228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10FED70-50FC-8B37-7B89-6D728937095B}"/>
              </a:ext>
            </a:extLst>
          </p:cNvPr>
          <p:cNvSpPr/>
          <p:nvPr/>
        </p:nvSpPr>
        <p:spPr>
          <a:xfrm>
            <a:off x="2695624" y="6269823"/>
            <a:ext cx="5479898" cy="45228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8663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6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7">
            <a:extLst>
              <a:ext uri="{FF2B5EF4-FFF2-40B4-BE49-F238E27FC236}">
                <a16:creationId xmlns:a16="http://schemas.microsoft.com/office/drawing/2014/main" id="{59EB4227-FF0A-91B7-64EB-2C32EB8557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7107" y="0"/>
            <a:ext cx="1004889" cy="88582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800B2A6-14A5-F849-8437-89C4FF468E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62419">
            <a:off x="304299" y="1313737"/>
            <a:ext cx="3725048" cy="520741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5006064-23AA-EE40-0862-804B4A0F17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336" y="1900539"/>
            <a:ext cx="7701908" cy="3074007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7" name="Flèche : pentagone 3">
            <a:extLst>
              <a:ext uri="{FF2B5EF4-FFF2-40B4-BE49-F238E27FC236}">
                <a16:creationId xmlns:a16="http://schemas.microsoft.com/office/drawing/2014/main" id="{11111FC2-8A1F-30CD-AEBC-4D73249ACFAA}"/>
              </a:ext>
            </a:extLst>
          </p:cNvPr>
          <p:cNvSpPr/>
          <p:nvPr/>
        </p:nvSpPr>
        <p:spPr>
          <a:xfrm>
            <a:off x="51143" y="122903"/>
            <a:ext cx="11882357" cy="1018571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i="0" u="none" strike="noStrike" kern="1200" cap="none" spc="0" baseline="0" dirty="0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TI: </a:t>
            </a:r>
            <a:r>
              <a:rPr lang="fr-FR" sz="3600" i="0" u="none" strike="noStrike" kern="1200" cap="none" spc="0" baseline="0" dirty="0" err="1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present</a:t>
            </a:r>
            <a:r>
              <a:rPr lang="fr-FR" sz="3600" i="0" u="none" strike="noStrike" kern="1200" cap="none" spc="0" baseline="0" dirty="0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 </a:t>
            </a:r>
            <a:r>
              <a:rPr lang="fr-FR" sz="3600" i="0" u="none" strike="noStrike" kern="1200" cap="none" spc="0" baseline="0" dirty="0" err="1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yourself</a:t>
            </a:r>
            <a:r>
              <a:rPr lang="fr-FR" sz="3600" i="0" u="none" strike="noStrike" kern="1200" cap="none" spc="0" baseline="0" dirty="0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! </a:t>
            </a: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dirty="0">
                <a:solidFill>
                  <a:srgbClr val="FFFFFF"/>
                </a:solidFill>
                <a:latin typeface="Berlin Sans FB" panose="020E0602020502020306" pitchFamily="34" charset="0"/>
              </a:rPr>
              <a:t>To </a:t>
            </a:r>
            <a:r>
              <a:rPr lang="fr-FR" sz="3600" dirty="0" err="1">
                <a:solidFill>
                  <a:srgbClr val="FFFFFF"/>
                </a:solidFill>
                <a:latin typeface="Berlin Sans FB" panose="020E0602020502020306" pitchFamily="34" charset="0"/>
              </a:rPr>
              <a:t>your</a:t>
            </a:r>
            <a:r>
              <a:rPr lang="fr-FR" sz="3600" dirty="0">
                <a:solidFill>
                  <a:srgbClr val="FFFFFF"/>
                </a:solidFill>
                <a:latin typeface="Berlin Sans FB" panose="020E0602020502020306" pitchFamily="34" charset="0"/>
              </a:rPr>
              <a:t> group, and </a:t>
            </a:r>
            <a:r>
              <a:rPr lang="fr-FR" sz="3600" dirty="0" err="1">
                <a:solidFill>
                  <a:srgbClr val="FFFFFF"/>
                </a:solidFill>
                <a:latin typeface="Berlin Sans FB" panose="020E0602020502020306" pitchFamily="34" charset="0"/>
              </a:rPr>
              <a:t>some</a:t>
            </a:r>
            <a:r>
              <a:rPr lang="fr-FR" sz="3600" dirty="0">
                <a:solidFill>
                  <a:srgbClr val="FFFFFF"/>
                </a:solidFill>
                <a:latin typeface="Berlin Sans FB" panose="020E0602020502020306" pitchFamily="34" charset="0"/>
              </a:rPr>
              <a:t> </a:t>
            </a:r>
            <a:r>
              <a:rPr lang="fr-FR" sz="3600" dirty="0" err="1">
                <a:solidFill>
                  <a:srgbClr val="FFFFFF"/>
                </a:solidFill>
                <a:latin typeface="Berlin Sans FB" panose="020E0602020502020306" pitchFamily="34" charset="0"/>
              </a:rPr>
              <a:t>students</a:t>
            </a:r>
            <a:r>
              <a:rPr lang="fr-FR" sz="3600" dirty="0">
                <a:solidFill>
                  <a:srgbClr val="FFFFFF"/>
                </a:solidFill>
                <a:latin typeface="Berlin Sans FB" panose="020E0602020502020306" pitchFamily="34" charset="0"/>
              </a:rPr>
              <a:t> in front of the class</a:t>
            </a:r>
            <a:endParaRPr lang="fr-FR" sz="3600" i="0" u="none" strike="noStrike" kern="1200" cap="none" spc="0" baseline="0" dirty="0">
              <a:solidFill>
                <a:srgbClr val="FFFFFF"/>
              </a:solidFill>
              <a:uFillTx/>
              <a:latin typeface="Berlin Sans FB" panose="020E0602020502020306" pitchFamily="34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 : coins arrondis 4">
            <a:extLst>
              <a:ext uri="{FF2B5EF4-FFF2-40B4-BE49-F238E27FC236}">
                <a16:creationId xmlns:a16="http://schemas.microsoft.com/office/drawing/2014/main" id="{891E87D1-1808-3B19-7948-D896B5046A07}"/>
              </a:ext>
            </a:extLst>
          </p:cNvPr>
          <p:cNvSpPr/>
          <p:nvPr/>
        </p:nvSpPr>
        <p:spPr>
          <a:xfrm>
            <a:off x="0" y="1572604"/>
            <a:ext cx="11938215" cy="2803472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i="0" u="sng" strike="noStrike" kern="1200" cap="none" spc="0" baseline="0" dirty="0">
                <a:solidFill>
                  <a:srgbClr val="FF0000"/>
                </a:solidFill>
                <a:uFillTx/>
                <a:latin typeface="Berlin Sans FB" panose="020E0602020502020306" pitchFamily="34" charset="0"/>
              </a:rPr>
              <a:t>Tâche intermédiaire:</a:t>
            </a:r>
            <a:r>
              <a:rPr lang="fr-FR" sz="3600" i="0" strike="noStrike" kern="1200" cap="none" spc="0" baseline="0" dirty="0">
                <a:uFillTx/>
                <a:latin typeface="Berlin Sans FB" panose="020E0602020502020306" pitchFamily="34" charset="0"/>
              </a:rPr>
              <a:t>					Date?</a:t>
            </a: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u="sng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Present</a:t>
            </a:r>
            <a:r>
              <a:rPr lang="fr-FR" sz="3600" u="sng" dirty="0">
                <a:solidFill>
                  <a:srgbClr val="FF0000"/>
                </a:solidFill>
                <a:latin typeface="Berlin Sans FB" panose="020E0602020502020306" pitchFamily="34" charset="0"/>
              </a:rPr>
              <a:t> </a:t>
            </a:r>
            <a:r>
              <a:rPr lang="fr-FR" sz="3600" u="sng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yourself</a:t>
            </a:r>
            <a:r>
              <a:rPr lang="fr-FR" sz="3600" u="sng" dirty="0">
                <a:solidFill>
                  <a:srgbClr val="FF0000"/>
                </a:solidFill>
                <a:latin typeface="Berlin Sans FB" panose="020E0602020502020306" pitchFamily="34" charset="0"/>
              </a:rPr>
              <a:t> </a:t>
            </a:r>
            <a:r>
              <a:rPr lang="fr-FR" sz="3600" u="sng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with</a:t>
            </a:r>
            <a:r>
              <a:rPr lang="fr-FR" sz="3600" u="sng" dirty="0">
                <a:solidFill>
                  <a:srgbClr val="FF0000"/>
                </a:solidFill>
                <a:latin typeface="Berlin Sans FB" panose="020E0602020502020306" pitchFamily="34" charset="0"/>
              </a:rPr>
              <a:t> the quiz!</a:t>
            </a:r>
            <a:r>
              <a:rPr lang="fr-FR" sz="3600" i="0" strike="noStrike" kern="1200" cap="none" spc="0" baseline="0" dirty="0">
                <a:solidFill>
                  <a:srgbClr val="FF0000"/>
                </a:solidFill>
                <a:uFillTx/>
                <a:latin typeface="Berlin Sans FB" panose="020E0602020502020306" pitchFamily="34" charset="0"/>
              </a:rPr>
              <a:t>			</a:t>
            </a:r>
            <a:endParaRPr lang="fr-FR" sz="3600" i="1" strike="noStrike" kern="1200" cap="none" spc="0" baseline="0" dirty="0">
              <a:solidFill>
                <a:schemeClr val="tx1">
                  <a:lumMod val="50000"/>
                  <a:lumOff val="50000"/>
                </a:schemeClr>
              </a:solidFill>
              <a:uFillTx/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46971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 : coins arrondis 4">
            <a:extLst>
              <a:ext uri="{FF2B5EF4-FFF2-40B4-BE49-F238E27FC236}">
                <a16:creationId xmlns:a16="http://schemas.microsoft.com/office/drawing/2014/main" id="{891E87D1-1808-3B19-7948-D896B5046A07}"/>
              </a:ext>
            </a:extLst>
          </p:cNvPr>
          <p:cNvSpPr/>
          <p:nvPr/>
        </p:nvSpPr>
        <p:spPr>
          <a:xfrm>
            <a:off x="0" y="1572604"/>
            <a:ext cx="11938215" cy="2803472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i="0" u="sng" strike="noStrike" kern="1200" cap="none" spc="0" baseline="0" dirty="0">
                <a:solidFill>
                  <a:srgbClr val="FF0000"/>
                </a:solidFill>
                <a:uFillTx/>
                <a:latin typeface="Berlin Sans FB" panose="020E0602020502020306" pitchFamily="34" charset="0"/>
              </a:rPr>
              <a:t>Part 2:  </a:t>
            </a:r>
            <a:r>
              <a:rPr lang="fr-FR" sz="3600" u="sng" dirty="0">
                <a:solidFill>
                  <a:srgbClr val="FF0000"/>
                </a:solidFill>
                <a:latin typeface="Berlin Sans FB" panose="020E0602020502020306" pitchFamily="34" charset="0"/>
              </a:rPr>
              <a:t>Jeremy </a:t>
            </a:r>
            <a:r>
              <a:rPr lang="fr-FR" sz="3600" u="sng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talks</a:t>
            </a:r>
            <a:r>
              <a:rPr lang="fr-FR" sz="3600" u="sng" dirty="0">
                <a:solidFill>
                  <a:srgbClr val="FF0000"/>
                </a:solidFill>
                <a:latin typeface="Berlin Sans FB" panose="020E0602020502020306" pitchFamily="34" charset="0"/>
              </a:rPr>
              <a:t> about </a:t>
            </a:r>
            <a:r>
              <a:rPr lang="fr-FR" sz="3600" u="sng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his</a:t>
            </a:r>
            <a:r>
              <a:rPr lang="fr-FR" sz="3600" u="sng" dirty="0">
                <a:solidFill>
                  <a:srgbClr val="FF0000"/>
                </a:solidFill>
                <a:latin typeface="Berlin Sans FB" panose="020E0602020502020306" pitchFamily="34" charset="0"/>
              </a:rPr>
              <a:t> quiz</a:t>
            </a:r>
            <a:r>
              <a:rPr lang="fr-FR" sz="3600" dirty="0">
                <a:latin typeface="Berlin Sans FB" panose="020E0602020502020306" pitchFamily="34" charset="0"/>
              </a:rPr>
              <a:t>		 Date? </a:t>
            </a:r>
            <a:r>
              <a:rPr lang="fr-FR" sz="3600" i="0" strike="noStrike" kern="1200" cap="none" spc="0" baseline="0" dirty="0">
                <a:solidFill>
                  <a:srgbClr val="FF0000"/>
                </a:solidFill>
                <a:uFillTx/>
                <a:latin typeface="Berlin Sans FB" panose="020E0602020502020306" pitchFamily="34" charset="0"/>
              </a:rPr>
              <a:t>			</a:t>
            </a:r>
            <a:endParaRPr lang="fr-FR" sz="3600" i="1" strike="noStrike" kern="1200" cap="none" spc="0" baseline="0" dirty="0">
              <a:solidFill>
                <a:schemeClr val="tx1">
                  <a:lumMod val="50000"/>
                  <a:lumOff val="50000"/>
                </a:schemeClr>
              </a:solidFill>
              <a:uFillTx/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180178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">
            <a:extLst>
              <a:ext uri="{FF2B5EF4-FFF2-40B4-BE49-F238E27FC236}">
                <a16:creationId xmlns:a16="http://schemas.microsoft.com/office/drawing/2014/main" id="{6FCC5B8E-3B7A-7E0F-770F-C8EFC50B11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4" y="0"/>
            <a:ext cx="12184837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Image 7">
            <a:extLst>
              <a:ext uri="{FF2B5EF4-FFF2-40B4-BE49-F238E27FC236}">
                <a16:creationId xmlns:a16="http://schemas.microsoft.com/office/drawing/2014/main" id="{D5A51E61-49EF-C072-4FA7-ECD93E96B0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7974" y="157770"/>
            <a:ext cx="1004889" cy="88582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Image 2">
            <a:hlinkClick r:id="rId4"/>
            <a:extLst>
              <a:ext uri="{FF2B5EF4-FFF2-40B4-BE49-F238E27FC236}">
                <a16:creationId xmlns:a16="http://schemas.microsoft.com/office/drawing/2014/main" id="{87442527-BEBA-C0A2-3C0F-0C7B88B73A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133" y="157770"/>
            <a:ext cx="1209037" cy="123035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AE1DDC2-963D-84CC-EBDA-78E2B6BC2A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9541" y="1388122"/>
            <a:ext cx="2880531" cy="402682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7">
            <a:extLst>
              <a:ext uri="{FF2B5EF4-FFF2-40B4-BE49-F238E27FC236}">
                <a16:creationId xmlns:a16="http://schemas.microsoft.com/office/drawing/2014/main" id="{67CEFC0A-1DBE-26C8-7C74-0213322D8FD8}"/>
              </a:ext>
            </a:extLst>
          </p:cNvPr>
          <p:cNvGrpSpPr/>
          <p:nvPr/>
        </p:nvGrpSpPr>
        <p:grpSpPr>
          <a:xfrm>
            <a:off x="679828" y="0"/>
            <a:ext cx="11420097" cy="6858000"/>
            <a:chOff x="679828" y="0"/>
            <a:chExt cx="11420097" cy="6858000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308AA0EB-4077-2301-F774-4392A67355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9828" y="0"/>
              <a:ext cx="10832339" cy="6858000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4" name="Image 6">
              <a:extLst>
                <a:ext uri="{FF2B5EF4-FFF2-40B4-BE49-F238E27FC236}">
                  <a16:creationId xmlns:a16="http://schemas.microsoft.com/office/drawing/2014/main" id="{C08DF901-0B2B-6DC4-18BA-15BA4BB2E4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43044" y="2672077"/>
              <a:ext cx="5556881" cy="4185922"/>
            </a:xfrm>
            <a:prstGeom prst="rect">
              <a:avLst/>
            </a:prstGeom>
            <a:noFill/>
            <a:ln cap="flat">
              <a:noFill/>
            </a:ln>
          </p:spPr>
        </p:pic>
      </p:grpSp>
      <p:sp>
        <p:nvSpPr>
          <p:cNvPr id="8" name="Bulle narrative : rectangle à coins arrondis 11">
            <a:extLst>
              <a:ext uri="{FF2B5EF4-FFF2-40B4-BE49-F238E27FC236}">
                <a16:creationId xmlns:a16="http://schemas.microsoft.com/office/drawing/2014/main" id="{6E0DDC60-A4D9-6988-5878-C5F20D32C884}"/>
              </a:ext>
            </a:extLst>
          </p:cNvPr>
          <p:cNvSpPr/>
          <p:nvPr/>
        </p:nvSpPr>
        <p:spPr>
          <a:xfrm>
            <a:off x="6608807" y="3038169"/>
            <a:ext cx="5061337" cy="3531560"/>
          </a:xfrm>
          <a:custGeom>
            <a:avLst>
              <a:gd name="f0" fmla="val 5503"/>
              <a:gd name="f1" fmla="val 120"/>
            </a:avLst>
            <a:gdLst>
              <a:gd name="f2" fmla="val 10800000"/>
              <a:gd name="f3" fmla="val 5400000"/>
              <a:gd name="f4" fmla="val 16200000"/>
              <a:gd name="f5" fmla="val 180"/>
              <a:gd name="f6" fmla="val w"/>
              <a:gd name="f7" fmla="val h"/>
              <a:gd name="f8" fmla="val 0"/>
              <a:gd name="f9" fmla="val 21600"/>
              <a:gd name="f10" fmla="+- 0 0 1"/>
              <a:gd name="f11" fmla="val 2147483647"/>
              <a:gd name="f12" fmla="val 3590"/>
              <a:gd name="f13" fmla="val 8970"/>
              <a:gd name="f14" fmla="val 12630"/>
              <a:gd name="f15" fmla="val 18010"/>
              <a:gd name="f16" fmla="val -2147483647"/>
              <a:gd name="f17" fmla="+- 0 0 180"/>
              <a:gd name="f18" fmla="*/ f6 1 21600"/>
              <a:gd name="f19" fmla="*/ f7 1 21600"/>
              <a:gd name="f20" fmla="+- 0 0 f12"/>
              <a:gd name="f21" fmla="+- 3590 0 f8"/>
              <a:gd name="f22" fmla="+- 0 0 f3"/>
              <a:gd name="f23" fmla="+- 21600 0 f15"/>
              <a:gd name="f24" fmla="+- 18010 0 f9"/>
              <a:gd name="f25" fmla="+- f9 0 f8"/>
              <a:gd name="f26" fmla="pin -2147483647 f0 2147483647"/>
              <a:gd name="f27" fmla="pin -2147483647 f1 2147483647"/>
              <a:gd name="f28" fmla="*/ f17 f2 1"/>
              <a:gd name="f29" fmla="val f26"/>
              <a:gd name="f30" fmla="val f27"/>
              <a:gd name="f31" fmla="abs f20"/>
              <a:gd name="f32" fmla="abs f21"/>
              <a:gd name="f33" fmla="?: f20 f22 f3"/>
              <a:gd name="f34" fmla="?: f20 f3 f22"/>
              <a:gd name="f35" fmla="?: f20 f4 f3"/>
              <a:gd name="f36" fmla="?: f20 f3 f4"/>
              <a:gd name="f37" fmla="abs f23"/>
              <a:gd name="f38" fmla="?: f21 f22 f3"/>
              <a:gd name="f39" fmla="?: f21 f3 f22"/>
              <a:gd name="f40" fmla="?: f23 0 f2"/>
              <a:gd name="f41" fmla="?: f23 f2 0"/>
              <a:gd name="f42" fmla="abs f24"/>
              <a:gd name="f43" fmla="?: f23 f22 f3"/>
              <a:gd name="f44" fmla="?: f23 f3 f22"/>
              <a:gd name="f45" fmla="?: f23 f4 f3"/>
              <a:gd name="f46" fmla="?: f23 f3 f4"/>
              <a:gd name="f47" fmla="?: f24 f22 f3"/>
              <a:gd name="f48" fmla="?: f24 f3 f22"/>
              <a:gd name="f49" fmla="?: f20 0 f2"/>
              <a:gd name="f50" fmla="?: f20 f2 0"/>
              <a:gd name="f51" fmla="*/ f25 1 21600"/>
              <a:gd name="f52" fmla="*/ f26 f18 1"/>
              <a:gd name="f53" fmla="*/ f27 f19 1"/>
              <a:gd name="f54" fmla="*/ f28 1 f5"/>
              <a:gd name="f55" fmla="+- f29 0 10800"/>
              <a:gd name="f56" fmla="+- f30 0 10800"/>
              <a:gd name="f57" fmla="+- f30 0 21600"/>
              <a:gd name="f58" fmla="+- f29 0 21600"/>
              <a:gd name="f59" fmla="?: f20 f36 f35"/>
              <a:gd name="f60" fmla="?: f20 f35 f36"/>
              <a:gd name="f61" fmla="?: f21 f34 f33"/>
              <a:gd name="f62" fmla="?: f21 f41 f40"/>
              <a:gd name="f63" fmla="?: f21 f40 f41"/>
              <a:gd name="f64" fmla="?: f23 f38 f39"/>
              <a:gd name="f65" fmla="?: f23 f46 f45"/>
              <a:gd name="f66" fmla="?: f23 f45 f46"/>
              <a:gd name="f67" fmla="?: f24 f44 f43"/>
              <a:gd name="f68" fmla="?: f24 f50 f49"/>
              <a:gd name="f69" fmla="?: f24 f49 f50"/>
              <a:gd name="f70" fmla="?: f20 f47 f48"/>
              <a:gd name="f71" fmla="*/ 800 f51 1"/>
              <a:gd name="f72" fmla="*/ 20800 f51 1"/>
              <a:gd name="f73" fmla="*/ f29 f18 1"/>
              <a:gd name="f74" fmla="*/ f30 f19 1"/>
              <a:gd name="f75" fmla="+- f54 0 f3"/>
              <a:gd name="f76" fmla="abs f55"/>
              <a:gd name="f77" fmla="abs f56"/>
              <a:gd name="f78" fmla="?: f21 f60 f59"/>
              <a:gd name="f79" fmla="?: f23 f62 f63"/>
              <a:gd name="f80" fmla="?: f24 f66 f65"/>
              <a:gd name="f81" fmla="?: f20 f68 f69"/>
              <a:gd name="f82" fmla="*/ f71 1 f51"/>
              <a:gd name="f83" fmla="*/ f72 1 f51"/>
              <a:gd name="f84" fmla="+- f76 0 f77"/>
              <a:gd name="f85" fmla="+- f77 0 f76"/>
              <a:gd name="f86" fmla="*/ f82 f18 1"/>
              <a:gd name="f87" fmla="*/ f83 f18 1"/>
              <a:gd name="f88" fmla="*/ f83 f19 1"/>
              <a:gd name="f89" fmla="*/ f82 f19 1"/>
              <a:gd name="f90" fmla="?: f56 f10 f84"/>
              <a:gd name="f91" fmla="?: f56 f84 f10"/>
              <a:gd name="f92" fmla="?: f55 f10 f85"/>
              <a:gd name="f93" fmla="?: f55 f85 f10"/>
              <a:gd name="f94" fmla="?: f29 f10 f90"/>
              <a:gd name="f95" fmla="?: f29 f10 f91"/>
              <a:gd name="f96" fmla="?: f57 f92 f10"/>
              <a:gd name="f97" fmla="?: f57 f93 f10"/>
              <a:gd name="f98" fmla="?: f58 f91 f10"/>
              <a:gd name="f99" fmla="?: f58 f90 f10"/>
              <a:gd name="f100" fmla="?: f30 f10 f93"/>
              <a:gd name="f101" fmla="?: f30 f10 f92"/>
              <a:gd name="f102" fmla="?: f94 f29 0"/>
              <a:gd name="f103" fmla="?: f94 f30 6280"/>
              <a:gd name="f104" fmla="?: f95 f29 0"/>
              <a:gd name="f105" fmla="?: f95 f30 15320"/>
              <a:gd name="f106" fmla="?: f96 f29 6280"/>
              <a:gd name="f107" fmla="?: f96 f30 21600"/>
              <a:gd name="f108" fmla="?: f97 f29 15320"/>
              <a:gd name="f109" fmla="?: f97 f30 21600"/>
              <a:gd name="f110" fmla="?: f98 f29 21600"/>
              <a:gd name="f111" fmla="?: f98 f30 15320"/>
              <a:gd name="f112" fmla="?: f99 f29 21600"/>
              <a:gd name="f113" fmla="?: f99 f30 6280"/>
              <a:gd name="f114" fmla="?: f100 f29 15320"/>
              <a:gd name="f115" fmla="?: f100 f30 0"/>
              <a:gd name="f116" fmla="?: f101 f29 6280"/>
              <a:gd name="f117" fmla="?: f101 f30 0"/>
            </a:gdLst>
            <a:ahLst>
              <a:ahXY gdRefX="f0" minX="f16" maxX="f11" gdRefY="f1" minY="f16" maxY="f11">
                <a:pos x="f52" y="f5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75">
                <a:pos x="f73" y="f74"/>
              </a:cxn>
            </a:cxnLst>
            <a:rect l="f86" t="f89" r="f87" b="f88"/>
            <a:pathLst>
              <a:path w="21600" h="21600">
                <a:moveTo>
                  <a:pt x="f12" y="f8"/>
                </a:moveTo>
                <a:arcTo wR="f31" hR="f32" stAng="f78" swAng="f61"/>
                <a:lnTo>
                  <a:pt x="f102" y="f103"/>
                </a:lnTo>
                <a:lnTo>
                  <a:pt x="f8" y="f13"/>
                </a:lnTo>
                <a:lnTo>
                  <a:pt x="f8" y="f14"/>
                </a:lnTo>
                <a:lnTo>
                  <a:pt x="f104" y="f105"/>
                </a:lnTo>
                <a:lnTo>
                  <a:pt x="f8" y="f15"/>
                </a:lnTo>
                <a:arcTo wR="f32" hR="f37" stAng="f79" swAng="f64"/>
                <a:lnTo>
                  <a:pt x="f106" y="f107"/>
                </a:lnTo>
                <a:lnTo>
                  <a:pt x="f13" y="f9"/>
                </a:lnTo>
                <a:lnTo>
                  <a:pt x="f14" y="f9"/>
                </a:lnTo>
                <a:lnTo>
                  <a:pt x="f108" y="f109"/>
                </a:lnTo>
                <a:lnTo>
                  <a:pt x="f15" y="f9"/>
                </a:lnTo>
                <a:arcTo wR="f37" hR="f42" stAng="f80" swAng="f67"/>
                <a:lnTo>
                  <a:pt x="f110" y="f111"/>
                </a:lnTo>
                <a:lnTo>
                  <a:pt x="f9" y="f14"/>
                </a:lnTo>
                <a:lnTo>
                  <a:pt x="f9" y="f13"/>
                </a:lnTo>
                <a:lnTo>
                  <a:pt x="f112" y="f113"/>
                </a:lnTo>
                <a:lnTo>
                  <a:pt x="f9" y="f12"/>
                </a:lnTo>
                <a:arcTo wR="f42" hR="f31" stAng="f81" swAng="f70"/>
                <a:lnTo>
                  <a:pt x="f114" y="f115"/>
                </a:lnTo>
                <a:lnTo>
                  <a:pt x="f14" y="f8"/>
                </a:lnTo>
                <a:lnTo>
                  <a:pt x="f13" y="f8"/>
                </a:lnTo>
                <a:lnTo>
                  <a:pt x="f116" y="f117"/>
                </a:lnTo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8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What</a:t>
            </a:r>
            <a:r>
              <a:rPr lang="fr-FR" sz="28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do the</a:t>
            </a:r>
            <a:r>
              <a:rPr lang="fr-FR" sz="2800" b="0" i="0" u="none" strike="noStrike" kern="1200" cap="none" spc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</a:t>
            </a:r>
            <a:r>
              <a:rPr lang="fr-FR" sz="2800" b="0" i="0" u="none" strike="noStrike" kern="1200" cap="none" spc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different</a:t>
            </a:r>
            <a:r>
              <a:rPr lang="fr-FR" sz="2800" b="0" i="0" u="none" strike="noStrike" kern="1200" cap="none" spc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</a:t>
            </a:r>
            <a:r>
              <a:rPr lang="fr-FR" sz="2800" b="0" i="0" u="none" strike="noStrike" kern="1200" cap="none" spc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categories</a:t>
            </a:r>
            <a:r>
              <a:rPr lang="fr-FR" sz="2800" b="0" i="0" u="none" strike="noStrike" kern="1200" cap="none" spc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</a:t>
            </a:r>
            <a:r>
              <a:rPr lang="fr-FR" sz="2800" b="0" i="0" u="none" strike="noStrike" kern="1200" cap="none" spc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mean</a:t>
            </a:r>
            <a:r>
              <a:rPr lang="fr-FR" sz="2800" b="0" i="0" u="none" strike="noStrike" kern="1200" cap="none" spc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?</a:t>
            </a:r>
            <a:endParaRPr lang="fr-FR" sz="2800" b="0" i="0" u="none" strike="noStrike" kern="120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32DB367-3FA5-A14C-D073-BBD97D582E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62419">
            <a:off x="1177744" y="331887"/>
            <a:ext cx="4775170" cy="6675422"/>
          </a:xfrm>
          <a:prstGeom prst="rect">
            <a:avLst/>
          </a:prstGeom>
        </p:spPr>
      </p:pic>
      <p:sp>
        <p:nvSpPr>
          <p:cNvPr id="7" name="Rectangle : coins arrondis 4">
            <a:extLst>
              <a:ext uri="{FF2B5EF4-FFF2-40B4-BE49-F238E27FC236}">
                <a16:creationId xmlns:a16="http://schemas.microsoft.com/office/drawing/2014/main" id="{891E87D1-1808-3B19-7948-D896B5046A07}"/>
              </a:ext>
            </a:extLst>
          </p:cNvPr>
          <p:cNvSpPr/>
          <p:nvPr/>
        </p:nvSpPr>
        <p:spPr>
          <a:xfrm>
            <a:off x="161710" y="136373"/>
            <a:ext cx="3200921" cy="66004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Lesson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">
            <a:extLst>
              <a:ext uri="{FF2B5EF4-FFF2-40B4-BE49-F238E27FC236}">
                <a16:creationId xmlns:a16="http://schemas.microsoft.com/office/drawing/2014/main" id="{3BD8882B-C96F-4F55-AB9B-ACB717F93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4" y="0"/>
            <a:ext cx="12184837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Image 7">
            <a:extLst>
              <a:ext uri="{FF2B5EF4-FFF2-40B4-BE49-F238E27FC236}">
                <a16:creationId xmlns:a16="http://schemas.microsoft.com/office/drawing/2014/main" id="{55A25711-2A9B-DCDF-A6DE-C0B8B5BFE7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7974" y="157770"/>
            <a:ext cx="1004889" cy="88582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Image 2">
            <a:hlinkClick r:id="rId4"/>
            <a:extLst>
              <a:ext uri="{FF2B5EF4-FFF2-40B4-BE49-F238E27FC236}">
                <a16:creationId xmlns:a16="http://schemas.microsoft.com/office/drawing/2014/main" id="{42929708-F946-CEA2-78F8-959ED128C0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133" y="157770"/>
            <a:ext cx="1209037" cy="123035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D6555DD3-1140-2029-1C5A-EB16D0AC26F5}"/>
              </a:ext>
            </a:extLst>
          </p:cNvPr>
          <p:cNvSpPr/>
          <p:nvPr/>
        </p:nvSpPr>
        <p:spPr>
          <a:xfrm>
            <a:off x="5388074" y="855402"/>
            <a:ext cx="5879692" cy="5496229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1</a:t>
            </a:r>
            <a:r>
              <a:rPr lang="en-US" sz="2800" b="0" i="0" u="none" strike="noStrike" kern="1200" cap="none" spc="0" baseline="3000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st</a:t>
            </a:r>
            <a:r>
              <a:rPr lang="en-US" sz="28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listening: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listen and write notes if you can.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dirty="0">
              <a:solidFill>
                <a:srgbClr val="000000"/>
              </a:solidFill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(no full sentences, only keywords!)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2</a:t>
            </a:r>
            <a:r>
              <a:rPr lang="en-US" sz="2800" b="0" i="0" u="none" strike="noStrike" kern="1200" cap="none" spc="0" baseline="3000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nd</a:t>
            </a:r>
            <a:r>
              <a:rPr lang="en-US" sz="28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listening: complete your notes</a:t>
            </a:r>
            <a:endParaRPr lang="en-US" sz="1100" b="0" i="0" u="none" strike="noStrike" kern="120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 : coins arrondis 4">
            <a:extLst>
              <a:ext uri="{FF2B5EF4-FFF2-40B4-BE49-F238E27FC236}">
                <a16:creationId xmlns:a16="http://schemas.microsoft.com/office/drawing/2014/main" id="{891E87D1-1808-3B19-7948-D896B5046A07}"/>
              </a:ext>
            </a:extLst>
          </p:cNvPr>
          <p:cNvSpPr/>
          <p:nvPr/>
        </p:nvSpPr>
        <p:spPr>
          <a:xfrm>
            <a:off x="0" y="497840"/>
            <a:ext cx="11938215" cy="621792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u="sng" dirty="0">
                <a:solidFill>
                  <a:srgbClr val="FF0000"/>
                </a:solidFill>
                <a:latin typeface="Berlin Sans FB" panose="020E0602020502020306" pitchFamily="34" charset="0"/>
              </a:rPr>
              <a:t>Part 2: Jeremy </a:t>
            </a:r>
            <a:r>
              <a:rPr lang="fr-FR" sz="3600" u="sng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talks</a:t>
            </a:r>
            <a:r>
              <a:rPr lang="fr-FR" sz="3600" u="sng" dirty="0">
                <a:solidFill>
                  <a:srgbClr val="FF0000"/>
                </a:solidFill>
                <a:latin typeface="Berlin Sans FB" panose="020E0602020502020306" pitchFamily="34" charset="0"/>
              </a:rPr>
              <a:t> about </a:t>
            </a:r>
            <a:r>
              <a:rPr lang="fr-FR" sz="3600" u="sng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his</a:t>
            </a:r>
            <a:r>
              <a:rPr lang="fr-FR" sz="3600" u="sng" dirty="0">
                <a:solidFill>
                  <a:srgbClr val="FF0000"/>
                </a:solidFill>
                <a:latin typeface="Berlin Sans FB" panose="020E0602020502020306" pitchFamily="34" charset="0"/>
              </a:rPr>
              <a:t> quiz</a:t>
            </a: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600" u="sng" dirty="0">
              <a:solidFill>
                <a:srgbClr val="FF0000"/>
              </a:solidFill>
              <a:latin typeface="Berlin Sans FB" panose="020E0602020502020306" pitchFamily="34" charset="0"/>
            </a:endParaRP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dirty="0" err="1">
                <a:latin typeface="Berlin Sans FB" panose="020E0602020502020306" pitchFamily="34" charset="0"/>
              </a:rPr>
              <a:t>My</a:t>
            </a:r>
            <a:r>
              <a:rPr lang="fr-FR" sz="3600" dirty="0">
                <a:latin typeface="Berlin Sans FB" panose="020E0602020502020306" pitchFamily="34" charset="0"/>
              </a:rPr>
              <a:t> notes:</a:t>
            </a:r>
          </a:p>
        </p:txBody>
      </p:sp>
    </p:spTree>
    <p:extLst>
      <p:ext uri="{BB962C8B-B14F-4D97-AF65-F5344CB8AC3E}">
        <p14:creationId xmlns:p14="http://schemas.microsoft.com/office/powerpoint/2010/main" val="319230276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 : coins arrondis 4">
            <a:extLst>
              <a:ext uri="{FF2B5EF4-FFF2-40B4-BE49-F238E27FC236}">
                <a16:creationId xmlns:a16="http://schemas.microsoft.com/office/drawing/2014/main" id="{891E87D1-1808-3B19-7948-D896B5046A07}"/>
              </a:ext>
            </a:extLst>
          </p:cNvPr>
          <p:cNvSpPr/>
          <p:nvPr/>
        </p:nvSpPr>
        <p:spPr>
          <a:xfrm>
            <a:off x="0" y="497840"/>
            <a:ext cx="11938215" cy="621792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dirty="0" err="1">
                <a:latin typeface="Berlin Sans FB" panose="020E0602020502020306" pitchFamily="34" charset="0"/>
              </a:rPr>
              <a:t>My</a:t>
            </a:r>
            <a:r>
              <a:rPr lang="fr-FR" sz="3600" dirty="0">
                <a:latin typeface="Berlin Sans FB" panose="020E0602020502020306" pitchFamily="34" charset="0"/>
              </a:rPr>
              <a:t> notes:</a:t>
            </a: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600" dirty="0">
              <a:latin typeface="Berlin Sans FB" panose="020E0602020502020306" pitchFamily="34" charset="0"/>
            </a:endParaRP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600" dirty="0">
              <a:latin typeface="Berlin Sans FB" panose="020E0602020502020306" pitchFamily="34" charset="0"/>
            </a:endParaRP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dirty="0">
                <a:latin typeface="Berlin Sans FB" panose="020E0602020502020306" pitchFamily="34" charset="0"/>
              </a:rPr>
              <a:t>The class:</a:t>
            </a:r>
          </a:p>
        </p:txBody>
      </p:sp>
    </p:spTree>
    <p:extLst>
      <p:ext uri="{BB962C8B-B14F-4D97-AF65-F5344CB8AC3E}">
        <p14:creationId xmlns:p14="http://schemas.microsoft.com/office/powerpoint/2010/main" val="414588057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4">
            <a:extLst>
              <a:ext uri="{FF2B5EF4-FFF2-40B4-BE49-F238E27FC236}">
                <a16:creationId xmlns:a16="http://schemas.microsoft.com/office/drawing/2014/main" id="{CA43B87E-CDDE-5FF9-C1B3-7ACB4AC2B8AC}"/>
              </a:ext>
            </a:extLst>
          </p:cNvPr>
          <p:cNvSpPr/>
          <p:nvPr/>
        </p:nvSpPr>
        <p:spPr>
          <a:xfrm>
            <a:off x="88493" y="2291572"/>
            <a:ext cx="11239907" cy="246330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0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Speak</a:t>
            </a:r>
            <a:r>
              <a:rPr lang="fr-FR" sz="40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about Jeremy!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0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Make</a:t>
            </a:r>
            <a:r>
              <a:rPr lang="fr-FR" sz="40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full sentences and ay atte</a:t>
            </a:r>
            <a:r>
              <a:rPr lang="fr-FR" sz="4000" b="0" i="0" u="none" strike="noStrike" kern="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ntion to the changes.</a:t>
            </a:r>
            <a:endParaRPr lang="fr-FR" sz="4000" kern="0" dirty="0">
              <a:solidFill>
                <a:srgbClr val="000000"/>
              </a:solidFill>
              <a:latin typeface="Gill Sans Ultra Bold" panose="020B0A02020104020203" pitchFamily="34" charset="0"/>
            </a:endParaRP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4000" dirty="0">
              <a:latin typeface="Berlin Sans FB" panose="020E0602020502020306" pitchFamily="34" charset="0"/>
            </a:endParaRP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4000" dirty="0">
              <a:latin typeface="Berlin Sans FB" panose="020E0602020502020306" pitchFamily="34" charset="0"/>
            </a:endParaRP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4000" dirty="0">
              <a:latin typeface="Berlin Sans FB" panose="020E0602020502020306" pitchFamily="34" charset="0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4000" b="0" i="0" u="none" strike="noStrike" kern="120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4">
            <a:extLst>
              <a:ext uri="{FF2B5EF4-FFF2-40B4-BE49-F238E27FC236}">
                <a16:creationId xmlns:a16="http://schemas.microsoft.com/office/drawing/2014/main" id="{520DE91A-A4F3-1F8C-C12D-C9AB521CCBC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1398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078EAFA-D0F0-DC9B-58BA-A7D4E17CBBEE}"/>
              </a:ext>
            </a:extLst>
          </p:cNvPr>
          <p:cNvSpPr txBox="1"/>
          <p:nvPr/>
        </p:nvSpPr>
        <p:spPr>
          <a:xfrm>
            <a:off x="3569111" y="4817806"/>
            <a:ext cx="4507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is</a:t>
            </a:r>
            <a:endParaRPr lang="fr-FR" sz="4000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97C9832-6007-4EED-6490-BADD3EF2E526}"/>
              </a:ext>
            </a:extLst>
          </p:cNvPr>
          <p:cNvSpPr txBox="1"/>
          <p:nvPr/>
        </p:nvSpPr>
        <p:spPr>
          <a:xfrm>
            <a:off x="3569110" y="5383161"/>
            <a:ext cx="10028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solidFill>
                  <a:srgbClr val="FF0000"/>
                </a:solidFill>
                <a:latin typeface="Berlin Sans FB" panose="020E0602020502020306" pitchFamily="34" charset="0"/>
              </a:rPr>
              <a:t>has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30DB1F4-40D7-F39C-44A9-8BB339DE259D}"/>
              </a:ext>
            </a:extLst>
          </p:cNvPr>
          <p:cNvSpPr txBox="1"/>
          <p:nvPr/>
        </p:nvSpPr>
        <p:spPr>
          <a:xfrm>
            <a:off x="3569110" y="5948516"/>
            <a:ext cx="16026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enjoys</a:t>
            </a:r>
            <a:endParaRPr lang="fr-FR" sz="4000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4A83887-F8BF-9208-DF0A-9E22A00C2C03}"/>
              </a:ext>
            </a:extLst>
          </p:cNvPr>
          <p:cNvSpPr txBox="1"/>
          <p:nvPr/>
        </p:nvSpPr>
        <p:spPr>
          <a:xfrm>
            <a:off x="10865401" y="5216049"/>
            <a:ext cx="16026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him</a:t>
            </a:r>
            <a:endParaRPr lang="fr-FR" sz="4000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F9993F2-2319-C83A-C4C5-BB307EA4C150}"/>
              </a:ext>
            </a:extLst>
          </p:cNvPr>
          <p:cNvSpPr txBox="1"/>
          <p:nvPr/>
        </p:nvSpPr>
        <p:spPr>
          <a:xfrm>
            <a:off x="10924393" y="5864960"/>
            <a:ext cx="16026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her</a:t>
            </a:r>
            <a:endParaRPr lang="fr-FR" sz="4000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FCC7C5C-5E97-7EAE-60FF-87B456CD5A11}"/>
              </a:ext>
            </a:extLst>
          </p:cNvPr>
          <p:cNvSpPr txBox="1"/>
          <p:nvPr/>
        </p:nvSpPr>
        <p:spPr>
          <a:xfrm>
            <a:off x="5839980" y="5171840"/>
            <a:ext cx="16026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err="1">
                <a:solidFill>
                  <a:srgbClr val="92D050"/>
                </a:solidFill>
                <a:latin typeface="Berlin Sans FB" panose="020E0602020502020306" pitchFamily="34" charset="0"/>
              </a:rPr>
              <a:t>His</a:t>
            </a:r>
            <a:endParaRPr lang="fr-FR" sz="4000" dirty="0">
              <a:solidFill>
                <a:srgbClr val="92D050"/>
              </a:solidFill>
              <a:latin typeface="Berlin Sans FB" panose="020E0602020502020306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2E49977-3980-1540-A356-9EDEB2D9EB25}"/>
              </a:ext>
            </a:extLst>
          </p:cNvPr>
          <p:cNvSpPr txBox="1"/>
          <p:nvPr/>
        </p:nvSpPr>
        <p:spPr>
          <a:xfrm>
            <a:off x="5790820" y="5877304"/>
            <a:ext cx="16026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solidFill>
                  <a:srgbClr val="92D050"/>
                </a:solidFill>
                <a:latin typeface="Berlin Sans FB" panose="020E0602020502020306" pitchFamily="34" charset="0"/>
              </a:rPr>
              <a:t>Her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622DE6-1554-7B26-D267-9AA0124EB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2" name="Espace réservé du contenu 11">
            <a:extLst>
              <a:ext uri="{FF2B5EF4-FFF2-40B4-BE49-F238E27FC236}">
                <a16:creationId xmlns:a16="http://schemas.microsoft.com/office/drawing/2014/main" id="{73BC3F5B-0435-F2E2-4960-F938C8110F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8636" y="4431508"/>
            <a:ext cx="707610" cy="546316"/>
          </a:xfrm>
        </p:spPr>
      </p:pic>
      <p:sp>
        <p:nvSpPr>
          <p:cNvPr id="4" name="Rectangle : coins arrondis 4">
            <a:extLst>
              <a:ext uri="{FF2B5EF4-FFF2-40B4-BE49-F238E27FC236}">
                <a16:creationId xmlns:a16="http://schemas.microsoft.com/office/drawing/2014/main" id="{52DEBE72-E308-E46A-BD27-9592FECA06BA}"/>
              </a:ext>
            </a:extLst>
          </p:cNvPr>
          <p:cNvSpPr/>
          <p:nvPr/>
        </p:nvSpPr>
        <p:spPr>
          <a:xfrm>
            <a:off x="1868129" y="497840"/>
            <a:ext cx="10070086" cy="621792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Jeremy </a:t>
            </a:r>
            <a:r>
              <a:rPr lang="fr-FR" sz="32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honest</a:t>
            </a: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32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caring</a:t>
            </a: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32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very</a:t>
            </a: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easy-going</a:t>
            </a: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 </a:t>
            </a:r>
            <a:r>
              <a:rPr lang="fr-FR" sz="32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little</a:t>
            </a: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bit </a:t>
            </a:r>
            <a:r>
              <a:rPr lang="fr-FR" sz="32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touchy</a:t>
            </a: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fr-FR" sz="32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easily</a:t>
            </a: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scared</a:t>
            </a: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</a:t>
            </a:r>
            <a:r>
              <a:rPr lang="fr-FR" sz="32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dog, </a:t>
            </a:r>
            <a:r>
              <a:rPr lang="fr-FR" sz="32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his</a:t>
            </a: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friends</a:t>
            </a: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can count on </a:t>
            </a:r>
            <a:r>
              <a:rPr lang="fr-FR" sz="32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him</a:t>
            </a: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has </a:t>
            </a:r>
            <a:r>
              <a:rPr lang="fr-FR" sz="32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loads</a:t>
            </a: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fr-FR" sz="32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friends</a:t>
            </a: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fun, but </a:t>
            </a:r>
            <a:r>
              <a:rPr lang="fr-FR" sz="32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</a:t>
            </a: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doesn’t</a:t>
            </a: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have </a:t>
            </a:r>
            <a:r>
              <a:rPr lang="fr-FR" sz="32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loads</a:t>
            </a: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fr-FR" sz="32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dreams</a:t>
            </a: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</a:t>
            </a:r>
            <a:r>
              <a:rPr lang="fr-FR" sz="32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can’t</a:t>
            </a: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live </a:t>
            </a:r>
            <a:r>
              <a:rPr lang="fr-FR" sz="32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without</a:t>
            </a: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his</a:t>
            </a: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music and CDs.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</a:t>
            </a:r>
            <a:r>
              <a:rPr lang="fr-FR" sz="32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enjoys</a:t>
            </a: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helping</a:t>
            </a: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around</a:t>
            </a: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the house.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 a Saturday, </a:t>
            </a:r>
            <a:r>
              <a:rPr lang="fr-FR" sz="32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</a:t>
            </a: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loves </a:t>
            </a:r>
            <a:r>
              <a:rPr lang="fr-FR" sz="32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listening</a:t>
            </a: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music and </a:t>
            </a:r>
            <a:r>
              <a:rPr lang="fr-FR" sz="32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surfing</a:t>
            </a: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the net. (</a:t>
            </a:r>
            <a:r>
              <a:rPr lang="fr-FR" sz="32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Some</a:t>
            </a: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chilling</a:t>
            </a: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me time)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4DB8F9F-D58D-C996-C35A-27B1CB93F7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187" y="1918829"/>
            <a:ext cx="705059" cy="79487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2D7ABBF-143F-2A1E-4D83-0EC0B2EA03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046" y="3037643"/>
            <a:ext cx="1379340" cy="32006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50BD844-85C1-C9D4-53E4-AED2654BF7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992" y="3519670"/>
            <a:ext cx="707610" cy="76357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AB115D8-BA19-D612-5209-0E8B713943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789" y="5126083"/>
            <a:ext cx="1379340" cy="79627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9902516-F165-849D-6350-3D1969E199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3181" y="750065"/>
            <a:ext cx="713065" cy="105469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0ECFC87-6F4B-D1B1-302A-B76BE6E29984}"/>
              </a:ext>
            </a:extLst>
          </p:cNvPr>
          <p:cNvSpPr/>
          <p:nvPr/>
        </p:nvSpPr>
        <p:spPr>
          <a:xfrm>
            <a:off x="2189912" y="716908"/>
            <a:ext cx="9195943" cy="11210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BBB703C-844B-5866-B192-85B2FF0BA6AC}"/>
              </a:ext>
            </a:extLst>
          </p:cNvPr>
          <p:cNvSpPr/>
          <p:nvPr/>
        </p:nvSpPr>
        <p:spPr>
          <a:xfrm>
            <a:off x="2263111" y="1916635"/>
            <a:ext cx="9195943" cy="6397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C12FE15-53B4-863A-4BD7-A24AA88C7242}"/>
              </a:ext>
            </a:extLst>
          </p:cNvPr>
          <p:cNvSpPr/>
          <p:nvPr/>
        </p:nvSpPr>
        <p:spPr>
          <a:xfrm>
            <a:off x="2189913" y="2556387"/>
            <a:ext cx="9195943" cy="11188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E291594-0094-5B00-3231-B622D2695F18}"/>
              </a:ext>
            </a:extLst>
          </p:cNvPr>
          <p:cNvSpPr/>
          <p:nvPr/>
        </p:nvSpPr>
        <p:spPr>
          <a:xfrm>
            <a:off x="2157854" y="3643817"/>
            <a:ext cx="9195943" cy="6394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6A9CCC5-C9CF-9F5E-B68E-F53768AB9FDB}"/>
              </a:ext>
            </a:extLst>
          </p:cNvPr>
          <p:cNvSpPr/>
          <p:nvPr/>
        </p:nvSpPr>
        <p:spPr>
          <a:xfrm>
            <a:off x="2263110" y="4301614"/>
            <a:ext cx="9195943" cy="6394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C36DA73-0761-61D6-B6BB-7DDCF6186748}"/>
              </a:ext>
            </a:extLst>
          </p:cNvPr>
          <p:cNvSpPr/>
          <p:nvPr/>
        </p:nvSpPr>
        <p:spPr>
          <a:xfrm>
            <a:off x="2189912" y="4806367"/>
            <a:ext cx="9195943" cy="12538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52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èche : pentagone 3">
            <a:extLst>
              <a:ext uri="{FF2B5EF4-FFF2-40B4-BE49-F238E27FC236}">
                <a16:creationId xmlns:a16="http://schemas.microsoft.com/office/drawing/2014/main" id="{A97F7FAC-FA2D-AC84-D8D0-C8BB5574656F}"/>
              </a:ext>
            </a:extLst>
          </p:cNvPr>
          <p:cNvSpPr/>
          <p:nvPr/>
        </p:nvSpPr>
        <p:spPr>
          <a:xfrm>
            <a:off x="0" y="355601"/>
            <a:ext cx="4124958" cy="83311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1" i="0" u="none" strike="noStrike" kern="1200" cap="none" spc="0" baseline="0" dirty="0">
                <a:solidFill>
                  <a:srgbClr val="FFFFFF"/>
                </a:solidFill>
                <a:uFillTx/>
                <a:latin typeface="Gill Sans Ultra Bold" panose="020B0A02020104020203" pitchFamily="34" charset="0"/>
              </a:rPr>
              <a:t>Homework</a:t>
            </a:r>
          </a:p>
        </p:txBody>
      </p:sp>
      <p:sp>
        <p:nvSpPr>
          <p:cNvPr id="3" name="Rectangle : coins arrondis 4">
            <a:extLst>
              <a:ext uri="{FF2B5EF4-FFF2-40B4-BE49-F238E27FC236}">
                <a16:creationId xmlns:a16="http://schemas.microsoft.com/office/drawing/2014/main" id="{137478AB-3327-C30E-94AD-90275D31501E}"/>
              </a:ext>
            </a:extLst>
          </p:cNvPr>
          <p:cNvSpPr/>
          <p:nvPr/>
        </p:nvSpPr>
        <p:spPr>
          <a:xfrm>
            <a:off x="934068" y="1474835"/>
            <a:ext cx="10323868" cy="5220931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You must </a:t>
            </a:r>
            <a:r>
              <a:rPr lang="fr-FR" sz="48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be</a:t>
            </a:r>
            <a:r>
              <a:rPr lang="fr-FR" sz="48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able to </a:t>
            </a:r>
            <a:r>
              <a:rPr lang="fr-FR" sz="48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speak</a:t>
            </a:r>
            <a:r>
              <a:rPr lang="fr-FR" sz="48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about Jeremy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4800" b="0" i="0" u="none" strike="noStrike" kern="120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Etre</a:t>
            </a:r>
            <a:r>
              <a:rPr lang="fr-FR" sz="20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capable de parler de Jérémy.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4">
            <a:extLst>
              <a:ext uri="{FF2B5EF4-FFF2-40B4-BE49-F238E27FC236}">
                <a16:creationId xmlns:a16="http://schemas.microsoft.com/office/drawing/2014/main" id="{3EA09DF7-0775-05A5-F1E7-E1968D7D44F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1398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 : coins arrondis 4">
            <a:extLst>
              <a:ext uri="{FF2B5EF4-FFF2-40B4-BE49-F238E27FC236}">
                <a16:creationId xmlns:a16="http://schemas.microsoft.com/office/drawing/2014/main" id="{891E87D1-1808-3B19-7948-D896B5046A07}"/>
              </a:ext>
            </a:extLst>
          </p:cNvPr>
          <p:cNvSpPr/>
          <p:nvPr/>
        </p:nvSpPr>
        <p:spPr>
          <a:xfrm>
            <a:off x="0" y="497840"/>
            <a:ext cx="11938215" cy="621792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i="0" u="sng" strike="noStrike" kern="1200" cap="none" spc="0" baseline="0" dirty="0">
                <a:solidFill>
                  <a:srgbClr val="FF0000"/>
                </a:solidFill>
                <a:uFillTx/>
                <a:latin typeface="Berlin Sans FB" panose="020E0602020502020306" pitchFamily="34" charset="0"/>
              </a:rPr>
              <a:t>Part 3 </a:t>
            </a:r>
            <a:r>
              <a:rPr lang="fr-FR" sz="3600" i="0" u="sng" strike="noStrike" kern="1200" cap="none" spc="0" baseline="0" dirty="0" err="1">
                <a:solidFill>
                  <a:srgbClr val="FF0000"/>
                </a:solidFill>
                <a:uFillTx/>
                <a:latin typeface="Berlin Sans FB" panose="020E0602020502020306" pitchFamily="34" charset="0"/>
              </a:rPr>
              <a:t>Chinese</a:t>
            </a:r>
            <a:r>
              <a:rPr lang="fr-FR" sz="3600" i="0" u="sng" strike="noStrike" kern="1200" cap="none" spc="0" baseline="0" dirty="0">
                <a:solidFill>
                  <a:srgbClr val="FF0000"/>
                </a:solidFill>
                <a:uFillTx/>
                <a:latin typeface="Berlin Sans FB" panose="020E0602020502020306" pitchFamily="34" charset="0"/>
              </a:rPr>
              <a:t> Portrait</a:t>
            </a:r>
            <a:r>
              <a:rPr lang="fr-FR" sz="3600" i="0" strike="noStrike" kern="1200" cap="none" spc="0" baseline="0" dirty="0">
                <a:solidFill>
                  <a:srgbClr val="FF0000"/>
                </a:solidFill>
                <a:uFillTx/>
                <a:latin typeface="Berlin Sans FB" panose="020E0602020502020306" pitchFamily="34" charset="0"/>
              </a:rPr>
              <a:t>				</a:t>
            </a:r>
            <a:r>
              <a:rPr lang="fr-FR" sz="3600" i="1" strike="noStrike" kern="1200" cap="none" spc="0" baseline="0" dirty="0">
                <a:solidFill>
                  <a:schemeClr val="bg1">
                    <a:lumMod val="85000"/>
                  </a:schemeClr>
                </a:solidFill>
                <a:uFillTx/>
                <a:latin typeface="Berlin Sans FB" panose="020E0602020502020306" pitchFamily="34" charset="0"/>
              </a:rPr>
              <a:t>Date?</a:t>
            </a: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600" i="1" dirty="0">
              <a:solidFill>
                <a:schemeClr val="bg1">
                  <a:lumMod val="85000"/>
                </a:schemeClr>
              </a:solidFill>
              <a:latin typeface="Berlin Sans FB" panose="020E0602020502020306" pitchFamily="34" charset="0"/>
            </a:endParaRP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dirty="0">
                <a:latin typeface="Berlin Sans FB" panose="020E0602020502020306" pitchFamily="34" charset="0"/>
              </a:rPr>
              <a:t>Watch the </a:t>
            </a:r>
            <a:r>
              <a:rPr lang="fr-FR" sz="3200" dirty="0" err="1">
                <a:latin typeface="Berlin Sans FB" panose="020E0602020502020306" pitchFamily="34" charset="0"/>
              </a:rPr>
              <a:t>video</a:t>
            </a:r>
            <a:r>
              <a:rPr lang="fr-FR" sz="3200" dirty="0">
                <a:latin typeface="Berlin Sans FB" panose="020E0602020502020306" pitchFamily="34" charset="0"/>
              </a:rPr>
              <a:t> and </a:t>
            </a:r>
            <a:r>
              <a:rPr lang="fr-FR" sz="3200" dirty="0" err="1">
                <a:latin typeface="Berlin Sans FB" panose="020E0602020502020306" pitchFamily="34" charset="0"/>
              </a:rPr>
              <a:t>write</a:t>
            </a:r>
            <a:r>
              <a:rPr lang="fr-FR" sz="3200" dirty="0">
                <a:latin typeface="Berlin Sans FB" panose="020E0602020502020306" pitchFamily="34" charset="0"/>
              </a:rPr>
              <a:t> down </a:t>
            </a:r>
            <a:r>
              <a:rPr lang="fr-FR" sz="3200" dirty="0" err="1">
                <a:latin typeface="Berlin Sans FB" panose="020E0602020502020306" pitchFamily="34" charset="0"/>
              </a:rPr>
              <a:t>what</a:t>
            </a:r>
            <a:r>
              <a:rPr lang="fr-FR" sz="3200" dirty="0">
                <a:latin typeface="Berlin Sans FB" panose="020E0602020502020306" pitchFamily="34" charset="0"/>
              </a:rPr>
              <a:t> the </a:t>
            </a:r>
            <a:r>
              <a:rPr lang="fr-FR" sz="3200" dirty="0" err="1">
                <a:latin typeface="Berlin Sans FB" panose="020E0602020502020306" pitchFamily="34" charset="0"/>
              </a:rPr>
              <a:t>colors</a:t>
            </a:r>
            <a:r>
              <a:rPr lang="fr-FR" sz="3200" dirty="0">
                <a:latin typeface="Berlin Sans FB" panose="020E0602020502020306" pitchFamily="34" charset="0"/>
              </a:rPr>
              <a:t> </a:t>
            </a:r>
            <a:r>
              <a:rPr lang="fr-FR" sz="3200" dirty="0" err="1">
                <a:latin typeface="Berlin Sans FB" panose="020E0602020502020306" pitchFamily="34" charset="0"/>
              </a:rPr>
              <a:t>symbolize</a:t>
            </a:r>
            <a:r>
              <a:rPr lang="fr-FR" sz="3200" dirty="0">
                <a:latin typeface="Berlin Sans FB" panose="020E0602020502020306" pitchFamily="34" charset="0"/>
              </a:rPr>
              <a:t>!</a:t>
            </a: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200" dirty="0">
              <a:latin typeface="Berlin Sans FB" panose="020E0602020502020306" pitchFamily="34" charset="0"/>
            </a:endParaRP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dirty="0" err="1">
                <a:latin typeface="Berlin Sans FB" panose="020E0602020502020306" pitchFamily="34" charset="0"/>
              </a:rPr>
              <a:t>My</a:t>
            </a:r>
            <a:r>
              <a:rPr lang="fr-FR" sz="3200" dirty="0">
                <a:latin typeface="Berlin Sans FB" panose="020E0602020502020306" pitchFamily="34" charset="0"/>
              </a:rPr>
              <a:t> notes:</a:t>
            </a: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200" dirty="0">
              <a:solidFill>
                <a:srgbClr val="000000"/>
              </a:solidFill>
              <a:latin typeface="Gill Sans Ultra Bold" panose="020B0A02020104020203" pitchFamily="34" charset="0"/>
            </a:endParaRP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600" i="1" dirty="0">
              <a:solidFill>
                <a:schemeClr val="tx1">
                  <a:lumMod val="50000"/>
                  <a:lumOff val="50000"/>
                </a:schemeClr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84641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4">
            <a:extLst>
              <a:ext uri="{FF2B5EF4-FFF2-40B4-BE49-F238E27FC236}">
                <a16:creationId xmlns:a16="http://schemas.microsoft.com/office/drawing/2014/main" id="{30CC8ACC-7583-7022-37E6-251EDAA7F153}"/>
              </a:ext>
            </a:extLst>
          </p:cNvPr>
          <p:cNvSpPr/>
          <p:nvPr/>
        </p:nvSpPr>
        <p:spPr>
          <a:xfrm>
            <a:off x="9087435" y="83137"/>
            <a:ext cx="3043598" cy="591214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0" i="0" u="none" strike="noStrike" kern="120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Lesson 8</a:t>
            </a:r>
          </a:p>
        </p:txBody>
      </p:sp>
      <p:grpSp>
        <p:nvGrpSpPr>
          <p:cNvPr id="3" name="Groupe 8">
            <a:extLst>
              <a:ext uri="{FF2B5EF4-FFF2-40B4-BE49-F238E27FC236}">
                <a16:creationId xmlns:a16="http://schemas.microsoft.com/office/drawing/2014/main" id="{257D468A-C426-A8D9-0AE7-BBD064ED6BBB}"/>
              </a:ext>
            </a:extLst>
          </p:cNvPr>
          <p:cNvGrpSpPr/>
          <p:nvPr/>
        </p:nvGrpSpPr>
        <p:grpSpPr>
          <a:xfrm>
            <a:off x="0" y="85697"/>
            <a:ext cx="8940802" cy="1268099"/>
            <a:chOff x="0" y="85697"/>
            <a:chExt cx="8940802" cy="1268099"/>
          </a:xfrm>
        </p:grpSpPr>
        <p:sp>
          <p:nvSpPr>
            <p:cNvPr id="4" name="Flèche : pentagone 3">
              <a:extLst>
                <a:ext uri="{FF2B5EF4-FFF2-40B4-BE49-F238E27FC236}">
                  <a16:creationId xmlns:a16="http://schemas.microsoft.com/office/drawing/2014/main" id="{4DEBFD11-3BE5-6C5F-5CC7-7B71FC423B5A}"/>
                </a:ext>
              </a:extLst>
            </p:cNvPr>
            <p:cNvSpPr/>
            <p:nvPr/>
          </p:nvSpPr>
          <p:spPr>
            <a:xfrm>
              <a:off x="894082" y="85697"/>
              <a:ext cx="8046720" cy="126809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50000"/>
                <a:gd name="f8" fmla="+- 0 0 -360"/>
                <a:gd name="f9" fmla="+- 0 0 -180"/>
                <a:gd name="f10" fmla="abs f3"/>
                <a:gd name="f11" fmla="abs f4"/>
                <a:gd name="f12" fmla="abs f5"/>
                <a:gd name="f13" fmla="*/ f8 f0 1"/>
                <a:gd name="f14" fmla="*/ f9 f0 1"/>
                <a:gd name="f15" fmla="?: f10 f3 1"/>
                <a:gd name="f16" fmla="?: f11 f4 1"/>
                <a:gd name="f17" fmla="?: f12 f5 1"/>
                <a:gd name="f18" fmla="*/ f13 1 f2"/>
                <a:gd name="f19" fmla="*/ f14 1 f2"/>
                <a:gd name="f20" fmla="*/ f15 1 21600"/>
                <a:gd name="f21" fmla="*/ f16 1 21600"/>
                <a:gd name="f22" fmla="*/ 21600 f15 1"/>
                <a:gd name="f23" fmla="*/ 21600 f16 1"/>
                <a:gd name="f24" fmla="+- f18 0 f1"/>
                <a:gd name="f25" fmla="+- f19 0 f1"/>
                <a:gd name="f26" fmla="min f21 f20"/>
                <a:gd name="f27" fmla="*/ f22 1 f17"/>
                <a:gd name="f28" fmla="*/ f23 1 f17"/>
                <a:gd name="f29" fmla="val f27"/>
                <a:gd name="f30" fmla="val f28"/>
                <a:gd name="f31" fmla="*/ f6 f26 1"/>
                <a:gd name="f32" fmla="+- f30 0 f6"/>
                <a:gd name="f33" fmla="+- f29 0 f6"/>
                <a:gd name="f34" fmla="*/ f30 f26 1"/>
                <a:gd name="f35" fmla="*/ f29 f26 1"/>
                <a:gd name="f36" fmla="*/ f32 1 2"/>
                <a:gd name="f37" fmla="min f33 f32"/>
                <a:gd name="f38" fmla="+- f6 f36 0"/>
                <a:gd name="f39" fmla="*/ f37 f7 1"/>
                <a:gd name="f40" fmla="*/ f39 1 100000"/>
                <a:gd name="f41" fmla="*/ f38 f26 1"/>
                <a:gd name="f42" fmla="+- f29 0 f40"/>
                <a:gd name="f43" fmla="+- f42 f29 0"/>
                <a:gd name="f44" fmla="*/ f42 1 2"/>
                <a:gd name="f45" fmla="*/ f42 f26 1"/>
                <a:gd name="f46" fmla="*/ f43 1 2"/>
                <a:gd name="f47" fmla="*/ f44 f26 1"/>
                <a:gd name="f48" fmla="*/ f4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7" y="f31"/>
                </a:cxn>
                <a:cxn ang="f25">
                  <a:pos x="f47" y="f34"/>
                </a:cxn>
              </a:cxnLst>
              <a:rect l="f31" t="f31" r="f48" b="f34"/>
              <a:pathLst>
                <a:path>
                  <a:moveTo>
                    <a:pt x="f31" y="f31"/>
                  </a:moveTo>
                  <a:lnTo>
                    <a:pt x="f45" y="f31"/>
                  </a:lnTo>
                  <a:lnTo>
                    <a:pt x="f35" y="f41"/>
                  </a:lnTo>
                  <a:lnTo>
                    <a:pt x="f45" y="f34"/>
                  </a:lnTo>
                  <a:lnTo>
                    <a:pt x="f31" y="f34"/>
                  </a:lnTo>
                  <a:close/>
                </a:path>
              </a:pathLst>
            </a:custGeom>
            <a:solidFill>
              <a:srgbClr val="000000"/>
            </a:solidFill>
            <a:ln w="12701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fr-FR" sz="3600" b="1" i="0" u="none" strike="noStrike" kern="1200" cap="none" spc="0" baseline="0">
                  <a:solidFill>
                    <a:srgbClr val="FFFFFF"/>
                  </a:solidFill>
                  <a:uFillTx/>
                  <a:latin typeface="Gill Sans Ultra Bold" panose="020B0A02020104020203" pitchFamily="34" charset="0"/>
                </a:rPr>
                <a:t>Watch the video! What do the colors symbolize?</a:t>
              </a:r>
            </a:p>
          </p:txBody>
        </p:sp>
        <p:pic>
          <p:nvPicPr>
            <p:cNvPr id="5" name="Image 6">
              <a:extLst>
                <a:ext uri="{FF2B5EF4-FFF2-40B4-BE49-F238E27FC236}">
                  <a16:creationId xmlns:a16="http://schemas.microsoft.com/office/drawing/2014/main" id="{ADCD1F46-EFE9-BF86-A927-A476F6D0E3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25391"/>
              <a:ext cx="1148824" cy="1188720"/>
            </a:xfrm>
            <a:prstGeom prst="rect">
              <a:avLst/>
            </a:prstGeom>
            <a:noFill/>
            <a:ln cap="flat">
              <a:noFill/>
            </a:ln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1">
            <a:extLst>
              <a:ext uri="{FF2B5EF4-FFF2-40B4-BE49-F238E27FC236}">
                <a16:creationId xmlns:a16="http://schemas.microsoft.com/office/drawing/2014/main" id="{37512BBC-8936-11DB-19EB-CCD0769932CC}"/>
              </a:ext>
            </a:extLst>
          </p:cNvPr>
          <p:cNvGrpSpPr/>
          <p:nvPr/>
        </p:nvGrpSpPr>
        <p:grpSpPr>
          <a:xfrm>
            <a:off x="0" y="1106181"/>
            <a:ext cx="12191996" cy="5304148"/>
            <a:chOff x="0" y="161921"/>
            <a:chExt cx="12191996" cy="5304148"/>
          </a:xfrm>
        </p:grpSpPr>
        <p:grpSp>
          <p:nvGrpSpPr>
            <p:cNvPr id="3" name="Groupe 9">
              <a:extLst>
                <a:ext uri="{FF2B5EF4-FFF2-40B4-BE49-F238E27FC236}">
                  <a16:creationId xmlns:a16="http://schemas.microsoft.com/office/drawing/2014/main" id="{D2AB3B8F-7984-E3A6-A482-112F5D2B2B7D}"/>
                </a:ext>
              </a:extLst>
            </p:cNvPr>
            <p:cNvGrpSpPr/>
            <p:nvPr/>
          </p:nvGrpSpPr>
          <p:grpSpPr>
            <a:xfrm>
              <a:off x="0" y="161921"/>
              <a:ext cx="12191996" cy="5304148"/>
              <a:chOff x="0" y="161921"/>
              <a:chExt cx="12191996" cy="5304148"/>
            </a:xfrm>
          </p:grpSpPr>
          <p:pic>
            <p:nvPicPr>
              <p:cNvPr id="4" name="Image 6">
                <a:extLst>
                  <a:ext uri="{FF2B5EF4-FFF2-40B4-BE49-F238E27FC236}">
                    <a16:creationId xmlns:a16="http://schemas.microsoft.com/office/drawing/2014/main" id="{25FE7A0E-6344-DD54-8079-3BB5EFE63E7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19341" b="19817"/>
              <a:stretch/>
            </p:blipFill>
            <p:spPr>
              <a:xfrm>
                <a:off x="0" y="1359824"/>
                <a:ext cx="12191996" cy="4106245"/>
              </a:xfrm>
              <a:prstGeom prst="rect">
                <a:avLst/>
              </a:prstGeom>
              <a:noFill/>
              <a:ln cap="flat">
                <a:noFill/>
              </a:ln>
            </p:spPr>
          </p:pic>
          <p:pic>
            <p:nvPicPr>
              <p:cNvPr id="5" name="Image 8">
                <a:extLst>
                  <a:ext uri="{FF2B5EF4-FFF2-40B4-BE49-F238E27FC236}">
                    <a16:creationId xmlns:a16="http://schemas.microsoft.com/office/drawing/2014/main" id="{1B632C71-FFF8-0D8C-5C7F-7D21A0C059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953753" y="161921"/>
                <a:ext cx="1085850" cy="952503"/>
              </a:xfrm>
              <a:prstGeom prst="rect">
                <a:avLst/>
              </a:prstGeom>
              <a:noFill/>
              <a:ln cap="flat">
                <a:noFill/>
              </a:ln>
            </p:spPr>
          </p:pic>
        </p:grpSp>
        <p:sp>
          <p:nvSpPr>
            <p:cNvPr id="6" name="Rectangle 10">
              <a:extLst>
                <a:ext uri="{FF2B5EF4-FFF2-40B4-BE49-F238E27FC236}">
                  <a16:creationId xmlns:a16="http://schemas.microsoft.com/office/drawing/2014/main" id="{31CB0CBB-212C-D3C1-BCC2-2F988D74164F}"/>
                </a:ext>
              </a:extLst>
            </p:cNvPr>
            <p:cNvSpPr/>
            <p:nvPr/>
          </p:nvSpPr>
          <p:spPr>
            <a:xfrm>
              <a:off x="9448796" y="3556001"/>
              <a:ext cx="101598" cy="375918"/>
            </a:xfrm>
            <a:prstGeom prst="rect">
              <a:avLst/>
            </a:prstGeom>
            <a:solidFill>
              <a:srgbClr val="FFFFFF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Gill Sans Ultra Bold" panose="020B0A02020104020203" pitchFamily="34" charset="0"/>
              </a:endParaRPr>
            </a:p>
          </p:txBody>
        </p:sp>
      </p:grpSp>
      <p:pic>
        <p:nvPicPr>
          <p:cNvPr id="7" name="Image 17">
            <a:extLst>
              <a:ext uri="{FF2B5EF4-FFF2-40B4-BE49-F238E27FC236}">
                <a16:creationId xmlns:a16="http://schemas.microsoft.com/office/drawing/2014/main" id="{1D5F9C57-0634-D62C-7717-683084A642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498"/>
            <a:ext cx="8981437" cy="140017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0" name="Rectangle : coins arrondis 14">
            <a:extLst>
              <a:ext uri="{FF2B5EF4-FFF2-40B4-BE49-F238E27FC236}">
                <a16:creationId xmlns:a16="http://schemas.microsoft.com/office/drawing/2014/main" id="{52775FD6-69F6-C962-A6BB-8609F610D646}"/>
              </a:ext>
            </a:extLst>
          </p:cNvPr>
          <p:cNvSpPr/>
          <p:nvPr/>
        </p:nvSpPr>
        <p:spPr>
          <a:xfrm>
            <a:off x="89145" y="153678"/>
            <a:ext cx="11950458" cy="1905006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chemeClr val="bg1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algn="ctr"/>
            <a:r>
              <a:rPr lang="fr-FR" sz="4800" dirty="0">
                <a:solidFill>
                  <a:srgbClr val="000000"/>
                </a:solidFill>
                <a:latin typeface="Gill Sans Ultra Bold" panose="020B0A02020104020203" pitchFamily="34" charset="0"/>
              </a:rPr>
              <a:t>How are the adjectives  </a:t>
            </a:r>
            <a:r>
              <a:rPr lang="fr-FR" sz="4800" dirty="0" err="1">
                <a:solidFill>
                  <a:srgbClr val="000000"/>
                </a:solidFill>
                <a:latin typeface="Gill Sans Ultra Bold" panose="020B0A02020104020203" pitchFamily="34" charset="0"/>
              </a:rPr>
              <a:t>categorized</a:t>
            </a:r>
            <a:r>
              <a:rPr lang="fr-FR" sz="4800" dirty="0">
                <a:solidFill>
                  <a:srgbClr val="000000"/>
                </a:solidFill>
                <a:latin typeface="Gill Sans Ultra Bold" panose="020B0A02020104020203" pitchFamily="34" charset="0"/>
              </a:rPr>
              <a:t>?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E5A05CB-6C20-5929-B2DC-DE0A947B3B7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5500"/>
          <a:stretch/>
        </p:blipFill>
        <p:spPr>
          <a:xfrm>
            <a:off x="0" y="2407176"/>
            <a:ext cx="11950458" cy="40929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hlinkClick r:id="rId2"/>
            <a:extLst>
              <a:ext uri="{FF2B5EF4-FFF2-40B4-BE49-F238E27FC236}">
                <a16:creationId xmlns:a16="http://schemas.microsoft.com/office/drawing/2014/main" id="{6CA0B680-E270-CABF-A234-61889BE102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2" t="1530" r="1508"/>
          <a:stretch/>
        </p:blipFill>
        <p:spPr>
          <a:xfrm>
            <a:off x="1252927" y="695960"/>
            <a:ext cx="9686145" cy="546608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èche : pentagone 3">
            <a:extLst>
              <a:ext uri="{FF2B5EF4-FFF2-40B4-BE49-F238E27FC236}">
                <a16:creationId xmlns:a16="http://schemas.microsoft.com/office/drawing/2014/main" id="{00CA9661-74C5-CCA2-8A12-E42F61364254}"/>
              </a:ext>
            </a:extLst>
          </p:cNvPr>
          <p:cNvSpPr/>
          <p:nvPr/>
        </p:nvSpPr>
        <p:spPr>
          <a:xfrm>
            <a:off x="761996" y="208282"/>
            <a:ext cx="5829300" cy="83311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1" i="0" u="none" strike="noStrike" kern="1200" cap="none" spc="0" baseline="0">
                <a:solidFill>
                  <a:srgbClr val="FFFFFF"/>
                </a:solidFill>
                <a:uFillTx/>
                <a:latin typeface="Gill Sans Ultra Bold" panose="020B0A02020104020203" pitchFamily="34" charset="0"/>
              </a:rPr>
              <a:t>Let’s speak!</a:t>
            </a:r>
          </a:p>
        </p:txBody>
      </p:sp>
      <p:grpSp>
        <p:nvGrpSpPr>
          <p:cNvPr id="3" name="Groupe 7">
            <a:extLst>
              <a:ext uri="{FF2B5EF4-FFF2-40B4-BE49-F238E27FC236}">
                <a16:creationId xmlns:a16="http://schemas.microsoft.com/office/drawing/2014/main" id="{42B8685C-7DE2-C1CD-5A09-BF3FE9A46BE4}"/>
              </a:ext>
            </a:extLst>
          </p:cNvPr>
          <p:cNvGrpSpPr/>
          <p:nvPr/>
        </p:nvGrpSpPr>
        <p:grpSpPr>
          <a:xfrm>
            <a:off x="101598" y="113330"/>
            <a:ext cx="992389" cy="1006169"/>
            <a:chOff x="101598" y="113330"/>
            <a:chExt cx="992389" cy="1006169"/>
          </a:xfrm>
        </p:grpSpPr>
        <p:sp>
          <p:nvSpPr>
            <p:cNvPr id="4" name="Rectangle 6">
              <a:extLst>
                <a:ext uri="{FF2B5EF4-FFF2-40B4-BE49-F238E27FC236}">
                  <a16:creationId xmlns:a16="http://schemas.microsoft.com/office/drawing/2014/main" id="{67870C0F-1757-AD5E-3BFD-0BB52FA1C37F}"/>
                </a:ext>
              </a:extLst>
            </p:cNvPr>
            <p:cNvSpPr/>
            <p:nvPr/>
          </p:nvSpPr>
          <p:spPr>
            <a:xfrm>
              <a:off x="254002" y="365760"/>
              <a:ext cx="680715" cy="518163"/>
            </a:xfrm>
            <a:prstGeom prst="rect">
              <a:avLst/>
            </a:prstGeom>
            <a:solidFill>
              <a:srgbClr val="FFFFFF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Gill Sans Ultra Bold" panose="020B0A02020104020203" pitchFamily="34" charset="0"/>
              </a:endParaRPr>
            </a:p>
          </p:txBody>
        </p:sp>
        <p:pic>
          <p:nvPicPr>
            <p:cNvPr id="5" name="Image 5">
              <a:extLst>
                <a:ext uri="{FF2B5EF4-FFF2-40B4-BE49-F238E27FC236}">
                  <a16:creationId xmlns:a16="http://schemas.microsoft.com/office/drawing/2014/main" id="{736D6223-A2F3-D9D0-249F-047A31511D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598" y="113330"/>
              <a:ext cx="992389" cy="1006169"/>
            </a:xfrm>
            <a:prstGeom prst="rect">
              <a:avLst/>
            </a:prstGeom>
            <a:noFill/>
            <a:ln cap="flat">
              <a:noFill/>
            </a:ln>
          </p:spPr>
        </p:pic>
      </p:grpSp>
      <p:sp>
        <p:nvSpPr>
          <p:cNvPr id="6" name="Rectangle : coins arrondis 4">
            <a:extLst>
              <a:ext uri="{FF2B5EF4-FFF2-40B4-BE49-F238E27FC236}">
                <a16:creationId xmlns:a16="http://schemas.microsoft.com/office/drawing/2014/main" id="{18B0C428-CA3C-233A-ECB2-AA83ABA6B2A3}"/>
              </a:ext>
            </a:extLst>
          </p:cNvPr>
          <p:cNvSpPr/>
          <p:nvPr/>
        </p:nvSpPr>
        <p:spPr>
          <a:xfrm>
            <a:off x="101598" y="1330964"/>
            <a:ext cx="11968481" cy="5161275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What</a:t>
            </a:r>
            <a:r>
              <a:rPr lang="fr-FR" sz="32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do the </a:t>
            </a:r>
            <a:r>
              <a:rPr lang="fr-FR" sz="32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colors</a:t>
            </a:r>
            <a:r>
              <a:rPr lang="fr-FR" sz="32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</a:t>
            </a:r>
            <a:r>
              <a:rPr lang="fr-FR" sz="32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symbolize</a:t>
            </a:r>
            <a:r>
              <a:rPr lang="fr-FR" sz="32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?</a:t>
            </a:r>
            <a:endParaRPr lang="fr-FR" sz="1200" b="0" i="0" u="none" strike="noStrike" kern="120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èche : pentagone 3">
            <a:extLst>
              <a:ext uri="{FF2B5EF4-FFF2-40B4-BE49-F238E27FC236}">
                <a16:creationId xmlns:a16="http://schemas.microsoft.com/office/drawing/2014/main" id="{70C8A0B3-94F4-D7F7-2772-FDB403B16EB7}"/>
              </a:ext>
            </a:extLst>
          </p:cNvPr>
          <p:cNvSpPr/>
          <p:nvPr/>
        </p:nvSpPr>
        <p:spPr>
          <a:xfrm>
            <a:off x="761996" y="208282"/>
            <a:ext cx="5829300" cy="83311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1" i="0" u="none" strike="noStrike" kern="1200" cap="none" spc="0" baseline="0">
                <a:solidFill>
                  <a:srgbClr val="FFFFFF"/>
                </a:solidFill>
                <a:uFillTx/>
                <a:latin typeface="Gill Sans Ultra Bold" panose="020B0A02020104020203" pitchFamily="34" charset="0"/>
              </a:rPr>
              <a:t>Let’s speak!</a:t>
            </a:r>
          </a:p>
        </p:txBody>
      </p:sp>
      <p:grpSp>
        <p:nvGrpSpPr>
          <p:cNvPr id="3" name="Groupe 7">
            <a:extLst>
              <a:ext uri="{FF2B5EF4-FFF2-40B4-BE49-F238E27FC236}">
                <a16:creationId xmlns:a16="http://schemas.microsoft.com/office/drawing/2014/main" id="{A44C35E0-7034-F889-E6AB-0C03CCB5F0E4}"/>
              </a:ext>
            </a:extLst>
          </p:cNvPr>
          <p:cNvGrpSpPr/>
          <p:nvPr/>
        </p:nvGrpSpPr>
        <p:grpSpPr>
          <a:xfrm>
            <a:off x="101598" y="113330"/>
            <a:ext cx="992389" cy="1006169"/>
            <a:chOff x="101598" y="113330"/>
            <a:chExt cx="992389" cy="1006169"/>
          </a:xfrm>
        </p:grpSpPr>
        <p:sp>
          <p:nvSpPr>
            <p:cNvPr id="4" name="Rectangle 6">
              <a:extLst>
                <a:ext uri="{FF2B5EF4-FFF2-40B4-BE49-F238E27FC236}">
                  <a16:creationId xmlns:a16="http://schemas.microsoft.com/office/drawing/2014/main" id="{1B68E266-5B8A-E951-B3DF-88A988716B11}"/>
                </a:ext>
              </a:extLst>
            </p:cNvPr>
            <p:cNvSpPr/>
            <p:nvPr/>
          </p:nvSpPr>
          <p:spPr>
            <a:xfrm>
              <a:off x="254002" y="365760"/>
              <a:ext cx="680715" cy="518163"/>
            </a:xfrm>
            <a:prstGeom prst="rect">
              <a:avLst/>
            </a:prstGeom>
            <a:solidFill>
              <a:srgbClr val="FFFFFF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Gill Sans Ultra Bold" panose="020B0A02020104020203" pitchFamily="34" charset="0"/>
              </a:endParaRPr>
            </a:p>
          </p:txBody>
        </p:sp>
        <p:pic>
          <p:nvPicPr>
            <p:cNvPr id="5" name="Image 5">
              <a:extLst>
                <a:ext uri="{FF2B5EF4-FFF2-40B4-BE49-F238E27FC236}">
                  <a16:creationId xmlns:a16="http://schemas.microsoft.com/office/drawing/2014/main" id="{3031DC27-9FDD-5B28-4B9F-538624FAA6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598" y="113330"/>
              <a:ext cx="992389" cy="1006169"/>
            </a:xfrm>
            <a:prstGeom prst="rect">
              <a:avLst/>
            </a:prstGeom>
            <a:noFill/>
            <a:ln cap="flat">
              <a:noFill/>
            </a:ln>
          </p:spPr>
        </p:pic>
      </p:grpSp>
      <p:sp>
        <p:nvSpPr>
          <p:cNvPr id="6" name="Rectangle : coins arrondis 4">
            <a:extLst>
              <a:ext uri="{FF2B5EF4-FFF2-40B4-BE49-F238E27FC236}">
                <a16:creationId xmlns:a16="http://schemas.microsoft.com/office/drawing/2014/main" id="{92048BCD-48FA-7802-D863-2F2BC57FCB07}"/>
              </a:ext>
            </a:extLst>
          </p:cNvPr>
          <p:cNvSpPr/>
          <p:nvPr/>
        </p:nvSpPr>
        <p:spPr>
          <a:xfrm>
            <a:off x="101598" y="1330964"/>
            <a:ext cx="12019275" cy="5059676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000" b="1" i="0" u="none" strike="noStrike" kern="120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Can you think of any other questions to ask?</a:t>
            </a:r>
          </a:p>
        </p:txBody>
      </p:sp>
      <p:grpSp>
        <p:nvGrpSpPr>
          <p:cNvPr id="8" name="Groupe 20">
            <a:extLst>
              <a:ext uri="{FF2B5EF4-FFF2-40B4-BE49-F238E27FC236}">
                <a16:creationId xmlns:a16="http://schemas.microsoft.com/office/drawing/2014/main" id="{058916B8-6C2A-B1D3-2D0F-19FD7324CA27}"/>
              </a:ext>
            </a:extLst>
          </p:cNvPr>
          <p:cNvGrpSpPr/>
          <p:nvPr/>
        </p:nvGrpSpPr>
        <p:grpSpPr>
          <a:xfrm>
            <a:off x="185147" y="2677162"/>
            <a:ext cx="3648766" cy="1435105"/>
            <a:chOff x="185147" y="2677162"/>
            <a:chExt cx="3648766" cy="1435105"/>
          </a:xfrm>
        </p:grpSpPr>
        <p:sp>
          <p:nvSpPr>
            <p:cNvPr id="9" name="Bulle narrative : rectangle à coins arrondis 3">
              <a:extLst>
                <a:ext uri="{FF2B5EF4-FFF2-40B4-BE49-F238E27FC236}">
                  <a16:creationId xmlns:a16="http://schemas.microsoft.com/office/drawing/2014/main" id="{B4B172B2-7990-94AE-6D76-7B7076A088D3}"/>
                </a:ext>
              </a:extLst>
            </p:cNvPr>
            <p:cNvSpPr/>
            <p:nvPr/>
          </p:nvSpPr>
          <p:spPr>
            <a:xfrm>
              <a:off x="185147" y="2677162"/>
              <a:ext cx="3648766" cy="1435105"/>
            </a:xfrm>
            <a:custGeom>
              <a:avLst>
                <a:gd name="f0" fmla="val 26063"/>
                <a:gd name="f1" fmla="val 28917"/>
              </a:avLst>
              <a:gdLst>
                <a:gd name="f2" fmla="val 10800000"/>
                <a:gd name="f3" fmla="val 5400000"/>
                <a:gd name="f4" fmla="val 16200000"/>
                <a:gd name="f5" fmla="val 180"/>
                <a:gd name="f6" fmla="val w"/>
                <a:gd name="f7" fmla="val h"/>
                <a:gd name="f8" fmla="val 0"/>
                <a:gd name="f9" fmla="val 21600"/>
                <a:gd name="f10" fmla="+- 0 0 1"/>
                <a:gd name="f11" fmla="val 2147483647"/>
                <a:gd name="f12" fmla="val 3590"/>
                <a:gd name="f13" fmla="val 8970"/>
                <a:gd name="f14" fmla="val 12630"/>
                <a:gd name="f15" fmla="val 18010"/>
                <a:gd name="f16" fmla="val -2147483647"/>
                <a:gd name="f17" fmla="+- 0 0 180"/>
                <a:gd name="f18" fmla="*/ f6 1 21600"/>
                <a:gd name="f19" fmla="*/ f7 1 21600"/>
                <a:gd name="f20" fmla="val f8"/>
                <a:gd name="f21" fmla="val f9"/>
                <a:gd name="f22" fmla="+- 0 0 f12"/>
                <a:gd name="f23" fmla="+- 3590 0 f8"/>
                <a:gd name="f24" fmla="+- 0 0 f3"/>
                <a:gd name="f25" fmla="+- 21600 0 f15"/>
                <a:gd name="f26" fmla="+- 18010 0 f9"/>
                <a:gd name="f27" fmla="pin -2147483647 f0 2147483647"/>
                <a:gd name="f28" fmla="pin -2147483647 f1 2147483647"/>
                <a:gd name="f29" fmla="*/ f17 f2 1"/>
                <a:gd name="f30" fmla="+- f21 0 f20"/>
                <a:gd name="f31" fmla="val f27"/>
                <a:gd name="f32" fmla="val f28"/>
                <a:gd name="f33" fmla="abs f22"/>
                <a:gd name="f34" fmla="abs f23"/>
                <a:gd name="f35" fmla="?: f22 f24 f3"/>
                <a:gd name="f36" fmla="?: f22 f3 f24"/>
                <a:gd name="f37" fmla="?: f22 f4 f3"/>
                <a:gd name="f38" fmla="?: f22 f3 f4"/>
                <a:gd name="f39" fmla="abs f25"/>
                <a:gd name="f40" fmla="?: f23 f24 f3"/>
                <a:gd name="f41" fmla="?: f23 f3 f24"/>
                <a:gd name="f42" fmla="?: f25 0 f2"/>
                <a:gd name="f43" fmla="?: f25 f2 0"/>
                <a:gd name="f44" fmla="abs f26"/>
                <a:gd name="f45" fmla="?: f25 f24 f3"/>
                <a:gd name="f46" fmla="?: f25 f3 f24"/>
                <a:gd name="f47" fmla="?: f25 f4 f3"/>
                <a:gd name="f48" fmla="?: f25 f3 f4"/>
                <a:gd name="f49" fmla="?: f26 f24 f3"/>
                <a:gd name="f50" fmla="?: f26 f3 f24"/>
                <a:gd name="f51" fmla="?: f22 0 f2"/>
                <a:gd name="f52" fmla="?: f22 f2 0"/>
                <a:gd name="f53" fmla="*/ f27 f18 1"/>
                <a:gd name="f54" fmla="*/ f28 f19 1"/>
                <a:gd name="f55" fmla="*/ f29 1 f5"/>
                <a:gd name="f56" fmla="*/ f30 1 21600"/>
                <a:gd name="f57" fmla="+- f31 0 10800"/>
                <a:gd name="f58" fmla="+- f32 0 10800"/>
                <a:gd name="f59" fmla="+- f32 0 21600"/>
                <a:gd name="f60" fmla="+- f31 0 21600"/>
                <a:gd name="f61" fmla="?: f22 f38 f37"/>
                <a:gd name="f62" fmla="?: f22 f37 f38"/>
                <a:gd name="f63" fmla="?: f23 f36 f35"/>
                <a:gd name="f64" fmla="?: f23 f43 f42"/>
                <a:gd name="f65" fmla="?: f23 f42 f43"/>
                <a:gd name="f66" fmla="?: f25 f40 f41"/>
                <a:gd name="f67" fmla="?: f25 f48 f47"/>
                <a:gd name="f68" fmla="?: f25 f47 f48"/>
                <a:gd name="f69" fmla="?: f26 f46 f45"/>
                <a:gd name="f70" fmla="?: f26 f52 f51"/>
                <a:gd name="f71" fmla="?: f26 f51 f52"/>
                <a:gd name="f72" fmla="?: f22 f49 f50"/>
                <a:gd name="f73" fmla="*/ f31 f18 1"/>
                <a:gd name="f74" fmla="*/ f32 f19 1"/>
                <a:gd name="f75" fmla="+- f55 0 f3"/>
                <a:gd name="f76" fmla="*/ 800 f56 1"/>
                <a:gd name="f77" fmla="*/ 20800 f56 1"/>
                <a:gd name="f78" fmla="abs f57"/>
                <a:gd name="f79" fmla="abs f58"/>
                <a:gd name="f80" fmla="?: f23 f62 f61"/>
                <a:gd name="f81" fmla="?: f25 f64 f65"/>
                <a:gd name="f82" fmla="?: f26 f68 f67"/>
                <a:gd name="f83" fmla="?: f22 f70 f71"/>
                <a:gd name="f84" fmla="+- f78 0 f79"/>
                <a:gd name="f85" fmla="+- f79 0 f78"/>
                <a:gd name="f86" fmla="*/ f76 1 f56"/>
                <a:gd name="f87" fmla="*/ f77 1 f56"/>
                <a:gd name="f88" fmla="?: f58 f10 f84"/>
                <a:gd name="f89" fmla="?: f58 f84 f10"/>
                <a:gd name="f90" fmla="?: f57 f10 f85"/>
                <a:gd name="f91" fmla="?: f57 f85 f10"/>
                <a:gd name="f92" fmla="*/ f86 f18 1"/>
                <a:gd name="f93" fmla="*/ f87 f18 1"/>
                <a:gd name="f94" fmla="*/ f87 f19 1"/>
                <a:gd name="f95" fmla="*/ f86 f19 1"/>
                <a:gd name="f96" fmla="?: f31 f10 f88"/>
                <a:gd name="f97" fmla="?: f31 f10 f89"/>
                <a:gd name="f98" fmla="?: f59 f90 f10"/>
                <a:gd name="f99" fmla="?: f59 f91 f10"/>
                <a:gd name="f100" fmla="?: f60 f89 f10"/>
                <a:gd name="f101" fmla="?: f60 f88 f10"/>
                <a:gd name="f102" fmla="?: f32 f10 f91"/>
                <a:gd name="f103" fmla="?: f32 f10 f90"/>
                <a:gd name="f104" fmla="?: f96 f31 0"/>
                <a:gd name="f105" fmla="?: f96 f32 6280"/>
                <a:gd name="f106" fmla="?: f97 f31 0"/>
                <a:gd name="f107" fmla="?: f97 f32 15320"/>
                <a:gd name="f108" fmla="?: f98 f31 6280"/>
                <a:gd name="f109" fmla="?: f98 f32 21600"/>
                <a:gd name="f110" fmla="?: f99 f31 15320"/>
                <a:gd name="f111" fmla="?: f99 f32 21600"/>
                <a:gd name="f112" fmla="?: f100 f31 21600"/>
                <a:gd name="f113" fmla="?: f100 f32 15320"/>
                <a:gd name="f114" fmla="?: f101 f31 21600"/>
                <a:gd name="f115" fmla="?: f101 f32 6280"/>
                <a:gd name="f116" fmla="?: f102 f31 15320"/>
                <a:gd name="f117" fmla="?: f102 f32 0"/>
                <a:gd name="f118" fmla="?: f103 f31 6280"/>
                <a:gd name="f119" fmla="?: f103 f32 0"/>
              </a:gdLst>
              <a:ahLst>
                <a:ahXY gdRefX="f0" minX="f16" maxX="f11" gdRefY="f1" minY="f16" maxY="f11">
                  <a:pos x="f53" y="f54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75">
                  <a:pos x="f73" y="f74"/>
                </a:cxn>
              </a:cxnLst>
              <a:rect l="f92" t="f95" r="f93" b="f94"/>
              <a:pathLst>
                <a:path w="21600" h="21600">
                  <a:moveTo>
                    <a:pt x="f12" y="f8"/>
                  </a:moveTo>
                  <a:arcTo wR="f33" hR="f34" stAng="f80" swAng="f63"/>
                  <a:lnTo>
                    <a:pt x="f104" y="f105"/>
                  </a:lnTo>
                  <a:lnTo>
                    <a:pt x="f8" y="f13"/>
                  </a:lnTo>
                  <a:lnTo>
                    <a:pt x="f8" y="f14"/>
                  </a:lnTo>
                  <a:lnTo>
                    <a:pt x="f106" y="f107"/>
                  </a:lnTo>
                  <a:lnTo>
                    <a:pt x="f8" y="f15"/>
                  </a:lnTo>
                  <a:arcTo wR="f34" hR="f39" stAng="f81" swAng="f66"/>
                  <a:lnTo>
                    <a:pt x="f108" y="f109"/>
                  </a:lnTo>
                  <a:lnTo>
                    <a:pt x="f13" y="f9"/>
                  </a:lnTo>
                  <a:lnTo>
                    <a:pt x="f14" y="f9"/>
                  </a:lnTo>
                  <a:lnTo>
                    <a:pt x="f110" y="f111"/>
                  </a:lnTo>
                  <a:lnTo>
                    <a:pt x="f15" y="f9"/>
                  </a:lnTo>
                  <a:arcTo wR="f39" hR="f44" stAng="f82" swAng="f69"/>
                  <a:lnTo>
                    <a:pt x="f112" y="f113"/>
                  </a:lnTo>
                  <a:lnTo>
                    <a:pt x="f9" y="f14"/>
                  </a:lnTo>
                  <a:lnTo>
                    <a:pt x="f9" y="f13"/>
                  </a:lnTo>
                  <a:lnTo>
                    <a:pt x="f114" y="f115"/>
                  </a:lnTo>
                  <a:lnTo>
                    <a:pt x="f9" y="f12"/>
                  </a:lnTo>
                  <a:arcTo wR="f44" hR="f33" stAng="f83" swAng="f72"/>
                  <a:lnTo>
                    <a:pt x="f116" y="f117"/>
                  </a:lnTo>
                  <a:lnTo>
                    <a:pt x="f14" y="f8"/>
                  </a:lnTo>
                  <a:lnTo>
                    <a:pt x="f13" y="f8"/>
                  </a:lnTo>
                  <a:lnTo>
                    <a:pt x="f118" y="f119"/>
                  </a:lnTo>
                  <a:close/>
                </a:path>
              </a:pathLst>
            </a:custGeom>
            <a:noFill/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fr-FR" sz="2400" b="0" i="0" u="none" strike="noStrike" kern="1200" cap="none" spc="0" baseline="0" dirty="0" err="1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What</a:t>
              </a:r>
              <a:r>
                <a:rPr lang="fr-FR" sz="2400" b="0" i="0" u="none" strike="noStrike" kern="1200" cap="none" spc="0" baseline="0" dirty="0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 </a:t>
              </a:r>
              <a:r>
                <a:rPr lang="fr-FR" sz="2400" b="0" i="0" u="none" strike="noStrike" kern="1200" cap="none" spc="0" baseline="0" dirty="0" err="1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would</a:t>
              </a:r>
              <a:r>
                <a:rPr lang="fr-FR" sz="2400" b="0" i="0" u="none" strike="noStrike" kern="1200" cap="none" spc="0" baseline="0" dirty="0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 </a:t>
              </a:r>
              <a:r>
                <a:rPr lang="fr-FR" sz="2400" b="0" i="0" u="none" strike="noStrike" kern="1200" cap="none" spc="0" baseline="0" dirty="0" err="1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you</a:t>
              </a:r>
              <a:r>
                <a:rPr lang="fr-FR" sz="2400" b="0" i="0" u="none" strike="noStrike" kern="1200" cap="none" spc="0" baseline="0" dirty="0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 </a:t>
              </a:r>
              <a:r>
                <a:rPr lang="fr-FR" sz="2400" b="0" i="0" u="none" strike="noStrike" kern="1200" cap="none" spc="0" baseline="0" dirty="0" err="1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be</a:t>
              </a:r>
              <a:r>
                <a:rPr lang="fr-FR" sz="2400" b="0" i="0" u="none" strike="noStrike" kern="1200" cap="none" spc="0" baseline="0" dirty="0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, if </a:t>
              </a:r>
              <a:r>
                <a:rPr lang="fr-FR" sz="2400" b="0" i="0" u="none" strike="noStrike" kern="1200" cap="none" spc="0" baseline="0" dirty="0" err="1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you</a:t>
              </a:r>
              <a:r>
                <a:rPr lang="fr-FR" sz="2400" b="0" i="0" u="none" strike="noStrike" kern="1200" cap="none" spc="0" baseline="0" dirty="0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 </a:t>
              </a:r>
              <a:r>
                <a:rPr lang="fr-FR" sz="2400" b="0" i="0" u="none" strike="noStrike" kern="1200" cap="none" spc="0" baseline="0" dirty="0" err="1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were</a:t>
              </a:r>
              <a:endParaRPr lang="fr-FR" sz="24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endParaRPr>
            </a:p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fr-FR" sz="2400" b="0" i="0" u="none" strike="noStrike" kern="1200" cap="none" spc="0" baseline="0" dirty="0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			 ?</a:t>
              </a:r>
            </a:p>
          </p:txBody>
        </p:sp>
        <p:cxnSp>
          <p:nvCxnSpPr>
            <p:cNvPr id="10" name="Connecteur droit 10">
              <a:extLst>
                <a:ext uri="{FF2B5EF4-FFF2-40B4-BE49-F238E27FC236}">
                  <a16:creationId xmlns:a16="http://schemas.microsoft.com/office/drawing/2014/main" id="{ECEE2509-D0BC-798F-69C8-16EAD5E9C2B7}"/>
                </a:ext>
              </a:extLst>
            </p:cNvPr>
            <p:cNvCxnSpPr/>
            <p:nvPr/>
          </p:nvCxnSpPr>
          <p:spPr>
            <a:xfrm>
              <a:off x="520961" y="3944172"/>
              <a:ext cx="2710821" cy="0"/>
            </a:xfrm>
            <a:prstGeom prst="straightConnector1">
              <a:avLst/>
            </a:prstGeom>
            <a:noFill/>
            <a:ln w="25402" cap="flat">
              <a:solidFill>
                <a:srgbClr val="000000"/>
              </a:solidFill>
              <a:prstDash val="solid"/>
              <a:miter/>
            </a:ln>
          </p:spPr>
        </p:cxnSp>
      </p:grpSp>
      <p:grpSp>
        <p:nvGrpSpPr>
          <p:cNvPr id="11" name="Groupe 21">
            <a:extLst>
              <a:ext uri="{FF2B5EF4-FFF2-40B4-BE49-F238E27FC236}">
                <a16:creationId xmlns:a16="http://schemas.microsoft.com/office/drawing/2014/main" id="{F918D16F-2D38-E433-6B75-1C295C64B791}"/>
              </a:ext>
            </a:extLst>
          </p:cNvPr>
          <p:cNvGrpSpPr/>
          <p:nvPr/>
        </p:nvGrpSpPr>
        <p:grpSpPr>
          <a:xfrm>
            <a:off x="3833914" y="2171699"/>
            <a:ext cx="3727092" cy="1689097"/>
            <a:chOff x="3833914" y="2171699"/>
            <a:chExt cx="3727092" cy="1689097"/>
          </a:xfrm>
        </p:grpSpPr>
        <p:sp>
          <p:nvSpPr>
            <p:cNvPr id="12" name="Bulle narrative : rectangle à coins arrondis 11">
              <a:extLst>
                <a:ext uri="{FF2B5EF4-FFF2-40B4-BE49-F238E27FC236}">
                  <a16:creationId xmlns:a16="http://schemas.microsoft.com/office/drawing/2014/main" id="{415D0D6C-4622-6CF6-F919-A1F5B94264FB}"/>
                </a:ext>
              </a:extLst>
            </p:cNvPr>
            <p:cNvSpPr/>
            <p:nvPr/>
          </p:nvSpPr>
          <p:spPr>
            <a:xfrm>
              <a:off x="3833914" y="2171699"/>
              <a:ext cx="3727092" cy="1689097"/>
            </a:xfrm>
            <a:custGeom>
              <a:avLst>
                <a:gd name="f0" fmla="val 13172"/>
                <a:gd name="f1" fmla="val 28981"/>
              </a:avLst>
              <a:gdLst>
                <a:gd name="f2" fmla="val 10800000"/>
                <a:gd name="f3" fmla="val 5400000"/>
                <a:gd name="f4" fmla="val 16200000"/>
                <a:gd name="f5" fmla="val 180"/>
                <a:gd name="f6" fmla="val w"/>
                <a:gd name="f7" fmla="val h"/>
                <a:gd name="f8" fmla="val 0"/>
                <a:gd name="f9" fmla="val 21600"/>
                <a:gd name="f10" fmla="+- 0 0 1"/>
                <a:gd name="f11" fmla="val 2147483647"/>
                <a:gd name="f12" fmla="val 3590"/>
                <a:gd name="f13" fmla="val 8970"/>
                <a:gd name="f14" fmla="val 12630"/>
                <a:gd name="f15" fmla="val 18010"/>
                <a:gd name="f16" fmla="val -2147483647"/>
                <a:gd name="f17" fmla="+- 0 0 180"/>
                <a:gd name="f18" fmla="*/ f6 1 21600"/>
                <a:gd name="f19" fmla="*/ f7 1 21600"/>
                <a:gd name="f20" fmla="val f8"/>
                <a:gd name="f21" fmla="val f9"/>
                <a:gd name="f22" fmla="+- 0 0 f12"/>
                <a:gd name="f23" fmla="+- 3590 0 f8"/>
                <a:gd name="f24" fmla="+- 0 0 f3"/>
                <a:gd name="f25" fmla="+- 21600 0 f15"/>
                <a:gd name="f26" fmla="+- 18010 0 f9"/>
                <a:gd name="f27" fmla="pin -2147483647 f0 2147483647"/>
                <a:gd name="f28" fmla="pin -2147483647 f1 2147483647"/>
                <a:gd name="f29" fmla="*/ f17 f2 1"/>
                <a:gd name="f30" fmla="+- f21 0 f20"/>
                <a:gd name="f31" fmla="val f27"/>
                <a:gd name="f32" fmla="val f28"/>
                <a:gd name="f33" fmla="abs f22"/>
                <a:gd name="f34" fmla="abs f23"/>
                <a:gd name="f35" fmla="?: f22 f24 f3"/>
                <a:gd name="f36" fmla="?: f22 f3 f24"/>
                <a:gd name="f37" fmla="?: f22 f4 f3"/>
                <a:gd name="f38" fmla="?: f22 f3 f4"/>
                <a:gd name="f39" fmla="abs f25"/>
                <a:gd name="f40" fmla="?: f23 f24 f3"/>
                <a:gd name="f41" fmla="?: f23 f3 f24"/>
                <a:gd name="f42" fmla="?: f25 0 f2"/>
                <a:gd name="f43" fmla="?: f25 f2 0"/>
                <a:gd name="f44" fmla="abs f26"/>
                <a:gd name="f45" fmla="?: f25 f24 f3"/>
                <a:gd name="f46" fmla="?: f25 f3 f24"/>
                <a:gd name="f47" fmla="?: f25 f4 f3"/>
                <a:gd name="f48" fmla="?: f25 f3 f4"/>
                <a:gd name="f49" fmla="?: f26 f24 f3"/>
                <a:gd name="f50" fmla="?: f26 f3 f24"/>
                <a:gd name="f51" fmla="?: f22 0 f2"/>
                <a:gd name="f52" fmla="?: f22 f2 0"/>
                <a:gd name="f53" fmla="*/ f27 f18 1"/>
                <a:gd name="f54" fmla="*/ f28 f19 1"/>
                <a:gd name="f55" fmla="*/ f29 1 f5"/>
                <a:gd name="f56" fmla="*/ f30 1 21600"/>
                <a:gd name="f57" fmla="+- f31 0 10800"/>
                <a:gd name="f58" fmla="+- f32 0 10800"/>
                <a:gd name="f59" fmla="+- f32 0 21600"/>
                <a:gd name="f60" fmla="+- f31 0 21600"/>
                <a:gd name="f61" fmla="?: f22 f38 f37"/>
                <a:gd name="f62" fmla="?: f22 f37 f38"/>
                <a:gd name="f63" fmla="?: f23 f36 f35"/>
                <a:gd name="f64" fmla="?: f23 f43 f42"/>
                <a:gd name="f65" fmla="?: f23 f42 f43"/>
                <a:gd name="f66" fmla="?: f25 f40 f41"/>
                <a:gd name="f67" fmla="?: f25 f48 f47"/>
                <a:gd name="f68" fmla="?: f25 f47 f48"/>
                <a:gd name="f69" fmla="?: f26 f46 f45"/>
                <a:gd name="f70" fmla="?: f26 f52 f51"/>
                <a:gd name="f71" fmla="?: f26 f51 f52"/>
                <a:gd name="f72" fmla="?: f22 f49 f50"/>
                <a:gd name="f73" fmla="*/ f31 f18 1"/>
                <a:gd name="f74" fmla="*/ f32 f19 1"/>
                <a:gd name="f75" fmla="+- f55 0 f3"/>
                <a:gd name="f76" fmla="*/ 800 f56 1"/>
                <a:gd name="f77" fmla="*/ 20800 f56 1"/>
                <a:gd name="f78" fmla="abs f57"/>
                <a:gd name="f79" fmla="abs f58"/>
                <a:gd name="f80" fmla="?: f23 f62 f61"/>
                <a:gd name="f81" fmla="?: f25 f64 f65"/>
                <a:gd name="f82" fmla="?: f26 f68 f67"/>
                <a:gd name="f83" fmla="?: f22 f70 f71"/>
                <a:gd name="f84" fmla="+- f78 0 f79"/>
                <a:gd name="f85" fmla="+- f79 0 f78"/>
                <a:gd name="f86" fmla="*/ f76 1 f56"/>
                <a:gd name="f87" fmla="*/ f77 1 f56"/>
                <a:gd name="f88" fmla="?: f58 f10 f84"/>
                <a:gd name="f89" fmla="?: f58 f84 f10"/>
                <a:gd name="f90" fmla="?: f57 f10 f85"/>
                <a:gd name="f91" fmla="?: f57 f85 f10"/>
                <a:gd name="f92" fmla="*/ f86 f18 1"/>
                <a:gd name="f93" fmla="*/ f87 f18 1"/>
                <a:gd name="f94" fmla="*/ f87 f19 1"/>
                <a:gd name="f95" fmla="*/ f86 f19 1"/>
                <a:gd name="f96" fmla="?: f31 f10 f88"/>
                <a:gd name="f97" fmla="?: f31 f10 f89"/>
                <a:gd name="f98" fmla="?: f59 f90 f10"/>
                <a:gd name="f99" fmla="?: f59 f91 f10"/>
                <a:gd name="f100" fmla="?: f60 f89 f10"/>
                <a:gd name="f101" fmla="?: f60 f88 f10"/>
                <a:gd name="f102" fmla="?: f32 f10 f91"/>
                <a:gd name="f103" fmla="?: f32 f10 f90"/>
                <a:gd name="f104" fmla="?: f96 f31 0"/>
                <a:gd name="f105" fmla="?: f96 f32 6280"/>
                <a:gd name="f106" fmla="?: f97 f31 0"/>
                <a:gd name="f107" fmla="?: f97 f32 15320"/>
                <a:gd name="f108" fmla="?: f98 f31 6280"/>
                <a:gd name="f109" fmla="?: f98 f32 21600"/>
                <a:gd name="f110" fmla="?: f99 f31 15320"/>
                <a:gd name="f111" fmla="?: f99 f32 21600"/>
                <a:gd name="f112" fmla="?: f100 f31 21600"/>
                <a:gd name="f113" fmla="?: f100 f32 15320"/>
                <a:gd name="f114" fmla="?: f101 f31 21600"/>
                <a:gd name="f115" fmla="?: f101 f32 6280"/>
                <a:gd name="f116" fmla="?: f102 f31 15320"/>
                <a:gd name="f117" fmla="?: f102 f32 0"/>
                <a:gd name="f118" fmla="?: f103 f31 6280"/>
                <a:gd name="f119" fmla="?: f103 f32 0"/>
              </a:gdLst>
              <a:ahLst>
                <a:ahXY gdRefX="f0" minX="f16" maxX="f11" gdRefY="f1" minY="f16" maxY="f11">
                  <a:pos x="f53" y="f54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75">
                  <a:pos x="f73" y="f74"/>
                </a:cxn>
              </a:cxnLst>
              <a:rect l="f92" t="f95" r="f93" b="f94"/>
              <a:pathLst>
                <a:path w="21600" h="21600">
                  <a:moveTo>
                    <a:pt x="f12" y="f8"/>
                  </a:moveTo>
                  <a:arcTo wR="f33" hR="f34" stAng="f80" swAng="f63"/>
                  <a:lnTo>
                    <a:pt x="f104" y="f105"/>
                  </a:lnTo>
                  <a:lnTo>
                    <a:pt x="f8" y="f13"/>
                  </a:lnTo>
                  <a:lnTo>
                    <a:pt x="f8" y="f14"/>
                  </a:lnTo>
                  <a:lnTo>
                    <a:pt x="f106" y="f107"/>
                  </a:lnTo>
                  <a:lnTo>
                    <a:pt x="f8" y="f15"/>
                  </a:lnTo>
                  <a:arcTo wR="f34" hR="f39" stAng="f81" swAng="f66"/>
                  <a:lnTo>
                    <a:pt x="f108" y="f109"/>
                  </a:lnTo>
                  <a:lnTo>
                    <a:pt x="f13" y="f9"/>
                  </a:lnTo>
                  <a:lnTo>
                    <a:pt x="f14" y="f9"/>
                  </a:lnTo>
                  <a:lnTo>
                    <a:pt x="f110" y="f111"/>
                  </a:lnTo>
                  <a:lnTo>
                    <a:pt x="f15" y="f9"/>
                  </a:lnTo>
                  <a:arcTo wR="f39" hR="f44" stAng="f82" swAng="f69"/>
                  <a:lnTo>
                    <a:pt x="f112" y="f113"/>
                  </a:lnTo>
                  <a:lnTo>
                    <a:pt x="f9" y="f14"/>
                  </a:lnTo>
                  <a:lnTo>
                    <a:pt x="f9" y="f13"/>
                  </a:lnTo>
                  <a:lnTo>
                    <a:pt x="f114" y="f115"/>
                  </a:lnTo>
                  <a:lnTo>
                    <a:pt x="f9" y="f12"/>
                  </a:lnTo>
                  <a:arcTo wR="f44" hR="f33" stAng="f83" swAng="f72"/>
                  <a:lnTo>
                    <a:pt x="f116" y="f117"/>
                  </a:lnTo>
                  <a:lnTo>
                    <a:pt x="f14" y="f8"/>
                  </a:lnTo>
                  <a:lnTo>
                    <a:pt x="f13" y="f8"/>
                  </a:lnTo>
                  <a:lnTo>
                    <a:pt x="f118" y="f119"/>
                  </a:lnTo>
                  <a:close/>
                </a:path>
              </a:pathLst>
            </a:custGeom>
            <a:noFill/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fr-FR" sz="2400" b="0" i="0" u="none" strike="noStrike" kern="1200" cap="none" spc="0" baseline="0" dirty="0" err="1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What</a:t>
              </a:r>
              <a:r>
                <a:rPr lang="fr-FR" sz="2400" b="0" i="0" u="none" strike="noStrike" kern="1200" cap="none" spc="0" baseline="0" dirty="0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 </a:t>
              </a:r>
              <a:r>
                <a:rPr lang="fr-FR" sz="2400" b="0" i="0" u="none" strike="noStrike" kern="1200" cap="none" spc="0" baseline="0" dirty="0" err="1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would</a:t>
              </a:r>
              <a:r>
                <a:rPr lang="fr-FR" sz="2400" b="0" i="0" u="none" strike="noStrike" kern="1200" cap="none" spc="0" baseline="0" dirty="0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 </a:t>
              </a:r>
              <a:r>
                <a:rPr lang="fr-FR" sz="2400" b="0" i="0" u="none" strike="noStrike" kern="1200" cap="none" spc="0" baseline="0" dirty="0" err="1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you</a:t>
              </a:r>
              <a:r>
                <a:rPr lang="fr-FR" sz="2400" b="0" i="0" u="none" strike="noStrike" kern="1200" cap="none" spc="0" baseline="0" dirty="0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 </a:t>
              </a:r>
              <a:r>
                <a:rPr lang="fr-FR" sz="2400" b="0" i="0" u="none" strike="noStrike" kern="1200" cap="none" spc="0" baseline="0" dirty="0" err="1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be</a:t>
              </a:r>
              <a:r>
                <a:rPr lang="fr-FR" sz="2400" b="0" i="0" u="none" strike="noStrike" kern="1200" cap="none" spc="0" baseline="0" dirty="0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, if </a:t>
              </a:r>
              <a:r>
                <a:rPr lang="fr-FR" sz="2400" b="0" i="0" u="none" strike="noStrike" kern="1200" cap="none" spc="0" baseline="0" dirty="0" err="1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you</a:t>
              </a:r>
              <a:r>
                <a:rPr lang="fr-FR" sz="2400" b="0" i="0" u="none" strike="noStrike" kern="1200" cap="none" spc="0" baseline="0" dirty="0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 </a:t>
              </a:r>
              <a:r>
                <a:rPr lang="fr-FR" sz="2400" b="0" i="0" u="none" strike="noStrike" kern="1200" cap="none" spc="0" baseline="0" dirty="0" err="1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were</a:t>
              </a:r>
              <a:endParaRPr lang="fr-FR" sz="24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endParaRPr>
            </a:p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fr-FR" sz="2400" b="0" i="0" u="none" strike="noStrike" kern="1200" cap="none" spc="0" baseline="0" dirty="0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	  	        ?</a:t>
              </a:r>
            </a:p>
          </p:txBody>
        </p:sp>
        <p:cxnSp>
          <p:nvCxnSpPr>
            <p:cNvPr id="13" name="Connecteur droit 12">
              <a:extLst>
                <a:ext uri="{FF2B5EF4-FFF2-40B4-BE49-F238E27FC236}">
                  <a16:creationId xmlns:a16="http://schemas.microsoft.com/office/drawing/2014/main" id="{F123BDFC-B999-BDCA-0557-4C2E66C070A1}"/>
                </a:ext>
              </a:extLst>
            </p:cNvPr>
            <p:cNvCxnSpPr/>
            <p:nvPr/>
          </p:nvCxnSpPr>
          <p:spPr>
            <a:xfrm>
              <a:off x="4003974" y="3581101"/>
              <a:ext cx="2888736" cy="0"/>
            </a:xfrm>
            <a:prstGeom prst="straightConnector1">
              <a:avLst/>
            </a:prstGeom>
            <a:noFill/>
            <a:ln w="25402" cap="flat">
              <a:solidFill>
                <a:srgbClr val="000000"/>
              </a:solidFill>
              <a:prstDash val="solid"/>
              <a:miter/>
            </a:ln>
          </p:spPr>
        </p:cxnSp>
      </p:grpSp>
      <p:grpSp>
        <p:nvGrpSpPr>
          <p:cNvPr id="14" name="Groupe 24">
            <a:extLst>
              <a:ext uri="{FF2B5EF4-FFF2-40B4-BE49-F238E27FC236}">
                <a16:creationId xmlns:a16="http://schemas.microsoft.com/office/drawing/2014/main" id="{358D5625-C4C3-5B76-E0FE-4F906E4D13E0}"/>
              </a:ext>
            </a:extLst>
          </p:cNvPr>
          <p:cNvGrpSpPr/>
          <p:nvPr/>
        </p:nvGrpSpPr>
        <p:grpSpPr>
          <a:xfrm>
            <a:off x="520961" y="4734004"/>
            <a:ext cx="3483013" cy="1435105"/>
            <a:chOff x="520961" y="4734004"/>
            <a:chExt cx="3483013" cy="1435105"/>
          </a:xfrm>
        </p:grpSpPr>
        <p:sp>
          <p:nvSpPr>
            <p:cNvPr id="15" name="Bulle narrative : rectangle à coins arrondis 15">
              <a:extLst>
                <a:ext uri="{FF2B5EF4-FFF2-40B4-BE49-F238E27FC236}">
                  <a16:creationId xmlns:a16="http://schemas.microsoft.com/office/drawing/2014/main" id="{F1813937-DF96-3D6F-724D-4227597CCAEA}"/>
                </a:ext>
              </a:extLst>
            </p:cNvPr>
            <p:cNvSpPr/>
            <p:nvPr/>
          </p:nvSpPr>
          <p:spPr>
            <a:xfrm>
              <a:off x="520961" y="4734004"/>
              <a:ext cx="3483013" cy="1435105"/>
            </a:xfrm>
            <a:custGeom>
              <a:avLst>
                <a:gd name="f0" fmla="val 25263"/>
                <a:gd name="f1" fmla="val 13049"/>
              </a:avLst>
              <a:gdLst>
                <a:gd name="f2" fmla="val 10800000"/>
                <a:gd name="f3" fmla="val 5400000"/>
                <a:gd name="f4" fmla="val 16200000"/>
                <a:gd name="f5" fmla="val 180"/>
                <a:gd name="f6" fmla="val w"/>
                <a:gd name="f7" fmla="val h"/>
                <a:gd name="f8" fmla="val 0"/>
                <a:gd name="f9" fmla="val 21600"/>
                <a:gd name="f10" fmla="+- 0 0 1"/>
                <a:gd name="f11" fmla="val 2147483647"/>
                <a:gd name="f12" fmla="val 3590"/>
                <a:gd name="f13" fmla="val 8970"/>
                <a:gd name="f14" fmla="val 12630"/>
                <a:gd name="f15" fmla="val 18010"/>
                <a:gd name="f16" fmla="val -2147483647"/>
                <a:gd name="f17" fmla="+- 0 0 180"/>
                <a:gd name="f18" fmla="*/ f6 1 21600"/>
                <a:gd name="f19" fmla="*/ f7 1 21600"/>
                <a:gd name="f20" fmla="val f8"/>
                <a:gd name="f21" fmla="val f9"/>
                <a:gd name="f22" fmla="+- 0 0 f12"/>
                <a:gd name="f23" fmla="+- 3590 0 f8"/>
                <a:gd name="f24" fmla="+- 0 0 f3"/>
                <a:gd name="f25" fmla="+- 21600 0 f15"/>
                <a:gd name="f26" fmla="+- 18010 0 f9"/>
                <a:gd name="f27" fmla="pin -2147483647 f0 2147483647"/>
                <a:gd name="f28" fmla="pin -2147483647 f1 2147483647"/>
                <a:gd name="f29" fmla="*/ f17 f2 1"/>
                <a:gd name="f30" fmla="+- f21 0 f20"/>
                <a:gd name="f31" fmla="val f27"/>
                <a:gd name="f32" fmla="val f28"/>
                <a:gd name="f33" fmla="abs f22"/>
                <a:gd name="f34" fmla="abs f23"/>
                <a:gd name="f35" fmla="?: f22 f24 f3"/>
                <a:gd name="f36" fmla="?: f22 f3 f24"/>
                <a:gd name="f37" fmla="?: f22 f4 f3"/>
                <a:gd name="f38" fmla="?: f22 f3 f4"/>
                <a:gd name="f39" fmla="abs f25"/>
                <a:gd name="f40" fmla="?: f23 f24 f3"/>
                <a:gd name="f41" fmla="?: f23 f3 f24"/>
                <a:gd name="f42" fmla="?: f25 0 f2"/>
                <a:gd name="f43" fmla="?: f25 f2 0"/>
                <a:gd name="f44" fmla="abs f26"/>
                <a:gd name="f45" fmla="?: f25 f24 f3"/>
                <a:gd name="f46" fmla="?: f25 f3 f24"/>
                <a:gd name="f47" fmla="?: f25 f4 f3"/>
                <a:gd name="f48" fmla="?: f25 f3 f4"/>
                <a:gd name="f49" fmla="?: f26 f24 f3"/>
                <a:gd name="f50" fmla="?: f26 f3 f24"/>
                <a:gd name="f51" fmla="?: f22 0 f2"/>
                <a:gd name="f52" fmla="?: f22 f2 0"/>
                <a:gd name="f53" fmla="*/ f27 f18 1"/>
                <a:gd name="f54" fmla="*/ f28 f19 1"/>
                <a:gd name="f55" fmla="*/ f29 1 f5"/>
                <a:gd name="f56" fmla="*/ f30 1 21600"/>
                <a:gd name="f57" fmla="+- f31 0 10800"/>
                <a:gd name="f58" fmla="+- f32 0 10800"/>
                <a:gd name="f59" fmla="+- f32 0 21600"/>
                <a:gd name="f60" fmla="+- f31 0 21600"/>
                <a:gd name="f61" fmla="?: f22 f38 f37"/>
                <a:gd name="f62" fmla="?: f22 f37 f38"/>
                <a:gd name="f63" fmla="?: f23 f36 f35"/>
                <a:gd name="f64" fmla="?: f23 f43 f42"/>
                <a:gd name="f65" fmla="?: f23 f42 f43"/>
                <a:gd name="f66" fmla="?: f25 f40 f41"/>
                <a:gd name="f67" fmla="?: f25 f48 f47"/>
                <a:gd name="f68" fmla="?: f25 f47 f48"/>
                <a:gd name="f69" fmla="?: f26 f46 f45"/>
                <a:gd name="f70" fmla="?: f26 f52 f51"/>
                <a:gd name="f71" fmla="?: f26 f51 f52"/>
                <a:gd name="f72" fmla="?: f22 f49 f50"/>
                <a:gd name="f73" fmla="*/ f31 f18 1"/>
                <a:gd name="f74" fmla="*/ f32 f19 1"/>
                <a:gd name="f75" fmla="+- f55 0 f3"/>
                <a:gd name="f76" fmla="*/ 800 f56 1"/>
                <a:gd name="f77" fmla="*/ 20800 f56 1"/>
                <a:gd name="f78" fmla="abs f57"/>
                <a:gd name="f79" fmla="abs f58"/>
                <a:gd name="f80" fmla="?: f23 f62 f61"/>
                <a:gd name="f81" fmla="?: f25 f64 f65"/>
                <a:gd name="f82" fmla="?: f26 f68 f67"/>
                <a:gd name="f83" fmla="?: f22 f70 f71"/>
                <a:gd name="f84" fmla="+- f78 0 f79"/>
                <a:gd name="f85" fmla="+- f79 0 f78"/>
                <a:gd name="f86" fmla="*/ f76 1 f56"/>
                <a:gd name="f87" fmla="*/ f77 1 f56"/>
                <a:gd name="f88" fmla="?: f58 f10 f84"/>
                <a:gd name="f89" fmla="?: f58 f84 f10"/>
                <a:gd name="f90" fmla="?: f57 f10 f85"/>
                <a:gd name="f91" fmla="?: f57 f85 f10"/>
                <a:gd name="f92" fmla="*/ f86 f18 1"/>
                <a:gd name="f93" fmla="*/ f87 f18 1"/>
                <a:gd name="f94" fmla="*/ f87 f19 1"/>
                <a:gd name="f95" fmla="*/ f86 f19 1"/>
                <a:gd name="f96" fmla="?: f31 f10 f88"/>
                <a:gd name="f97" fmla="?: f31 f10 f89"/>
                <a:gd name="f98" fmla="?: f59 f90 f10"/>
                <a:gd name="f99" fmla="?: f59 f91 f10"/>
                <a:gd name="f100" fmla="?: f60 f89 f10"/>
                <a:gd name="f101" fmla="?: f60 f88 f10"/>
                <a:gd name="f102" fmla="?: f32 f10 f91"/>
                <a:gd name="f103" fmla="?: f32 f10 f90"/>
                <a:gd name="f104" fmla="?: f96 f31 0"/>
                <a:gd name="f105" fmla="?: f96 f32 6280"/>
                <a:gd name="f106" fmla="?: f97 f31 0"/>
                <a:gd name="f107" fmla="?: f97 f32 15320"/>
                <a:gd name="f108" fmla="?: f98 f31 6280"/>
                <a:gd name="f109" fmla="?: f98 f32 21600"/>
                <a:gd name="f110" fmla="?: f99 f31 15320"/>
                <a:gd name="f111" fmla="?: f99 f32 21600"/>
                <a:gd name="f112" fmla="?: f100 f31 21600"/>
                <a:gd name="f113" fmla="?: f100 f32 15320"/>
                <a:gd name="f114" fmla="?: f101 f31 21600"/>
                <a:gd name="f115" fmla="?: f101 f32 6280"/>
                <a:gd name="f116" fmla="?: f102 f31 15320"/>
                <a:gd name="f117" fmla="?: f102 f32 0"/>
                <a:gd name="f118" fmla="?: f103 f31 6280"/>
                <a:gd name="f119" fmla="?: f103 f32 0"/>
              </a:gdLst>
              <a:ahLst>
                <a:ahXY gdRefX="f0" minX="f16" maxX="f11" gdRefY="f1" minY="f16" maxY="f11">
                  <a:pos x="f53" y="f54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75">
                  <a:pos x="f73" y="f74"/>
                </a:cxn>
              </a:cxnLst>
              <a:rect l="f92" t="f95" r="f93" b="f94"/>
              <a:pathLst>
                <a:path w="21600" h="21600">
                  <a:moveTo>
                    <a:pt x="f12" y="f8"/>
                  </a:moveTo>
                  <a:arcTo wR="f33" hR="f34" stAng="f80" swAng="f63"/>
                  <a:lnTo>
                    <a:pt x="f104" y="f105"/>
                  </a:lnTo>
                  <a:lnTo>
                    <a:pt x="f8" y="f13"/>
                  </a:lnTo>
                  <a:lnTo>
                    <a:pt x="f8" y="f14"/>
                  </a:lnTo>
                  <a:lnTo>
                    <a:pt x="f106" y="f107"/>
                  </a:lnTo>
                  <a:lnTo>
                    <a:pt x="f8" y="f15"/>
                  </a:lnTo>
                  <a:arcTo wR="f34" hR="f39" stAng="f81" swAng="f66"/>
                  <a:lnTo>
                    <a:pt x="f108" y="f109"/>
                  </a:lnTo>
                  <a:lnTo>
                    <a:pt x="f13" y="f9"/>
                  </a:lnTo>
                  <a:lnTo>
                    <a:pt x="f14" y="f9"/>
                  </a:lnTo>
                  <a:lnTo>
                    <a:pt x="f110" y="f111"/>
                  </a:lnTo>
                  <a:lnTo>
                    <a:pt x="f15" y="f9"/>
                  </a:lnTo>
                  <a:arcTo wR="f39" hR="f44" stAng="f82" swAng="f69"/>
                  <a:lnTo>
                    <a:pt x="f112" y="f113"/>
                  </a:lnTo>
                  <a:lnTo>
                    <a:pt x="f9" y="f14"/>
                  </a:lnTo>
                  <a:lnTo>
                    <a:pt x="f9" y="f13"/>
                  </a:lnTo>
                  <a:lnTo>
                    <a:pt x="f114" y="f115"/>
                  </a:lnTo>
                  <a:lnTo>
                    <a:pt x="f9" y="f12"/>
                  </a:lnTo>
                  <a:arcTo wR="f44" hR="f33" stAng="f83" swAng="f72"/>
                  <a:lnTo>
                    <a:pt x="f116" y="f117"/>
                  </a:lnTo>
                  <a:lnTo>
                    <a:pt x="f14" y="f8"/>
                  </a:lnTo>
                  <a:lnTo>
                    <a:pt x="f13" y="f8"/>
                  </a:lnTo>
                  <a:lnTo>
                    <a:pt x="f118" y="f119"/>
                  </a:lnTo>
                  <a:close/>
                </a:path>
              </a:pathLst>
            </a:custGeom>
            <a:noFill/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fr-FR" sz="2400" b="0" i="0" u="none" strike="noStrike" kern="1200" cap="none" spc="0" baseline="0" dirty="0" err="1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What</a:t>
              </a:r>
              <a:r>
                <a:rPr lang="fr-FR" sz="2400" b="0" i="0" u="none" strike="noStrike" kern="1200" cap="none" spc="0" baseline="0" dirty="0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 </a:t>
              </a:r>
              <a:r>
                <a:rPr lang="fr-FR" sz="2400" b="0" i="0" u="none" strike="noStrike" kern="1200" cap="none" spc="0" baseline="0" dirty="0" err="1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would</a:t>
              </a:r>
              <a:r>
                <a:rPr lang="fr-FR" sz="2400" b="0" i="0" u="none" strike="noStrike" kern="1200" cap="none" spc="0" baseline="0" dirty="0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 </a:t>
              </a:r>
              <a:r>
                <a:rPr lang="fr-FR" sz="2400" b="0" i="0" u="none" strike="noStrike" kern="1200" cap="none" spc="0" baseline="0" dirty="0" err="1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you</a:t>
              </a:r>
              <a:r>
                <a:rPr lang="fr-FR" sz="2400" b="0" i="0" u="none" strike="noStrike" kern="1200" cap="none" spc="0" baseline="0" dirty="0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 </a:t>
              </a:r>
              <a:r>
                <a:rPr lang="fr-FR" sz="2400" b="0" i="0" u="none" strike="noStrike" kern="1200" cap="none" spc="0" baseline="0" dirty="0" err="1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be</a:t>
              </a:r>
              <a:r>
                <a:rPr lang="fr-FR" sz="2400" b="0" i="0" u="none" strike="noStrike" kern="1200" cap="none" spc="0" baseline="0" dirty="0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, if </a:t>
              </a:r>
              <a:r>
                <a:rPr lang="fr-FR" sz="2400" b="0" i="0" u="none" strike="noStrike" kern="1200" cap="none" spc="0" baseline="0" dirty="0" err="1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you</a:t>
              </a:r>
              <a:r>
                <a:rPr lang="fr-FR" sz="2400" b="0" i="0" u="none" strike="noStrike" kern="1200" cap="none" spc="0" baseline="0" dirty="0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 </a:t>
              </a:r>
              <a:r>
                <a:rPr lang="fr-FR" sz="2400" b="0" i="0" u="none" strike="noStrike" kern="1200" cap="none" spc="0" baseline="0" dirty="0" err="1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were</a:t>
              </a:r>
              <a:endParaRPr lang="fr-FR" sz="24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endParaRPr>
            </a:p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fr-FR" sz="2400" b="0" i="0" u="none" strike="noStrike" kern="1200" cap="none" spc="0" baseline="0" dirty="0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			?</a:t>
              </a:r>
            </a:p>
          </p:txBody>
        </p:sp>
        <p:cxnSp>
          <p:nvCxnSpPr>
            <p:cNvPr id="16" name="Connecteur droit 17">
              <a:extLst>
                <a:ext uri="{FF2B5EF4-FFF2-40B4-BE49-F238E27FC236}">
                  <a16:creationId xmlns:a16="http://schemas.microsoft.com/office/drawing/2014/main" id="{68AE804F-A260-F48F-DC1E-1B34FA2BDD37}"/>
                </a:ext>
              </a:extLst>
            </p:cNvPr>
            <p:cNvCxnSpPr/>
            <p:nvPr/>
          </p:nvCxnSpPr>
          <p:spPr>
            <a:xfrm>
              <a:off x="761996" y="6032946"/>
              <a:ext cx="2710822" cy="0"/>
            </a:xfrm>
            <a:prstGeom prst="straightConnector1">
              <a:avLst/>
            </a:prstGeom>
            <a:noFill/>
            <a:ln w="25402" cap="flat">
              <a:solidFill>
                <a:srgbClr val="000000"/>
              </a:solidFill>
              <a:prstDash val="solid"/>
              <a:miter/>
            </a:ln>
          </p:spPr>
        </p:cxnSp>
      </p:grpSp>
      <p:grpSp>
        <p:nvGrpSpPr>
          <p:cNvPr id="17" name="Groupe 23">
            <a:extLst>
              <a:ext uri="{FF2B5EF4-FFF2-40B4-BE49-F238E27FC236}">
                <a16:creationId xmlns:a16="http://schemas.microsoft.com/office/drawing/2014/main" id="{3310E8D7-6A72-D578-4A66-180002EBCABB}"/>
              </a:ext>
            </a:extLst>
          </p:cNvPr>
          <p:cNvGrpSpPr/>
          <p:nvPr/>
        </p:nvGrpSpPr>
        <p:grpSpPr>
          <a:xfrm>
            <a:off x="7762981" y="4626050"/>
            <a:ext cx="3987798" cy="1651004"/>
            <a:chOff x="7762981" y="4626050"/>
            <a:chExt cx="3987798" cy="1651004"/>
          </a:xfrm>
        </p:grpSpPr>
        <p:sp>
          <p:nvSpPr>
            <p:cNvPr id="18" name="Bulle narrative : rectangle à coins arrondis 14">
              <a:extLst>
                <a:ext uri="{FF2B5EF4-FFF2-40B4-BE49-F238E27FC236}">
                  <a16:creationId xmlns:a16="http://schemas.microsoft.com/office/drawing/2014/main" id="{B3D16A63-24B6-FDC3-2A98-386707C96F84}"/>
                </a:ext>
              </a:extLst>
            </p:cNvPr>
            <p:cNvSpPr/>
            <p:nvPr/>
          </p:nvSpPr>
          <p:spPr>
            <a:xfrm>
              <a:off x="7762981" y="4626050"/>
              <a:ext cx="3987798" cy="1651004"/>
            </a:xfrm>
            <a:custGeom>
              <a:avLst>
                <a:gd name="f0" fmla="val -2758"/>
                <a:gd name="f1" fmla="val 13764"/>
              </a:avLst>
              <a:gdLst>
                <a:gd name="f2" fmla="val 10800000"/>
                <a:gd name="f3" fmla="val 5400000"/>
                <a:gd name="f4" fmla="val 16200000"/>
                <a:gd name="f5" fmla="val 180"/>
                <a:gd name="f6" fmla="val w"/>
                <a:gd name="f7" fmla="val h"/>
                <a:gd name="f8" fmla="val 0"/>
                <a:gd name="f9" fmla="val 21600"/>
                <a:gd name="f10" fmla="+- 0 0 1"/>
                <a:gd name="f11" fmla="val 2147483647"/>
                <a:gd name="f12" fmla="val 3590"/>
                <a:gd name="f13" fmla="val 8970"/>
                <a:gd name="f14" fmla="val 12630"/>
                <a:gd name="f15" fmla="val 18010"/>
                <a:gd name="f16" fmla="val -2147483647"/>
                <a:gd name="f17" fmla="+- 0 0 180"/>
                <a:gd name="f18" fmla="*/ f6 1 21600"/>
                <a:gd name="f19" fmla="*/ f7 1 21600"/>
                <a:gd name="f20" fmla="val f8"/>
                <a:gd name="f21" fmla="val f9"/>
                <a:gd name="f22" fmla="+- 0 0 f12"/>
                <a:gd name="f23" fmla="+- 3590 0 f8"/>
                <a:gd name="f24" fmla="+- 0 0 f3"/>
                <a:gd name="f25" fmla="+- 21600 0 f15"/>
                <a:gd name="f26" fmla="+- 18010 0 f9"/>
                <a:gd name="f27" fmla="pin -2147483647 f0 2147483647"/>
                <a:gd name="f28" fmla="pin -2147483647 f1 2147483647"/>
                <a:gd name="f29" fmla="*/ f17 f2 1"/>
                <a:gd name="f30" fmla="+- f21 0 f20"/>
                <a:gd name="f31" fmla="val f27"/>
                <a:gd name="f32" fmla="val f28"/>
                <a:gd name="f33" fmla="abs f22"/>
                <a:gd name="f34" fmla="abs f23"/>
                <a:gd name="f35" fmla="?: f22 f24 f3"/>
                <a:gd name="f36" fmla="?: f22 f3 f24"/>
                <a:gd name="f37" fmla="?: f22 f4 f3"/>
                <a:gd name="f38" fmla="?: f22 f3 f4"/>
                <a:gd name="f39" fmla="abs f25"/>
                <a:gd name="f40" fmla="?: f23 f24 f3"/>
                <a:gd name="f41" fmla="?: f23 f3 f24"/>
                <a:gd name="f42" fmla="?: f25 0 f2"/>
                <a:gd name="f43" fmla="?: f25 f2 0"/>
                <a:gd name="f44" fmla="abs f26"/>
                <a:gd name="f45" fmla="?: f25 f24 f3"/>
                <a:gd name="f46" fmla="?: f25 f3 f24"/>
                <a:gd name="f47" fmla="?: f25 f4 f3"/>
                <a:gd name="f48" fmla="?: f25 f3 f4"/>
                <a:gd name="f49" fmla="?: f26 f24 f3"/>
                <a:gd name="f50" fmla="?: f26 f3 f24"/>
                <a:gd name="f51" fmla="?: f22 0 f2"/>
                <a:gd name="f52" fmla="?: f22 f2 0"/>
                <a:gd name="f53" fmla="*/ f27 f18 1"/>
                <a:gd name="f54" fmla="*/ f28 f19 1"/>
                <a:gd name="f55" fmla="*/ f29 1 f5"/>
                <a:gd name="f56" fmla="*/ f30 1 21600"/>
                <a:gd name="f57" fmla="+- f31 0 10800"/>
                <a:gd name="f58" fmla="+- f32 0 10800"/>
                <a:gd name="f59" fmla="+- f32 0 21600"/>
                <a:gd name="f60" fmla="+- f31 0 21600"/>
                <a:gd name="f61" fmla="?: f22 f38 f37"/>
                <a:gd name="f62" fmla="?: f22 f37 f38"/>
                <a:gd name="f63" fmla="?: f23 f36 f35"/>
                <a:gd name="f64" fmla="?: f23 f43 f42"/>
                <a:gd name="f65" fmla="?: f23 f42 f43"/>
                <a:gd name="f66" fmla="?: f25 f40 f41"/>
                <a:gd name="f67" fmla="?: f25 f48 f47"/>
                <a:gd name="f68" fmla="?: f25 f47 f48"/>
                <a:gd name="f69" fmla="?: f26 f46 f45"/>
                <a:gd name="f70" fmla="?: f26 f52 f51"/>
                <a:gd name="f71" fmla="?: f26 f51 f52"/>
                <a:gd name="f72" fmla="?: f22 f49 f50"/>
                <a:gd name="f73" fmla="*/ f31 f18 1"/>
                <a:gd name="f74" fmla="*/ f32 f19 1"/>
                <a:gd name="f75" fmla="+- f55 0 f3"/>
                <a:gd name="f76" fmla="*/ 800 f56 1"/>
                <a:gd name="f77" fmla="*/ 20800 f56 1"/>
                <a:gd name="f78" fmla="abs f57"/>
                <a:gd name="f79" fmla="abs f58"/>
                <a:gd name="f80" fmla="?: f23 f62 f61"/>
                <a:gd name="f81" fmla="?: f25 f64 f65"/>
                <a:gd name="f82" fmla="?: f26 f68 f67"/>
                <a:gd name="f83" fmla="?: f22 f70 f71"/>
                <a:gd name="f84" fmla="+- f78 0 f79"/>
                <a:gd name="f85" fmla="+- f79 0 f78"/>
                <a:gd name="f86" fmla="*/ f76 1 f56"/>
                <a:gd name="f87" fmla="*/ f77 1 f56"/>
                <a:gd name="f88" fmla="?: f58 f10 f84"/>
                <a:gd name="f89" fmla="?: f58 f84 f10"/>
                <a:gd name="f90" fmla="?: f57 f10 f85"/>
                <a:gd name="f91" fmla="?: f57 f85 f10"/>
                <a:gd name="f92" fmla="*/ f86 f18 1"/>
                <a:gd name="f93" fmla="*/ f87 f18 1"/>
                <a:gd name="f94" fmla="*/ f87 f19 1"/>
                <a:gd name="f95" fmla="*/ f86 f19 1"/>
                <a:gd name="f96" fmla="?: f31 f10 f88"/>
                <a:gd name="f97" fmla="?: f31 f10 f89"/>
                <a:gd name="f98" fmla="?: f59 f90 f10"/>
                <a:gd name="f99" fmla="?: f59 f91 f10"/>
                <a:gd name="f100" fmla="?: f60 f89 f10"/>
                <a:gd name="f101" fmla="?: f60 f88 f10"/>
                <a:gd name="f102" fmla="?: f32 f10 f91"/>
                <a:gd name="f103" fmla="?: f32 f10 f90"/>
                <a:gd name="f104" fmla="?: f96 f31 0"/>
                <a:gd name="f105" fmla="?: f96 f32 6280"/>
                <a:gd name="f106" fmla="?: f97 f31 0"/>
                <a:gd name="f107" fmla="?: f97 f32 15320"/>
                <a:gd name="f108" fmla="?: f98 f31 6280"/>
                <a:gd name="f109" fmla="?: f98 f32 21600"/>
                <a:gd name="f110" fmla="?: f99 f31 15320"/>
                <a:gd name="f111" fmla="?: f99 f32 21600"/>
                <a:gd name="f112" fmla="?: f100 f31 21600"/>
                <a:gd name="f113" fmla="?: f100 f32 15320"/>
                <a:gd name="f114" fmla="?: f101 f31 21600"/>
                <a:gd name="f115" fmla="?: f101 f32 6280"/>
                <a:gd name="f116" fmla="?: f102 f31 15320"/>
                <a:gd name="f117" fmla="?: f102 f32 0"/>
                <a:gd name="f118" fmla="?: f103 f31 6280"/>
                <a:gd name="f119" fmla="?: f103 f32 0"/>
              </a:gdLst>
              <a:ahLst>
                <a:ahXY gdRefX="f0" minX="f16" maxX="f11" gdRefY="f1" minY="f16" maxY="f11">
                  <a:pos x="f53" y="f54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75">
                  <a:pos x="f73" y="f74"/>
                </a:cxn>
              </a:cxnLst>
              <a:rect l="f92" t="f95" r="f93" b="f94"/>
              <a:pathLst>
                <a:path w="21600" h="21600">
                  <a:moveTo>
                    <a:pt x="f12" y="f8"/>
                  </a:moveTo>
                  <a:arcTo wR="f33" hR="f34" stAng="f80" swAng="f63"/>
                  <a:lnTo>
                    <a:pt x="f104" y="f105"/>
                  </a:lnTo>
                  <a:lnTo>
                    <a:pt x="f8" y="f13"/>
                  </a:lnTo>
                  <a:lnTo>
                    <a:pt x="f8" y="f14"/>
                  </a:lnTo>
                  <a:lnTo>
                    <a:pt x="f106" y="f107"/>
                  </a:lnTo>
                  <a:lnTo>
                    <a:pt x="f8" y="f15"/>
                  </a:lnTo>
                  <a:arcTo wR="f34" hR="f39" stAng="f81" swAng="f66"/>
                  <a:lnTo>
                    <a:pt x="f108" y="f109"/>
                  </a:lnTo>
                  <a:lnTo>
                    <a:pt x="f13" y="f9"/>
                  </a:lnTo>
                  <a:lnTo>
                    <a:pt x="f14" y="f9"/>
                  </a:lnTo>
                  <a:lnTo>
                    <a:pt x="f110" y="f111"/>
                  </a:lnTo>
                  <a:lnTo>
                    <a:pt x="f15" y="f9"/>
                  </a:lnTo>
                  <a:arcTo wR="f39" hR="f44" stAng="f82" swAng="f69"/>
                  <a:lnTo>
                    <a:pt x="f112" y="f113"/>
                  </a:lnTo>
                  <a:lnTo>
                    <a:pt x="f9" y="f14"/>
                  </a:lnTo>
                  <a:lnTo>
                    <a:pt x="f9" y="f13"/>
                  </a:lnTo>
                  <a:lnTo>
                    <a:pt x="f114" y="f115"/>
                  </a:lnTo>
                  <a:lnTo>
                    <a:pt x="f9" y="f12"/>
                  </a:lnTo>
                  <a:arcTo wR="f44" hR="f33" stAng="f83" swAng="f72"/>
                  <a:lnTo>
                    <a:pt x="f116" y="f117"/>
                  </a:lnTo>
                  <a:lnTo>
                    <a:pt x="f14" y="f8"/>
                  </a:lnTo>
                  <a:lnTo>
                    <a:pt x="f13" y="f8"/>
                  </a:lnTo>
                  <a:lnTo>
                    <a:pt x="f118" y="f119"/>
                  </a:lnTo>
                  <a:close/>
                </a:path>
              </a:pathLst>
            </a:custGeom>
            <a:noFill/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fr-FR" sz="2400" b="0" i="0" u="none" strike="noStrike" kern="1200" cap="none" spc="0" baseline="0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What would you be, if you were</a:t>
              </a:r>
            </a:p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fr-FR" sz="2400" b="0" i="0" u="none" strike="noStrike" kern="1200" cap="none" spc="0" baseline="0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		  	   ?</a:t>
              </a:r>
            </a:p>
          </p:txBody>
        </p:sp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A5C76790-6BAA-4774-A3F8-E9F0CD05CD5E}"/>
                </a:ext>
              </a:extLst>
            </p:cNvPr>
            <p:cNvCxnSpPr/>
            <p:nvPr/>
          </p:nvCxnSpPr>
          <p:spPr>
            <a:xfrm>
              <a:off x="8401470" y="6097191"/>
              <a:ext cx="2710821" cy="0"/>
            </a:xfrm>
            <a:prstGeom prst="straightConnector1">
              <a:avLst/>
            </a:prstGeom>
            <a:noFill/>
            <a:ln w="25402" cap="flat">
              <a:solidFill>
                <a:srgbClr val="000000"/>
              </a:solidFill>
              <a:prstDash val="solid"/>
              <a:miter/>
            </a:ln>
          </p:spPr>
        </p:cxnSp>
      </p:grpSp>
      <p:grpSp>
        <p:nvGrpSpPr>
          <p:cNvPr id="20" name="Groupe 22">
            <a:extLst>
              <a:ext uri="{FF2B5EF4-FFF2-40B4-BE49-F238E27FC236}">
                <a16:creationId xmlns:a16="http://schemas.microsoft.com/office/drawing/2014/main" id="{A0FCF8B1-9454-BE6F-00B4-622DDCC7AB29}"/>
              </a:ext>
            </a:extLst>
          </p:cNvPr>
          <p:cNvGrpSpPr/>
          <p:nvPr/>
        </p:nvGrpSpPr>
        <p:grpSpPr>
          <a:xfrm>
            <a:off x="7716585" y="2461263"/>
            <a:ext cx="3987798" cy="1651004"/>
            <a:chOff x="7716585" y="2461263"/>
            <a:chExt cx="3987798" cy="1651004"/>
          </a:xfrm>
        </p:grpSpPr>
        <p:sp>
          <p:nvSpPr>
            <p:cNvPr id="21" name="Bulle narrative : rectangle à coins arrondis 13">
              <a:extLst>
                <a:ext uri="{FF2B5EF4-FFF2-40B4-BE49-F238E27FC236}">
                  <a16:creationId xmlns:a16="http://schemas.microsoft.com/office/drawing/2014/main" id="{8A5F4B44-9165-47E7-CD67-39E2CF399246}"/>
                </a:ext>
              </a:extLst>
            </p:cNvPr>
            <p:cNvSpPr/>
            <p:nvPr/>
          </p:nvSpPr>
          <p:spPr>
            <a:xfrm>
              <a:off x="7716585" y="2461263"/>
              <a:ext cx="3987798" cy="1651004"/>
            </a:xfrm>
            <a:custGeom>
              <a:avLst>
                <a:gd name="f0" fmla="val -3516"/>
                <a:gd name="f1" fmla="val 30231"/>
              </a:avLst>
              <a:gdLst>
                <a:gd name="f2" fmla="val 10800000"/>
                <a:gd name="f3" fmla="val 5400000"/>
                <a:gd name="f4" fmla="val 16200000"/>
                <a:gd name="f5" fmla="val 180"/>
                <a:gd name="f6" fmla="val w"/>
                <a:gd name="f7" fmla="val h"/>
                <a:gd name="f8" fmla="val 0"/>
                <a:gd name="f9" fmla="val 21600"/>
                <a:gd name="f10" fmla="+- 0 0 1"/>
                <a:gd name="f11" fmla="val 2147483647"/>
                <a:gd name="f12" fmla="val 3590"/>
                <a:gd name="f13" fmla="val 8970"/>
                <a:gd name="f14" fmla="val 12630"/>
                <a:gd name="f15" fmla="val 18010"/>
                <a:gd name="f16" fmla="val -2147483647"/>
                <a:gd name="f17" fmla="+- 0 0 180"/>
                <a:gd name="f18" fmla="*/ f6 1 21600"/>
                <a:gd name="f19" fmla="*/ f7 1 21600"/>
                <a:gd name="f20" fmla="val f8"/>
                <a:gd name="f21" fmla="val f9"/>
                <a:gd name="f22" fmla="+- 0 0 f12"/>
                <a:gd name="f23" fmla="+- 3590 0 f8"/>
                <a:gd name="f24" fmla="+- 0 0 f3"/>
                <a:gd name="f25" fmla="+- 21600 0 f15"/>
                <a:gd name="f26" fmla="+- 18010 0 f9"/>
                <a:gd name="f27" fmla="pin -2147483647 f0 2147483647"/>
                <a:gd name="f28" fmla="pin -2147483647 f1 2147483647"/>
                <a:gd name="f29" fmla="*/ f17 f2 1"/>
                <a:gd name="f30" fmla="+- f21 0 f20"/>
                <a:gd name="f31" fmla="val f27"/>
                <a:gd name="f32" fmla="val f28"/>
                <a:gd name="f33" fmla="abs f22"/>
                <a:gd name="f34" fmla="abs f23"/>
                <a:gd name="f35" fmla="?: f22 f24 f3"/>
                <a:gd name="f36" fmla="?: f22 f3 f24"/>
                <a:gd name="f37" fmla="?: f22 f4 f3"/>
                <a:gd name="f38" fmla="?: f22 f3 f4"/>
                <a:gd name="f39" fmla="abs f25"/>
                <a:gd name="f40" fmla="?: f23 f24 f3"/>
                <a:gd name="f41" fmla="?: f23 f3 f24"/>
                <a:gd name="f42" fmla="?: f25 0 f2"/>
                <a:gd name="f43" fmla="?: f25 f2 0"/>
                <a:gd name="f44" fmla="abs f26"/>
                <a:gd name="f45" fmla="?: f25 f24 f3"/>
                <a:gd name="f46" fmla="?: f25 f3 f24"/>
                <a:gd name="f47" fmla="?: f25 f4 f3"/>
                <a:gd name="f48" fmla="?: f25 f3 f4"/>
                <a:gd name="f49" fmla="?: f26 f24 f3"/>
                <a:gd name="f50" fmla="?: f26 f3 f24"/>
                <a:gd name="f51" fmla="?: f22 0 f2"/>
                <a:gd name="f52" fmla="?: f22 f2 0"/>
                <a:gd name="f53" fmla="*/ f27 f18 1"/>
                <a:gd name="f54" fmla="*/ f28 f19 1"/>
                <a:gd name="f55" fmla="*/ f29 1 f5"/>
                <a:gd name="f56" fmla="*/ f30 1 21600"/>
                <a:gd name="f57" fmla="+- f31 0 10800"/>
                <a:gd name="f58" fmla="+- f32 0 10800"/>
                <a:gd name="f59" fmla="+- f32 0 21600"/>
                <a:gd name="f60" fmla="+- f31 0 21600"/>
                <a:gd name="f61" fmla="?: f22 f38 f37"/>
                <a:gd name="f62" fmla="?: f22 f37 f38"/>
                <a:gd name="f63" fmla="?: f23 f36 f35"/>
                <a:gd name="f64" fmla="?: f23 f43 f42"/>
                <a:gd name="f65" fmla="?: f23 f42 f43"/>
                <a:gd name="f66" fmla="?: f25 f40 f41"/>
                <a:gd name="f67" fmla="?: f25 f48 f47"/>
                <a:gd name="f68" fmla="?: f25 f47 f48"/>
                <a:gd name="f69" fmla="?: f26 f46 f45"/>
                <a:gd name="f70" fmla="?: f26 f52 f51"/>
                <a:gd name="f71" fmla="?: f26 f51 f52"/>
                <a:gd name="f72" fmla="?: f22 f49 f50"/>
                <a:gd name="f73" fmla="*/ f31 f18 1"/>
                <a:gd name="f74" fmla="*/ f32 f19 1"/>
                <a:gd name="f75" fmla="+- f55 0 f3"/>
                <a:gd name="f76" fmla="*/ 800 f56 1"/>
                <a:gd name="f77" fmla="*/ 20800 f56 1"/>
                <a:gd name="f78" fmla="abs f57"/>
                <a:gd name="f79" fmla="abs f58"/>
                <a:gd name="f80" fmla="?: f23 f62 f61"/>
                <a:gd name="f81" fmla="?: f25 f64 f65"/>
                <a:gd name="f82" fmla="?: f26 f68 f67"/>
                <a:gd name="f83" fmla="?: f22 f70 f71"/>
                <a:gd name="f84" fmla="+- f78 0 f79"/>
                <a:gd name="f85" fmla="+- f79 0 f78"/>
                <a:gd name="f86" fmla="*/ f76 1 f56"/>
                <a:gd name="f87" fmla="*/ f77 1 f56"/>
                <a:gd name="f88" fmla="?: f58 f10 f84"/>
                <a:gd name="f89" fmla="?: f58 f84 f10"/>
                <a:gd name="f90" fmla="?: f57 f10 f85"/>
                <a:gd name="f91" fmla="?: f57 f85 f10"/>
                <a:gd name="f92" fmla="*/ f86 f18 1"/>
                <a:gd name="f93" fmla="*/ f87 f18 1"/>
                <a:gd name="f94" fmla="*/ f87 f19 1"/>
                <a:gd name="f95" fmla="*/ f86 f19 1"/>
                <a:gd name="f96" fmla="?: f31 f10 f88"/>
                <a:gd name="f97" fmla="?: f31 f10 f89"/>
                <a:gd name="f98" fmla="?: f59 f90 f10"/>
                <a:gd name="f99" fmla="?: f59 f91 f10"/>
                <a:gd name="f100" fmla="?: f60 f89 f10"/>
                <a:gd name="f101" fmla="?: f60 f88 f10"/>
                <a:gd name="f102" fmla="?: f32 f10 f91"/>
                <a:gd name="f103" fmla="?: f32 f10 f90"/>
                <a:gd name="f104" fmla="?: f96 f31 0"/>
                <a:gd name="f105" fmla="?: f96 f32 6280"/>
                <a:gd name="f106" fmla="?: f97 f31 0"/>
                <a:gd name="f107" fmla="?: f97 f32 15320"/>
                <a:gd name="f108" fmla="?: f98 f31 6280"/>
                <a:gd name="f109" fmla="?: f98 f32 21600"/>
                <a:gd name="f110" fmla="?: f99 f31 15320"/>
                <a:gd name="f111" fmla="?: f99 f32 21600"/>
                <a:gd name="f112" fmla="?: f100 f31 21600"/>
                <a:gd name="f113" fmla="?: f100 f32 15320"/>
                <a:gd name="f114" fmla="?: f101 f31 21600"/>
                <a:gd name="f115" fmla="?: f101 f32 6280"/>
                <a:gd name="f116" fmla="?: f102 f31 15320"/>
                <a:gd name="f117" fmla="?: f102 f32 0"/>
                <a:gd name="f118" fmla="?: f103 f31 6280"/>
                <a:gd name="f119" fmla="?: f103 f32 0"/>
              </a:gdLst>
              <a:ahLst>
                <a:ahXY gdRefX="f0" minX="f16" maxX="f11" gdRefY="f1" minY="f16" maxY="f11">
                  <a:pos x="f53" y="f54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75">
                  <a:pos x="f73" y="f74"/>
                </a:cxn>
              </a:cxnLst>
              <a:rect l="f92" t="f95" r="f93" b="f94"/>
              <a:pathLst>
                <a:path w="21600" h="21600">
                  <a:moveTo>
                    <a:pt x="f12" y="f8"/>
                  </a:moveTo>
                  <a:arcTo wR="f33" hR="f34" stAng="f80" swAng="f63"/>
                  <a:lnTo>
                    <a:pt x="f104" y="f105"/>
                  </a:lnTo>
                  <a:lnTo>
                    <a:pt x="f8" y="f13"/>
                  </a:lnTo>
                  <a:lnTo>
                    <a:pt x="f8" y="f14"/>
                  </a:lnTo>
                  <a:lnTo>
                    <a:pt x="f106" y="f107"/>
                  </a:lnTo>
                  <a:lnTo>
                    <a:pt x="f8" y="f15"/>
                  </a:lnTo>
                  <a:arcTo wR="f34" hR="f39" stAng="f81" swAng="f66"/>
                  <a:lnTo>
                    <a:pt x="f108" y="f109"/>
                  </a:lnTo>
                  <a:lnTo>
                    <a:pt x="f13" y="f9"/>
                  </a:lnTo>
                  <a:lnTo>
                    <a:pt x="f14" y="f9"/>
                  </a:lnTo>
                  <a:lnTo>
                    <a:pt x="f110" y="f111"/>
                  </a:lnTo>
                  <a:lnTo>
                    <a:pt x="f15" y="f9"/>
                  </a:lnTo>
                  <a:arcTo wR="f39" hR="f44" stAng="f82" swAng="f69"/>
                  <a:lnTo>
                    <a:pt x="f112" y="f113"/>
                  </a:lnTo>
                  <a:lnTo>
                    <a:pt x="f9" y="f14"/>
                  </a:lnTo>
                  <a:lnTo>
                    <a:pt x="f9" y="f13"/>
                  </a:lnTo>
                  <a:lnTo>
                    <a:pt x="f114" y="f115"/>
                  </a:lnTo>
                  <a:lnTo>
                    <a:pt x="f9" y="f12"/>
                  </a:lnTo>
                  <a:arcTo wR="f44" hR="f33" stAng="f83" swAng="f72"/>
                  <a:lnTo>
                    <a:pt x="f116" y="f117"/>
                  </a:lnTo>
                  <a:lnTo>
                    <a:pt x="f14" y="f8"/>
                  </a:lnTo>
                  <a:lnTo>
                    <a:pt x="f13" y="f8"/>
                  </a:lnTo>
                  <a:lnTo>
                    <a:pt x="f118" y="f119"/>
                  </a:lnTo>
                  <a:close/>
                </a:path>
              </a:pathLst>
            </a:custGeom>
            <a:noFill/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fr-FR" sz="2400" b="0" i="0" u="none" strike="noStrike" kern="1200" cap="none" spc="0" baseline="0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What would you be, if you were</a:t>
              </a:r>
            </a:p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fr-FR" sz="2400" b="0" i="0" u="none" strike="noStrike" kern="1200" cap="none" spc="0" baseline="0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		  	   ?</a:t>
              </a:r>
            </a:p>
          </p:txBody>
        </p:sp>
        <p:cxnSp>
          <p:nvCxnSpPr>
            <p:cNvPr id="22" name="Connecteur droit 19">
              <a:extLst>
                <a:ext uri="{FF2B5EF4-FFF2-40B4-BE49-F238E27FC236}">
                  <a16:creationId xmlns:a16="http://schemas.microsoft.com/office/drawing/2014/main" id="{371DC2DC-A6D7-298E-AD59-B6099BFA5F27}"/>
                </a:ext>
              </a:extLst>
            </p:cNvPr>
            <p:cNvCxnSpPr/>
            <p:nvPr/>
          </p:nvCxnSpPr>
          <p:spPr>
            <a:xfrm>
              <a:off x="8355073" y="3860797"/>
              <a:ext cx="2710822" cy="0"/>
            </a:xfrm>
            <a:prstGeom prst="straightConnector1">
              <a:avLst/>
            </a:prstGeom>
            <a:noFill/>
            <a:ln w="25402" cap="flat">
              <a:solidFill>
                <a:srgbClr val="000000"/>
              </a:solidFill>
              <a:prstDash val="solid"/>
              <a:miter/>
            </a:ln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 : coins arrondis 4">
            <a:extLst>
              <a:ext uri="{FF2B5EF4-FFF2-40B4-BE49-F238E27FC236}">
                <a16:creationId xmlns:a16="http://schemas.microsoft.com/office/drawing/2014/main" id="{891E87D1-1808-3B19-7948-D896B5046A07}"/>
              </a:ext>
            </a:extLst>
          </p:cNvPr>
          <p:cNvSpPr/>
          <p:nvPr/>
        </p:nvSpPr>
        <p:spPr>
          <a:xfrm>
            <a:off x="0" y="497840"/>
            <a:ext cx="11938215" cy="621792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u="sng" dirty="0" err="1">
                <a:latin typeface="Berlin Sans FB" panose="020E0602020502020306" pitchFamily="34" charset="0"/>
              </a:rPr>
              <a:t>My</a:t>
            </a:r>
            <a:r>
              <a:rPr lang="fr-FR" sz="3600" u="sng" dirty="0">
                <a:latin typeface="Berlin Sans FB" panose="020E0602020502020306" pitchFamily="34" charset="0"/>
              </a:rPr>
              <a:t> </a:t>
            </a:r>
            <a:r>
              <a:rPr lang="fr-FR" sz="3600" u="sng" dirty="0" err="1">
                <a:latin typeface="Berlin Sans FB" panose="020E0602020502020306" pitchFamily="34" charset="0"/>
              </a:rPr>
              <a:t>Chinese</a:t>
            </a:r>
            <a:r>
              <a:rPr lang="fr-FR" sz="3600" u="sng" dirty="0">
                <a:latin typeface="Berlin Sans FB" panose="020E0602020502020306" pitchFamily="34" charset="0"/>
              </a:rPr>
              <a:t> portrait:</a:t>
            </a:r>
            <a:endParaRPr lang="fr-FR" sz="3200" dirty="0">
              <a:latin typeface="Berlin Sans FB" panose="020E0602020502020306" pitchFamily="34" charset="0"/>
            </a:endParaRP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200" dirty="0">
              <a:latin typeface="Gill Sans Ultra Bold" panose="020B0A02020104020203" pitchFamily="34" charset="0"/>
            </a:endParaRP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600" i="1" dirty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406322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èche : pentagone 3">
            <a:extLst>
              <a:ext uri="{FF2B5EF4-FFF2-40B4-BE49-F238E27FC236}">
                <a16:creationId xmlns:a16="http://schemas.microsoft.com/office/drawing/2014/main" id="{7C66E9C2-1B12-88FE-1ECC-8652AACAC1B3}"/>
              </a:ext>
            </a:extLst>
          </p:cNvPr>
          <p:cNvSpPr/>
          <p:nvPr/>
        </p:nvSpPr>
        <p:spPr>
          <a:xfrm>
            <a:off x="761996" y="208282"/>
            <a:ext cx="5829300" cy="83311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1" i="0" u="none" strike="noStrike" kern="1200" cap="none" spc="0" baseline="0">
                <a:solidFill>
                  <a:srgbClr val="FFFFFF"/>
                </a:solidFill>
                <a:uFillTx/>
                <a:latin typeface="Gill Sans Ultra Bold" panose="020B0A02020104020203" pitchFamily="34" charset="0"/>
              </a:rPr>
              <a:t>Let’s answer!</a:t>
            </a:r>
          </a:p>
        </p:txBody>
      </p:sp>
      <p:grpSp>
        <p:nvGrpSpPr>
          <p:cNvPr id="3" name="Groupe 7">
            <a:extLst>
              <a:ext uri="{FF2B5EF4-FFF2-40B4-BE49-F238E27FC236}">
                <a16:creationId xmlns:a16="http://schemas.microsoft.com/office/drawing/2014/main" id="{A3BBEE44-8D23-1F36-0358-3152160B2305}"/>
              </a:ext>
            </a:extLst>
          </p:cNvPr>
          <p:cNvGrpSpPr/>
          <p:nvPr/>
        </p:nvGrpSpPr>
        <p:grpSpPr>
          <a:xfrm>
            <a:off x="101598" y="113330"/>
            <a:ext cx="992389" cy="1006169"/>
            <a:chOff x="101598" y="113330"/>
            <a:chExt cx="992389" cy="1006169"/>
          </a:xfrm>
        </p:grpSpPr>
        <p:sp>
          <p:nvSpPr>
            <p:cNvPr id="4" name="Rectangle 6">
              <a:extLst>
                <a:ext uri="{FF2B5EF4-FFF2-40B4-BE49-F238E27FC236}">
                  <a16:creationId xmlns:a16="http://schemas.microsoft.com/office/drawing/2014/main" id="{CDA74718-F5CC-3BD9-2862-A00226A46177}"/>
                </a:ext>
              </a:extLst>
            </p:cNvPr>
            <p:cNvSpPr/>
            <p:nvPr/>
          </p:nvSpPr>
          <p:spPr>
            <a:xfrm>
              <a:off x="254002" y="365760"/>
              <a:ext cx="680715" cy="518163"/>
            </a:xfrm>
            <a:prstGeom prst="rect">
              <a:avLst/>
            </a:prstGeom>
            <a:solidFill>
              <a:srgbClr val="FFFFFF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Gill Sans Ultra Bold" panose="020B0A02020104020203" pitchFamily="34" charset="0"/>
              </a:endParaRPr>
            </a:p>
          </p:txBody>
        </p:sp>
        <p:pic>
          <p:nvPicPr>
            <p:cNvPr id="5" name="Image 5">
              <a:extLst>
                <a:ext uri="{FF2B5EF4-FFF2-40B4-BE49-F238E27FC236}">
                  <a16:creationId xmlns:a16="http://schemas.microsoft.com/office/drawing/2014/main" id="{F0079A8F-4B51-87D9-D2C0-DF41A3A92B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598" y="113330"/>
              <a:ext cx="992389" cy="1006169"/>
            </a:xfrm>
            <a:prstGeom prst="rect">
              <a:avLst/>
            </a:prstGeom>
            <a:noFill/>
            <a:ln cap="flat">
              <a:noFill/>
            </a:ln>
          </p:spPr>
        </p:pic>
      </p:grpSp>
      <p:sp>
        <p:nvSpPr>
          <p:cNvPr id="6" name="Rectangle : coins arrondis 4">
            <a:extLst>
              <a:ext uri="{FF2B5EF4-FFF2-40B4-BE49-F238E27FC236}">
                <a16:creationId xmlns:a16="http://schemas.microsoft.com/office/drawing/2014/main" id="{85E325F6-D367-45F1-4C8D-1F8FDAAFEA21}"/>
              </a:ext>
            </a:extLst>
          </p:cNvPr>
          <p:cNvSpPr/>
          <p:nvPr/>
        </p:nvSpPr>
        <p:spPr>
          <a:xfrm>
            <a:off x="101598" y="1347019"/>
            <a:ext cx="5829300" cy="361852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b="1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If I </a:t>
            </a:r>
            <a:r>
              <a:rPr lang="fr-FR" sz="4800" b="1" i="0" u="none" strike="noStrike" kern="1200" cap="none" spc="0" baseline="0" dirty="0" err="1">
                <a:solidFill>
                  <a:srgbClr val="FF0000"/>
                </a:solidFill>
                <a:uFillTx/>
                <a:latin typeface="Gill Sans Ultra Bold" panose="020B0A02020104020203" pitchFamily="34" charset="0"/>
              </a:rPr>
              <a:t>were</a:t>
            </a:r>
            <a:r>
              <a:rPr lang="fr-FR" sz="4800" b="1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an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b="1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animal, </a:t>
            </a:r>
          </a:p>
        </p:txBody>
      </p:sp>
      <p:sp>
        <p:nvSpPr>
          <p:cNvPr id="7" name="Rectangle : coins arrondis 4">
            <a:extLst>
              <a:ext uri="{FF2B5EF4-FFF2-40B4-BE49-F238E27FC236}">
                <a16:creationId xmlns:a16="http://schemas.microsoft.com/office/drawing/2014/main" id="{A66072BE-A3EC-971B-0A1E-09F01BE25B18}"/>
              </a:ext>
            </a:extLst>
          </p:cNvPr>
          <p:cNvSpPr/>
          <p:nvPr/>
        </p:nvSpPr>
        <p:spPr>
          <a:xfrm>
            <a:off x="6261097" y="1347019"/>
            <a:ext cx="5829300" cy="361852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1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I </a:t>
            </a:r>
            <a:r>
              <a:rPr lang="fr-FR" sz="3600" b="1" i="0" u="none" strike="noStrike" kern="1200" cap="none" spc="0" baseline="0" dirty="0" err="1">
                <a:solidFill>
                  <a:srgbClr val="00B050"/>
                </a:solidFill>
                <a:uFillTx/>
                <a:latin typeface="Gill Sans Ultra Bold" panose="020B0A02020104020203" pitchFamily="34" charset="0"/>
              </a:rPr>
              <a:t>would</a:t>
            </a:r>
            <a:r>
              <a:rPr lang="fr-FR" sz="3600" b="1" i="0" u="none" strike="noStrike" kern="1200" cap="none" spc="0" baseline="0" dirty="0">
                <a:solidFill>
                  <a:srgbClr val="00B050"/>
                </a:solidFill>
                <a:uFillTx/>
                <a:latin typeface="Gill Sans Ultra Bold" panose="020B0A02020104020203" pitchFamily="34" charset="0"/>
              </a:rPr>
              <a:t> </a:t>
            </a:r>
            <a:r>
              <a:rPr lang="fr-FR" sz="3600" b="1" i="0" u="none" strike="noStrike" kern="1200" cap="none" spc="0" baseline="0" dirty="0" err="1">
                <a:solidFill>
                  <a:srgbClr val="00B050"/>
                </a:solidFill>
                <a:uFillTx/>
                <a:latin typeface="Gill Sans Ultra Bold" panose="020B0A02020104020203" pitchFamily="34" charset="0"/>
              </a:rPr>
              <a:t>be</a:t>
            </a:r>
            <a:r>
              <a:rPr lang="fr-FR" sz="3600" b="1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a/an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000" b="1" i="0" u="none" strike="noStrike" kern="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000" b="1" i="0" u="none" strike="noStrike" kern="120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000" b="1" i="0" u="none" strike="noStrike" kern="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000" b="1" i="0" u="none" strike="noStrike" kern="120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000" b="1" i="0" u="none" strike="noStrike" kern="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1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etc. </a:t>
            </a:r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id="{0E25D582-40F3-F954-AA43-6D5953EFC58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428533" y="2093729"/>
            <a:ext cx="800721" cy="112964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11" descr="cat">
            <a:extLst>
              <a:ext uri="{FF2B5EF4-FFF2-40B4-BE49-F238E27FC236}">
                <a16:creationId xmlns:a16="http://schemas.microsoft.com/office/drawing/2014/main" id="{845173C5-32F5-57AE-885A-7080E1E16AD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396691" y="2093729"/>
            <a:ext cx="908218" cy="113549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5FBB624B-855B-A765-0562-3ED719FCEEE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450573" y="2093729"/>
            <a:ext cx="1112971" cy="114189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Picture 13" descr="elephant">
            <a:extLst>
              <a:ext uri="{FF2B5EF4-FFF2-40B4-BE49-F238E27FC236}">
                <a16:creationId xmlns:a16="http://schemas.microsoft.com/office/drawing/2014/main" id="{17432303-6DD3-55FC-E876-E3DF1D0240D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709218" y="2093729"/>
            <a:ext cx="930091" cy="116261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2" name="Picture 20">
            <a:extLst>
              <a:ext uri="{FF2B5EF4-FFF2-40B4-BE49-F238E27FC236}">
                <a16:creationId xmlns:a16="http://schemas.microsoft.com/office/drawing/2014/main" id="{FAE0D38F-93D0-20F2-521A-B0852D32DE1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058" r="-1030"/>
          <a:stretch>
            <a:fillRect/>
          </a:stretch>
        </p:blipFill>
        <p:spPr>
          <a:xfrm>
            <a:off x="10050252" y="3350041"/>
            <a:ext cx="1230032" cy="92102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3" name="Rectangle : coins arrondis 4">
            <a:extLst>
              <a:ext uri="{FF2B5EF4-FFF2-40B4-BE49-F238E27FC236}">
                <a16:creationId xmlns:a16="http://schemas.microsoft.com/office/drawing/2014/main" id="{3A7CD910-D12E-15E8-AA31-EBC13633EC24}"/>
              </a:ext>
            </a:extLst>
          </p:cNvPr>
          <p:cNvSpPr/>
          <p:nvPr/>
        </p:nvSpPr>
        <p:spPr>
          <a:xfrm>
            <a:off x="3096268" y="5129893"/>
            <a:ext cx="6467276" cy="1519824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b="1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because</a:t>
            </a:r>
            <a:r>
              <a:rPr lang="fr-FR" sz="4800" b="1" i="0" u="none" strike="noStrike" kern="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…</a:t>
            </a:r>
            <a:endParaRPr lang="fr-FR" sz="4800" b="1" i="0" u="none" strike="noStrike" kern="120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</p:txBody>
      </p:sp>
      <p:pic>
        <p:nvPicPr>
          <p:cNvPr id="14" name="Picture 15">
            <a:extLst>
              <a:ext uri="{FF2B5EF4-FFF2-40B4-BE49-F238E27FC236}">
                <a16:creationId xmlns:a16="http://schemas.microsoft.com/office/drawing/2014/main" id="{617D6819-D4B2-1B8E-54B3-921786A32E1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903326" y="3405536"/>
            <a:ext cx="1527834" cy="86552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Picture 17" descr="horse">
            <a:extLst>
              <a:ext uri="{FF2B5EF4-FFF2-40B4-BE49-F238E27FC236}">
                <a16:creationId xmlns:a16="http://schemas.microsoft.com/office/drawing/2014/main" id="{9CD6DA9F-21F2-FC2F-5194-79F6648B665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812194" y="2093729"/>
            <a:ext cx="936181" cy="117000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6" name="Picture 14">
            <a:extLst>
              <a:ext uri="{FF2B5EF4-FFF2-40B4-BE49-F238E27FC236}">
                <a16:creationId xmlns:a16="http://schemas.microsoft.com/office/drawing/2014/main" id="{82825CBD-7C81-877D-3265-24537A2B517B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8661397" y="3350041"/>
            <a:ext cx="1052392" cy="102640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 : coins arrondis 4">
            <a:extLst>
              <a:ext uri="{FF2B5EF4-FFF2-40B4-BE49-F238E27FC236}">
                <a16:creationId xmlns:a16="http://schemas.microsoft.com/office/drawing/2014/main" id="{A89AEA5B-C86A-6425-CA57-B2F8D9C9DA12}"/>
              </a:ext>
            </a:extLst>
          </p:cNvPr>
          <p:cNvSpPr/>
          <p:nvPr/>
        </p:nvSpPr>
        <p:spPr>
          <a:xfrm>
            <a:off x="6261097" y="1347019"/>
            <a:ext cx="5829300" cy="361852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1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I </a:t>
            </a:r>
            <a:r>
              <a:rPr lang="fr-FR" sz="3600" b="1" i="0" u="none" strike="noStrike" kern="1200" cap="none" spc="0" baseline="0" dirty="0" err="1">
                <a:solidFill>
                  <a:srgbClr val="00B050"/>
                </a:solidFill>
                <a:uFillTx/>
                <a:latin typeface="Gill Sans Ultra Bold" panose="020B0A02020104020203" pitchFamily="34" charset="0"/>
              </a:rPr>
              <a:t>would</a:t>
            </a:r>
            <a:r>
              <a:rPr lang="fr-FR" sz="3600" b="1" i="0" u="none" strike="noStrike" kern="1200" cap="none" spc="0" baseline="0" dirty="0">
                <a:solidFill>
                  <a:srgbClr val="00B050"/>
                </a:solidFill>
                <a:uFillTx/>
                <a:latin typeface="Gill Sans Ultra Bold" panose="020B0A02020104020203" pitchFamily="34" charset="0"/>
              </a:rPr>
              <a:t> </a:t>
            </a:r>
            <a:r>
              <a:rPr lang="fr-FR" sz="3600" b="1" i="0" u="none" strike="noStrike" kern="1200" cap="none" spc="0" baseline="0" dirty="0" err="1">
                <a:solidFill>
                  <a:srgbClr val="00B050"/>
                </a:solidFill>
                <a:uFillTx/>
                <a:latin typeface="Gill Sans Ultra Bold" panose="020B0A02020104020203" pitchFamily="34" charset="0"/>
              </a:rPr>
              <a:t>be</a:t>
            </a:r>
            <a:r>
              <a:rPr lang="fr-FR" sz="3600" b="1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000" b="1" i="0" u="none" strike="noStrike" kern="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000" b="1" i="0" u="none" strike="noStrike" kern="120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000" b="1" i="0" u="none" strike="noStrike" kern="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000" b="1" i="0" u="none" strike="noStrike" kern="120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000" b="1" i="0" u="none" strike="noStrike" kern="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1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etc. </a:t>
            </a:r>
          </a:p>
        </p:txBody>
      </p:sp>
      <p:sp>
        <p:nvSpPr>
          <p:cNvPr id="2" name="Flèche : pentagone 3">
            <a:extLst>
              <a:ext uri="{FF2B5EF4-FFF2-40B4-BE49-F238E27FC236}">
                <a16:creationId xmlns:a16="http://schemas.microsoft.com/office/drawing/2014/main" id="{1E101C97-D9E6-FF3F-E299-1C3DC2A5B660}"/>
              </a:ext>
            </a:extLst>
          </p:cNvPr>
          <p:cNvSpPr/>
          <p:nvPr/>
        </p:nvSpPr>
        <p:spPr>
          <a:xfrm>
            <a:off x="761996" y="208282"/>
            <a:ext cx="5829300" cy="83311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1" i="0" u="none" strike="noStrike" kern="1200" cap="none" spc="0" baseline="0">
                <a:solidFill>
                  <a:srgbClr val="FFFFFF"/>
                </a:solidFill>
                <a:uFillTx/>
                <a:latin typeface="Gill Sans Ultra Bold" panose="020B0A02020104020203" pitchFamily="34" charset="0"/>
              </a:rPr>
              <a:t>Let’s answer!</a:t>
            </a:r>
          </a:p>
        </p:txBody>
      </p:sp>
      <p:grpSp>
        <p:nvGrpSpPr>
          <p:cNvPr id="3" name="Groupe 7">
            <a:extLst>
              <a:ext uri="{FF2B5EF4-FFF2-40B4-BE49-F238E27FC236}">
                <a16:creationId xmlns:a16="http://schemas.microsoft.com/office/drawing/2014/main" id="{D096B40E-A9C3-CFB1-EA69-12378B7F2F08}"/>
              </a:ext>
            </a:extLst>
          </p:cNvPr>
          <p:cNvGrpSpPr/>
          <p:nvPr/>
        </p:nvGrpSpPr>
        <p:grpSpPr>
          <a:xfrm>
            <a:off x="101598" y="113330"/>
            <a:ext cx="992389" cy="1006169"/>
            <a:chOff x="101598" y="113330"/>
            <a:chExt cx="992389" cy="1006169"/>
          </a:xfrm>
        </p:grpSpPr>
        <p:sp>
          <p:nvSpPr>
            <p:cNvPr id="4" name="Rectangle 6">
              <a:extLst>
                <a:ext uri="{FF2B5EF4-FFF2-40B4-BE49-F238E27FC236}">
                  <a16:creationId xmlns:a16="http://schemas.microsoft.com/office/drawing/2014/main" id="{C05364F9-B328-E3E4-3B1F-4A6F1714DC57}"/>
                </a:ext>
              </a:extLst>
            </p:cNvPr>
            <p:cNvSpPr/>
            <p:nvPr/>
          </p:nvSpPr>
          <p:spPr>
            <a:xfrm>
              <a:off x="254002" y="365760"/>
              <a:ext cx="680715" cy="518163"/>
            </a:xfrm>
            <a:prstGeom prst="rect">
              <a:avLst/>
            </a:prstGeom>
            <a:solidFill>
              <a:srgbClr val="FFFFFF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Gill Sans Ultra Bold" panose="020B0A02020104020203" pitchFamily="34" charset="0"/>
              </a:endParaRPr>
            </a:p>
          </p:txBody>
        </p:sp>
        <p:pic>
          <p:nvPicPr>
            <p:cNvPr id="5" name="Image 5">
              <a:extLst>
                <a:ext uri="{FF2B5EF4-FFF2-40B4-BE49-F238E27FC236}">
                  <a16:creationId xmlns:a16="http://schemas.microsoft.com/office/drawing/2014/main" id="{530B0270-2FF5-0B10-D90C-D720C49096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598" y="113330"/>
              <a:ext cx="992389" cy="1006169"/>
            </a:xfrm>
            <a:prstGeom prst="rect">
              <a:avLst/>
            </a:prstGeom>
            <a:noFill/>
            <a:ln cap="flat">
              <a:noFill/>
            </a:ln>
          </p:spPr>
        </p:pic>
      </p:grpSp>
      <p:sp>
        <p:nvSpPr>
          <p:cNvPr id="6" name="Rectangle : coins arrondis 4">
            <a:extLst>
              <a:ext uri="{FF2B5EF4-FFF2-40B4-BE49-F238E27FC236}">
                <a16:creationId xmlns:a16="http://schemas.microsoft.com/office/drawing/2014/main" id="{6E61B013-D75D-CB72-6E1E-A1451C5C7A46}"/>
              </a:ext>
            </a:extLst>
          </p:cNvPr>
          <p:cNvSpPr/>
          <p:nvPr/>
        </p:nvSpPr>
        <p:spPr>
          <a:xfrm>
            <a:off x="101598" y="1426107"/>
            <a:ext cx="5829300" cy="3539432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b="1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If I </a:t>
            </a:r>
            <a:r>
              <a:rPr lang="fr-FR" sz="4800" b="1" i="0" u="none" strike="noStrike" kern="1200" cap="none" spc="0" baseline="0" dirty="0" err="1">
                <a:solidFill>
                  <a:srgbClr val="FF0000"/>
                </a:solidFill>
                <a:uFillTx/>
                <a:latin typeface="Gill Sans Ultra Bold" panose="020B0A02020104020203" pitchFamily="34" charset="0"/>
              </a:rPr>
              <a:t>were</a:t>
            </a:r>
            <a:r>
              <a:rPr lang="fr-FR" sz="4800" b="1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a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b="1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superhero</a:t>
            </a:r>
            <a:r>
              <a:rPr lang="fr-FR" sz="4800" b="1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, </a:t>
            </a:r>
          </a:p>
        </p:txBody>
      </p:sp>
      <p:sp>
        <p:nvSpPr>
          <p:cNvPr id="8" name="Rectangle : coins arrondis 4">
            <a:extLst>
              <a:ext uri="{FF2B5EF4-FFF2-40B4-BE49-F238E27FC236}">
                <a16:creationId xmlns:a16="http://schemas.microsoft.com/office/drawing/2014/main" id="{47B11B8A-0F59-79EF-16F1-EC656F3B8488}"/>
              </a:ext>
            </a:extLst>
          </p:cNvPr>
          <p:cNvSpPr/>
          <p:nvPr/>
        </p:nvSpPr>
        <p:spPr>
          <a:xfrm>
            <a:off x="3096268" y="5129893"/>
            <a:ext cx="6467276" cy="1519824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b="1" i="0" u="none" strike="noStrike" kern="120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because</a:t>
            </a:r>
            <a:r>
              <a:rPr lang="fr-FR" sz="4800" b="1" i="0" u="none" strike="noStrike" kern="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…</a:t>
            </a:r>
            <a:endParaRPr lang="fr-FR" sz="4800" b="1" i="0" u="none" strike="noStrike" kern="1200" cap="none" spc="0" baseline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</p:txBody>
      </p:sp>
      <p:pic>
        <p:nvPicPr>
          <p:cNvPr id="9" name="Image 3">
            <a:extLst>
              <a:ext uri="{FF2B5EF4-FFF2-40B4-BE49-F238E27FC236}">
                <a16:creationId xmlns:a16="http://schemas.microsoft.com/office/drawing/2014/main" id="{CF76AB47-9F37-C1C7-7E2A-54F6A4AFC51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0262"/>
          <a:stretch>
            <a:fillRect/>
          </a:stretch>
        </p:blipFill>
        <p:spPr>
          <a:xfrm>
            <a:off x="6778886" y="3583497"/>
            <a:ext cx="1622264" cy="11813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2D0AF97-AC97-EC5C-09CE-89AD7D8769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4039" y="2080470"/>
            <a:ext cx="1037688" cy="148147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Image 11">
            <a:extLst>
              <a:ext uri="{FF2B5EF4-FFF2-40B4-BE49-F238E27FC236}">
                <a16:creationId xmlns:a16="http://schemas.microsoft.com/office/drawing/2014/main" id="{438AFFED-EF26-0C03-050F-96F969F041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4313" y="2144176"/>
            <a:ext cx="1016511" cy="141776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2" name="Image 13">
            <a:extLst>
              <a:ext uri="{FF2B5EF4-FFF2-40B4-BE49-F238E27FC236}">
                <a16:creationId xmlns:a16="http://schemas.microsoft.com/office/drawing/2014/main" id="{0427BDED-DE37-7773-F3A4-9B814937B4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81095" y="3650440"/>
            <a:ext cx="1505303" cy="115792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3" name="Image 15">
            <a:extLst>
              <a:ext uri="{FF2B5EF4-FFF2-40B4-BE49-F238E27FC236}">
                <a16:creationId xmlns:a16="http://schemas.microsoft.com/office/drawing/2014/main" id="{7457D049-E5E5-DB94-A61A-376BCB8E231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6973"/>
          <a:stretch>
            <a:fillRect/>
          </a:stretch>
        </p:blipFill>
        <p:spPr>
          <a:xfrm>
            <a:off x="9169429" y="2142850"/>
            <a:ext cx="1058975" cy="143291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4" name="Image 17">
            <a:extLst>
              <a:ext uri="{FF2B5EF4-FFF2-40B4-BE49-F238E27FC236}">
                <a16:creationId xmlns:a16="http://schemas.microsoft.com/office/drawing/2014/main" id="{064F2583-FFC1-7C56-E74E-FF57720CEE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54783" y="2156676"/>
            <a:ext cx="1119701" cy="140526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 : coins arrondis 4">
            <a:extLst>
              <a:ext uri="{FF2B5EF4-FFF2-40B4-BE49-F238E27FC236}">
                <a16:creationId xmlns:a16="http://schemas.microsoft.com/office/drawing/2014/main" id="{72CEF4BD-2EF3-FBB6-80FC-D681483152C6}"/>
              </a:ext>
            </a:extLst>
          </p:cNvPr>
          <p:cNvSpPr/>
          <p:nvPr/>
        </p:nvSpPr>
        <p:spPr>
          <a:xfrm>
            <a:off x="6261097" y="1347019"/>
            <a:ext cx="5829300" cy="361852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1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I </a:t>
            </a:r>
            <a:r>
              <a:rPr lang="fr-FR" sz="3600" b="1" i="0" u="none" strike="noStrike" kern="1200" cap="none" spc="0" baseline="0" dirty="0" err="1">
                <a:solidFill>
                  <a:srgbClr val="00B050"/>
                </a:solidFill>
                <a:uFillTx/>
                <a:latin typeface="Gill Sans Ultra Bold" panose="020B0A02020104020203" pitchFamily="34" charset="0"/>
              </a:rPr>
              <a:t>would</a:t>
            </a:r>
            <a:r>
              <a:rPr lang="fr-FR" sz="3600" b="1" i="0" u="none" strike="noStrike" kern="1200" cap="none" spc="0" baseline="0" dirty="0">
                <a:solidFill>
                  <a:srgbClr val="00B050"/>
                </a:solidFill>
                <a:uFillTx/>
                <a:latin typeface="Gill Sans Ultra Bold" panose="020B0A02020104020203" pitchFamily="34" charset="0"/>
              </a:rPr>
              <a:t> </a:t>
            </a:r>
            <a:r>
              <a:rPr lang="fr-FR" sz="3600" b="1" i="0" u="none" strike="noStrike" kern="1200" cap="none" spc="0" baseline="0" dirty="0" err="1">
                <a:solidFill>
                  <a:srgbClr val="00B050"/>
                </a:solidFill>
                <a:uFillTx/>
                <a:latin typeface="Gill Sans Ultra Bold" panose="020B0A02020104020203" pitchFamily="34" charset="0"/>
              </a:rPr>
              <a:t>be</a:t>
            </a:r>
            <a:r>
              <a:rPr lang="fr-FR" sz="3600" b="1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000" b="1" i="0" u="none" strike="noStrike" kern="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000" b="1" i="0" u="none" strike="noStrike" kern="120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000" b="1" i="0" u="none" strike="noStrike" kern="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000" b="1" i="0" u="none" strike="noStrike" kern="120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000" b="1" i="0" u="none" strike="noStrike" kern="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1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etc. </a:t>
            </a:r>
          </a:p>
        </p:txBody>
      </p:sp>
      <p:sp>
        <p:nvSpPr>
          <p:cNvPr id="2" name="Flèche : pentagone 3">
            <a:extLst>
              <a:ext uri="{FF2B5EF4-FFF2-40B4-BE49-F238E27FC236}">
                <a16:creationId xmlns:a16="http://schemas.microsoft.com/office/drawing/2014/main" id="{5CD1813B-6E81-B27E-C91F-4E8A95A60A22}"/>
              </a:ext>
            </a:extLst>
          </p:cNvPr>
          <p:cNvSpPr/>
          <p:nvPr/>
        </p:nvSpPr>
        <p:spPr>
          <a:xfrm>
            <a:off x="761996" y="208282"/>
            <a:ext cx="5829300" cy="83311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1" i="0" u="none" strike="noStrike" kern="1200" cap="none" spc="0" baseline="0">
                <a:solidFill>
                  <a:srgbClr val="FFFFFF"/>
                </a:solidFill>
                <a:uFillTx/>
                <a:latin typeface="Gill Sans Ultra Bold" panose="020B0A02020104020203" pitchFamily="34" charset="0"/>
              </a:rPr>
              <a:t>Let’s answer!</a:t>
            </a:r>
          </a:p>
        </p:txBody>
      </p:sp>
      <p:grpSp>
        <p:nvGrpSpPr>
          <p:cNvPr id="3" name="Groupe 7">
            <a:extLst>
              <a:ext uri="{FF2B5EF4-FFF2-40B4-BE49-F238E27FC236}">
                <a16:creationId xmlns:a16="http://schemas.microsoft.com/office/drawing/2014/main" id="{AEE84971-409D-DFA4-60F9-9790B28A56F3}"/>
              </a:ext>
            </a:extLst>
          </p:cNvPr>
          <p:cNvGrpSpPr/>
          <p:nvPr/>
        </p:nvGrpSpPr>
        <p:grpSpPr>
          <a:xfrm>
            <a:off x="101598" y="113330"/>
            <a:ext cx="992389" cy="1006169"/>
            <a:chOff x="101598" y="113330"/>
            <a:chExt cx="992389" cy="1006169"/>
          </a:xfrm>
        </p:grpSpPr>
        <p:sp>
          <p:nvSpPr>
            <p:cNvPr id="4" name="Rectangle 6">
              <a:extLst>
                <a:ext uri="{FF2B5EF4-FFF2-40B4-BE49-F238E27FC236}">
                  <a16:creationId xmlns:a16="http://schemas.microsoft.com/office/drawing/2014/main" id="{05910ABF-C6C7-5C94-12A7-92A2B9493454}"/>
                </a:ext>
              </a:extLst>
            </p:cNvPr>
            <p:cNvSpPr/>
            <p:nvPr/>
          </p:nvSpPr>
          <p:spPr>
            <a:xfrm>
              <a:off x="254002" y="365760"/>
              <a:ext cx="680715" cy="518163"/>
            </a:xfrm>
            <a:prstGeom prst="rect">
              <a:avLst/>
            </a:prstGeom>
            <a:solidFill>
              <a:srgbClr val="FFFFFF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Gill Sans Ultra Bold" panose="020B0A02020104020203" pitchFamily="34" charset="0"/>
              </a:endParaRPr>
            </a:p>
          </p:txBody>
        </p:sp>
        <p:pic>
          <p:nvPicPr>
            <p:cNvPr id="5" name="Image 5">
              <a:extLst>
                <a:ext uri="{FF2B5EF4-FFF2-40B4-BE49-F238E27FC236}">
                  <a16:creationId xmlns:a16="http://schemas.microsoft.com/office/drawing/2014/main" id="{6CFC64D1-F516-F957-2364-5BE2285516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598" y="113330"/>
              <a:ext cx="992389" cy="1006169"/>
            </a:xfrm>
            <a:prstGeom prst="rect">
              <a:avLst/>
            </a:prstGeom>
            <a:noFill/>
            <a:ln cap="flat">
              <a:noFill/>
            </a:ln>
          </p:spPr>
        </p:pic>
      </p:grpSp>
      <p:sp>
        <p:nvSpPr>
          <p:cNvPr id="6" name="Rectangle : coins arrondis 4">
            <a:extLst>
              <a:ext uri="{FF2B5EF4-FFF2-40B4-BE49-F238E27FC236}">
                <a16:creationId xmlns:a16="http://schemas.microsoft.com/office/drawing/2014/main" id="{287286BD-04AC-30F9-6594-7E1D1827FDA9}"/>
              </a:ext>
            </a:extLst>
          </p:cNvPr>
          <p:cNvSpPr/>
          <p:nvPr/>
        </p:nvSpPr>
        <p:spPr>
          <a:xfrm>
            <a:off x="101598" y="1426107"/>
            <a:ext cx="5829300" cy="3539432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b="1" i="0" u="none" strike="noStrike" kern="120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If I </a:t>
            </a:r>
            <a:r>
              <a:rPr lang="fr-FR" sz="4800" b="1" i="0" u="none" strike="noStrike" kern="1200" cap="none" spc="0" baseline="0">
                <a:solidFill>
                  <a:srgbClr val="FF0000"/>
                </a:solidFill>
                <a:uFillTx/>
                <a:latin typeface="Gill Sans Ultra Bold" panose="020B0A02020104020203" pitchFamily="34" charset="0"/>
              </a:rPr>
              <a:t>were</a:t>
            </a:r>
            <a:r>
              <a:rPr lang="fr-FR" sz="4800" b="1" i="0" u="none" strike="noStrike" kern="120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b="1" i="0" u="none" strike="noStrike" kern="120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a type of art,</a:t>
            </a:r>
          </a:p>
        </p:txBody>
      </p:sp>
      <p:sp>
        <p:nvSpPr>
          <p:cNvPr id="8" name="Rectangle : coins arrondis 4">
            <a:extLst>
              <a:ext uri="{FF2B5EF4-FFF2-40B4-BE49-F238E27FC236}">
                <a16:creationId xmlns:a16="http://schemas.microsoft.com/office/drawing/2014/main" id="{574ABA1F-D8E0-2CC7-50A8-C987F95A5971}"/>
              </a:ext>
            </a:extLst>
          </p:cNvPr>
          <p:cNvSpPr/>
          <p:nvPr/>
        </p:nvSpPr>
        <p:spPr>
          <a:xfrm>
            <a:off x="3096268" y="5129893"/>
            <a:ext cx="6467276" cy="1519824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b="1" i="0" u="none" strike="noStrike" kern="120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because</a:t>
            </a:r>
            <a:r>
              <a:rPr lang="fr-FR" sz="4800" b="1" i="0" u="none" strike="noStrike" kern="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…</a:t>
            </a:r>
            <a:endParaRPr lang="fr-FR" sz="4800" b="1" i="0" u="none" strike="noStrike" kern="1200" cap="none" spc="0" baseline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</p:txBody>
      </p:sp>
      <p:pic>
        <p:nvPicPr>
          <p:cNvPr id="9" name="Picture 10">
            <a:extLst>
              <a:ext uri="{FF2B5EF4-FFF2-40B4-BE49-F238E27FC236}">
                <a16:creationId xmlns:a16="http://schemas.microsoft.com/office/drawing/2014/main" id="{B6CDEDF7-4985-EFCA-9B70-85B53094D46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576428" y="2034668"/>
            <a:ext cx="1228542" cy="130434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Picture 11">
            <a:extLst>
              <a:ext uri="{FF2B5EF4-FFF2-40B4-BE49-F238E27FC236}">
                <a16:creationId xmlns:a16="http://schemas.microsoft.com/office/drawing/2014/main" id="{04B38B2C-6800-B19D-829D-D3C9635F8FE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263630" y="2298801"/>
            <a:ext cx="1159779" cy="114001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Picture 12">
            <a:extLst>
              <a:ext uri="{FF2B5EF4-FFF2-40B4-BE49-F238E27FC236}">
                <a16:creationId xmlns:a16="http://schemas.microsoft.com/office/drawing/2014/main" id="{EB9A0B78-EB1D-C154-0AA9-B41C267CBA6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549396" y="3543629"/>
            <a:ext cx="1005830" cy="121730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2" name="Picture 15">
            <a:extLst>
              <a:ext uri="{FF2B5EF4-FFF2-40B4-BE49-F238E27FC236}">
                <a16:creationId xmlns:a16="http://schemas.microsoft.com/office/drawing/2014/main" id="{6ADE48BA-828A-44AE-F413-F862C3D7FAA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21105565">
            <a:off x="10742628" y="2305431"/>
            <a:ext cx="1028553" cy="112676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C68DAD73-C231-8081-4081-4A1BEC7018D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843516" y="3598154"/>
            <a:ext cx="1005830" cy="133058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20B91A09-D0DC-B811-1883-AB9E6D44791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695353">
            <a:off x="7867423" y="2194505"/>
            <a:ext cx="1079942" cy="112971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èche : pentagone 3">
            <a:extLst>
              <a:ext uri="{FF2B5EF4-FFF2-40B4-BE49-F238E27FC236}">
                <a16:creationId xmlns:a16="http://schemas.microsoft.com/office/drawing/2014/main" id="{EFBB264F-7D97-842F-0340-68F82E470BA1}"/>
              </a:ext>
            </a:extLst>
          </p:cNvPr>
          <p:cNvSpPr/>
          <p:nvPr/>
        </p:nvSpPr>
        <p:spPr>
          <a:xfrm>
            <a:off x="761996" y="208282"/>
            <a:ext cx="5829300" cy="83311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1" i="0" u="none" strike="noStrike" kern="1200" cap="none" spc="0" baseline="0">
                <a:solidFill>
                  <a:srgbClr val="FFFFFF"/>
                </a:solidFill>
                <a:uFillTx/>
                <a:latin typeface="Gill Sans Ultra Bold" panose="020B0A02020104020203" pitchFamily="34" charset="0"/>
              </a:rPr>
              <a:t>Let’s answer!</a:t>
            </a:r>
          </a:p>
        </p:txBody>
      </p:sp>
      <p:grpSp>
        <p:nvGrpSpPr>
          <p:cNvPr id="3" name="Groupe 7">
            <a:extLst>
              <a:ext uri="{FF2B5EF4-FFF2-40B4-BE49-F238E27FC236}">
                <a16:creationId xmlns:a16="http://schemas.microsoft.com/office/drawing/2014/main" id="{D0CDD1B2-66DB-D0E4-B050-8F554AB7DA65}"/>
              </a:ext>
            </a:extLst>
          </p:cNvPr>
          <p:cNvGrpSpPr/>
          <p:nvPr/>
        </p:nvGrpSpPr>
        <p:grpSpPr>
          <a:xfrm>
            <a:off x="101598" y="113330"/>
            <a:ext cx="992389" cy="1006169"/>
            <a:chOff x="101598" y="113330"/>
            <a:chExt cx="992389" cy="1006169"/>
          </a:xfrm>
        </p:grpSpPr>
        <p:sp>
          <p:nvSpPr>
            <p:cNvPr id="4" name="Rectangle 6">
              <a:extLst>
                <a:ext uri="{FF2B5EF4-FFF2-40B4-BE49-F238E27FC236}">
                  <a16:creationId xmlns:a16="http://schemas.microsoft.com/office/drawing/2014/main" id="{04E26674-EFF7-9A2E-A100-D040A19E8CFD}"/>
                </a:ext>
              </a:extLst>
            </p:cNvPr>
            <p:cNvSpPr/>
            <p:nvPr/>
          </p:nvSpPr>
          <p:spPr>
            <a:xfrm>
              <a:off x="254002" y="365760"/>
              <a:ext cx="680715" cy="518163"/>
            </a:xfrm>
            <a:prstGeom prst="rect">
              <a:avLst/>
            </a:prstGeom>
            <a:solidFill>
              <a:srgbClr val="FFFFFF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Gill Sans Ultra Bold" panose="020B0A02020104020203" pitchFamily="34" charset="0"/>
              </a:endParaRPr>
            </a:p>
          </p:txBody>
        </p:sp>
        <p:pic>
          <p:nvPicPr>
            <p:cNvPr id="5" name="Image 5">
              <a:extLst>
                <a:ext uri="{FF2B5EF4-FFF2-40B4-BE49-F238E27FC236}">
                  <a16:creationId xmlns:a16="http://schemas.microsoft.com/office/drawing/2014/main" id="{7DA8CA71-4621-0E90-4594-3658903BDD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598" y="113330"/>
              <a:ext cx="992389" cy="1006169"/>
            </a:xfrm>
            <a:prstGeom prst="rect">
              <a:avLst/>
            </a:prstGeom>
            <a:noFill/>
            <a:ln cap="flat">
              <a:noFill/>
            </a:ln>
          </p:spPr>
        </p:pic>
      </p:grpSp>
      <p:sp>
        <p:nvSpPr>
          <p:cNvPr id="6" name="Rectangle : coins arrondis 4">
            <a:extLst>
              <a:ext uri="{FF2B5EF4-FFF2-40B4-BE49-F238E27FC236}">
                <a16:creationId xmlns:a16="http://schemas.microsoft.com/office/drawing/2014/main" id="{8EA495F0-0AD4-FC16-3E1C-25B6F47D0D96}"/>
              </a:ext>
            </a:extLst>
          </p:cNvPr>
          <p:cNvSpPr/>
          <p:nvPr/>
        </p:nvSpPr>
        <p:spPr>
          <a:xfrm>
            <a:off x="101598" y="1426107"/>
            <a:ext cx="5829300" cy="3539432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b="1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If I </a:t>
            </a:r>
            <a:r>
              <a:rPr lang="fr-FR" sz="4800" b="1" i="0" u="none" strike="noStrike" kern="1200" cap="none" spc="0" baseline="0" dirty="0" err="1">
                <a:solidFill>
                  <a:srgbClr val="FF0000"/>
                </a:solidFill>
                <a:uFillTx/>
                <a:latin typeface="Gill Sans Ultra Bold" panose="020B0A02020104020203" pitchFamily="34" charset="0"/>
              </a:rPr>
              <a:t>were</a:t>
            </a:r>
            <a:r>
              <a:rPr lang="fr-FR" sz="4800" b="1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a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b="1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type of cuisine,</a:t>
            </a:r>
          </a:p>
        </p:txBody>
      </p:sp>
      <p:sp>
        <p:nvSpPr>
          <p:cNvPr id="7" name="Rectangle : coins arrondis 4">
            <a:extLst>
              <a:ext uri="{FF2B5EF4-FFF2-40B4-BE49-F238E27FC236}">
                <a16:creationId xmlns:a16="http://schemas.microsoft.com/office/drawing/2014/main" id="{3FABC96B-0066-02E2-5295-AF936C268D8E}"/>
              </a:ext>
            </a:extLst>
          </p:cNvPr>
          <p:cNvSpPr/>
          <p:nvPr/>
        </p:nvSpPr>
        <p:spPr>
          <a:xfrm>
            <a:off x="6261097" y="365760"/>
            <a:ext cx="5829300" cy="4599779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1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I </a:t>
            </a:r>
            <a:r>
              <a:rPr lang="fr-FR" sz="3600" b="1" i="0" u="none" strike="noStrike" kern="1200" cap="none" spc="0" baseline="0" dirty="0" err="1">
                <a:solidFill>
                  <a:srgbClr val="00B050"/>
                </a:solidFill>
                <a:uFillTx/>
                <a:latin typeface="Gill Sans Ultra Bold" panose="020B0A02020104020203" pitchFamily="34" charset="0"/>
              </a:rPr>
              <a:t>would</a:t>
            </a:r>
            <a:r>
              <a:rPr lang="fr-FR" sz="3600" b="1" i="0" u="none" strike="noStrike" kern="1200" cap="none" spc="0" baseline="0" dirty="0">
                <a:solidFill>
                  <a:srgbClr val="00B050"/>
                </a:solidFill>
                <a:uFillTx/>
                <a:latin typeface="Gill Sans Ultra Bold" panose="020B0A02020104020203" pitchFamily="34" charset="0"/>
              </a:rPr>
              <a:t> </a:t>
            </a:r>
            <a:r>
              <a:rPr lang="fr-FR" sz="3600" b="1" i="0" u="none" strike="noStrike" kern="1200" cap="none" spc="0" baseline="0" dirty="0" err="1">
                <a:solidFill>
                  <a:srgbClr val="00B050"/>
                </a:solidFill>
                <a:uFillTx/>
                <a:latin typeface="Gill Sans Ultra Bold" panose="020B0A02020104020203" pitchFamily="34" charset="0"/>
              </a:rPr>
              <a:t>be</a:t>
            </a:r>
            <a:endParaRPr lang="fr-FR" sz="3600" b="1" i="0" u="none" strike="noStrike" kern="120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000" b="1" i="0" u="none" strike="noStrike" kern="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000" b="1" i="0" u="none" strike="noStrike" kern="120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000" b="1" i="0" u="none" strike="noStrike" kern="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000" b="1" i="0" u="none" strike="noStrike" kern="120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000" b="1" i="0" u="none" strike="noStrike" kern="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000" b="1" i="0" u="none" strike="noStrike" kern="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000" b="1" i="0" u="none" strike="noStrike" kern="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1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etc.</a:t>
            </a:r>
            <a:r>
              <a:rPr lang="fr-FR" sz="3000" b="1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</a:t>
            </a:r>
          </a:p>
        </p:txBody>
      </p:sp>
      <p:sp>
        <p:nvSpPr>
          <p:cNvPr id="8" name="Rectangle : coins arrondis 4">
            <a:extLst>
              <a:ext uri="{FF2B5EF4-FFF2-40B4-BE49-F238E27FC236}">
                <a16:creationId xmlns:a16="http://schemas.microsoft.com/office/drawing/2014/main" id="{CE5D0591-7854-B4D3-B50C-F0DDAF9DF6A6}"/>
              </a:ext>
            </a:extLst>
          </p:cNvPr>
          <p:cNvSpPr/>
          <p:nvPr/>
        </p:nvSpPr>
        <p:spPr>
          <a:xfrm>
            <a:off x="3096268" y="5129893"/>
            <a:ext cx="6467276" cy="1519824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b="1" i="0" u="none" strike="noStrike" kern="120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because</a:t>
            </a:r>
            <a:r>
              <a:rPr lang="fr-FR" sz="4800" b="1" i="0" u="none" strike="noStrike" kern="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…</a:t>
            </a:r>
            <a:endParaRPr lang="fr-FR" sz="4800" b="1" i="0" u="none" strike="noStrike" kern="1200" cap="none" spc="0" baseline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</p:txBody>
      </p:sp>
      <p:pic>
        <p:nvPicPr>
          <p:cNvPr id="9" name="Picture 15">
            <a:extLst>
              <a:ext uri="{FF2B5EF4-FFF2-40B4-BE49-F238E27FC236}">
                <a16:creationId xmlns:a16="http://schemas.microsoft.com/office/drawing/2014/main" id="{C9339532-6F6D-C9B2-4F3A-96F1C9A0894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420843" y="1577413"/>
            <a:ext cx="1719693" cy="129222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Picture 16">
            <a:extLst>
              <a:ext uri="{FF2B5EF4-FFF2-40B4-BE49-F238E27FC236}">
                <a16:creationId xmlns:a16="http://schemas.microsoft.com/office/drawing/2014/main" id="{3A9F4E51-D164-52D0-444E-94014393493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300283" y="1553611"/>
            <a:ext cx="1698680" cy="133982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Picture 17">
            <a:extLst>
              <a:ext uri="{FF2B5EF4-FFF2-40B4-BE49-F238E27FC236}">
                <a16:creationId xmlns:a16="http://schemas.microsoft.com/office/drawing/2014/main" id="{967C3940-4B8F-3A18-02EC-9F7F2CB7E28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410956" y="3044010"/>
            <a:ext cx="1288462" cy="128846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2" name="Picture 19">
            <a:extLst>
              <a:ext uri="{FF2B5EF4-FFF2-40B4-BE49-F238E27FC236}">
                <a16:creationId xmlns:a16="http://schemas.microsoft.com/office/drawing/2014/main" id="{F29BF60A-5BB8-DD44-210E-03DB73FC3D6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300283" y="3044010"/>
            <a:ext cx="1719693" cy="129356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3" name="Picture 20">
            <a:extLst>
              <a:ext uri="{FF2B5EF4-FFF2-40B4-BE49-F238E27FC236}">
                <a16:creationId xmlns:a16="http://schemas.microsoft.com/office/drawing/2014/main" id="{9AA880D6-22E3-1F9A-3F09-0C235E76385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563746" y="3057790"/>
            <a:ext cx="1457178" cy="135497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4" name="Picture 21">
            <a:extLst>
              <a:ext uri="{FF2B5EF4-FFF2-40B4-BE49-F238E27FC236}">
                <a16:creationId xmlns:a16="http://schemas.microsoft.com/office/drawing/2014/main" id="{84B64297-966D-DDE8-E2EC-E978009593C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213756" y="1604964"/>
            <a:ext cx="1727201" cy="129222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èche : pentagone 3">
            <a:extLst>
              <a:ext uri="{FF2B5EF4-FFF2-40B4-BE49-F238E27FC236}">
                <a16:creationId xmlns:a16="http://schemas.microsoft.com/office/drawing/2014/main" id="{E8A6277E-D1CE-69A1-C967-3D6E80D0ABBD}"/>
              </a:ext>
            </a:extLst>
          </p:cNvPr>
          <p:cNvSpPr/>
          <p:nvPr/>
        </p:nvSpPr>
        <p:spPr>
          <a:xfrm>
            <a:off x="761996" y="208282"/>
            <a:ext cx="5829300" cy="83311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1" i="0" u="none" strike="noStrike" kern="1200" cap="none" spc="0" baseline="0">
                <a:solidFill>
                  <a:srgbClr val="FFFFFF"/>
                </a:solidFill>
                <a:uFillTx/>
                <a:latin typeface="Gill Sans Ultra Bold" panose="020B0A02020104020203" pitchFamily="34" charset="0"/>
              </a:rPr>
              <a:t>Let’s answer!</a:t>
            </a:r>
          </a:p>
        </p:txBody>
      </p:sp>
      <p:grpSp>
        <p:nvGrpSpPr>
          <p:cNvPr id="3" name="Groupe 7">
            <a:extLst>
              <a:ext uri="{FF2B5EF4-FFF2-40B4-BE49-F238E27FC236}">
                <a16:creationId xmlns:a16="http://schemas.microsoft.com/office/drawing/2014/main" id="{48DEE3EF-6014-330E-352E-4C0DA28E1416}"/>
              </a:ext>
            </a:extLst>
          </p:cNvPr>
          <p:cNvGrpSpPr/>
          <p:nvPr/>
        </p:nvGrpSpPr>
        <p:grpSpPr>
          <a:xfrm>
            <a:off x="101598" y="113330"/>
            <a:ext cx="992389" cy="1006169"/>
            <a:chOff x="101598" y="113330"/>
            <a:chExt cx="992389" cy="1006169"/>
          </a:xfrm>
        </p:grpSpPr>
        <p:sp>
          <p:nvSpPr>
            <p:cNvPr id="4" name="Rectangle 6">
              <a:extLst>
                <a:ext uri="{FF2B5EF4-FFF2-40B4-BE49-F238E27FC236}">
                  <a16:creationId xmlns:a16="http://schemas.microsoft.com/office/drawing/2014/main" id="{A1F884EC-C513-B402-80DC-C0272F4329C3}"/>
                </a:ext>
              </a:extLst>
            </p:cNvPr>
            <p:cNvSpPr/>
            <p:nvPr/>
          </p:nvSpPr>
          <p:spPr>
            <a:xfrm>
              <a:off x="254002" y="365760"/>
              <a:ext cx="680715" cy="518163"/>
            </a:xfrm>
            <a:prstGeom prst="rect">
              <a:avLst/>
            </a:prstGeom>
            <a:solidFill>
              <a:srgbClr val="FFFFFF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Gill Sans Ultra Bold" panose="020B0A02020104020203" pitchFamily="34" charset="0"/>
              </a:endParaRPr>
            </a:p>
          </p:txBody>
        </p:sp>
        <p:pic>
          <p:nvPicPr>
            <p:cNvPr id="5" name="Image 5">
              <a:extLst>
                <a:ext uri="{FF2B5EF4-FFF2-40B4-BE49-F238E27FC236}">
                  <a16:creationId xmlns:a16="http://schemas.microsoft.com/office/drawing/2014/main" id="{46BCA8AC-A151-8E31-0DCD-F31ADCD18F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598" y="113330"/>
              <a:ext cx="992389" cy="1006169"/>
            </a:xfrm>
            <a:prstGeom prst="rect">
              <a:avLst/>
            </a:prstGeom>
            <a:noFill/>
            <a:ln cap="flat">
              <a:noFill/>
            </a:ln>
          </p:spPr>
        </p:pic>
      </p:grpSp>
      <p:sp>
        <p:nvSpPr>
          <p:cNvPr id="6" name="Rectangle : coins arrondis 4">
            <a:extLst>
              <a:ext uri="{FF2B5EF4-FFF2-40B4-BE49-F238E27FC236}">
                <a16:creationId xmlns:a16="http://schemas.microsoft.com/office/drawing/2014/main" id="{C8600B06-5C6A-BB23-C2A6-AE3A119E7A70}"/>
              </a:ext>
            </a:extLst>
          </p:cNvPr>
          <p:cNvSpPr/>
          <p:nvPr/>
        </p:nvSpPr>
        <p:spPr>
          <a:xfrm>
            <a:off x="101598" y="1426107"/>
            <a:ext cx="5829300" cy="3539432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b="1" i="0" u="none" strike="noStrike" kern="120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If I </a:t>
            </a:r>
            <a:r>
              <a:rPr lang="fr-FR" sz="4800" b="1" i="0" u="none" strike="noStrike" kern="1200" cap="none" spc="0" baseline="0">
                <a:solidFill>
                  <a:srgbClr val="FF0000"/>
                </a:solidFill>
                <a:uFillTx/>
                <a:latin typeface="Gill Sans Ultra Bold" panose="020B0A02020104020203" pitchFamily="34" charset="0"/>
              </a:rPr>
              <a:t>were</a:t>
            </a:r>
            <a:r>
              <a:rPr lang="fr-FR" sz="4800" b="1" i="0" u="none" strike="noStrike" kern="120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a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b="1" i="0" u="none" strike="noStrike" kern="120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natural element,</a:t>
            </a:r>
          </a:p>
        </p:txBody>
      </p:sp>
      <p:sp>
        <p:nvSpPr>
          <p:cNvPr id="7" name="Rectangle : coins arrondis 4">
            <a:extLst>
              <a:ext uri="{FF2B5EF4-FFF2-40B4-BE49-F238E27FC236}">
                <a16:creationId xmlns:a16="http://schemas.microsoft.com/office/drawing/2014/main" id="{335CB944-F146-7CA3-A988-172AB33BF3DD}"/>
              </a:ext>
            </a:extLst>
          </p:cNvPr>
          <p:cNvSpPr/>
          <p:nvPr/>
        </p:nvSpPr>
        <p:spPr>
          <a:xfrm>
            <a:off x="6261097" y="455764"/>
            <a:ext cx="5829300" cy="4509775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1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I </a:t>
            </a:r>
            <a:r>
              <a:rPr lang="fr-FR" sz="3600" b="1" i="0" u="none" strike="noStrike" kern="1200" cap="none" spc="0" baseline="0" dirty="0" err="1">
                <a:solidFill>
                  <a:srgbClr val="00B050"/>
                </a:solidFill>
                <a:uFillTx/>
                <a:latin typeface="Gill Sans Ultra Bold" panose="020B0A02020104020203" pitchFamily="34" charset="0"/>
              </a:rPr>
              <a:t>would</a:t>
            </a:r>
            <a:r>
              <a:rPr lang="fr-FR" sz="3600" b="1" i="0" u="none" strike="noStrike" kern="1200" cap="none" spc="0" baseline="0" dirty="0">
                <a:solidFill>
                  <a:srgbClr val="00B050"/>
                </a:solidFill>
                <a:uFillTx/>
                <a:latin typeface="Gill Sans Ultra Bold" panose="020B0A02020104020203" pitchFamily="34" charset="0"/>
              </a:rPr>
              <a:t> </a:t>
            </a:r>
            <a:r>
              <a:rPr lang="fr-FR" sz="3600" b="1" i="0" u="none" strike="noStrike" kern="1200" cap="none" spc="0" baseline="0" dirty="0" err="1">
                <a:solidFill>
                  <a:srgbClr val="00B050"/>
                </a:solidFill>
                <a:uFillTx/>
                <a:latin typeface="Gill Sans Ultra Bold" panose="020B0A02020104020203" pitchFamily="34" charset="0"/>
              </a:rPr>
              <a:t>be</a:t>
            </a:r>
            <a:endParaRPr lang="fr-FR" sz="3600" b="1" i="0" u="none" strike="noStrike" kern="120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600" b="1" i="0" u="none" strike="noStrike" kern="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000" b="1" i="0" u="none" strike="noStrike" kern="120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000" b="1" i="0" u="none" strike="noStrike" kern="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000" b="1" i="0" u="none" strike="noStrike" kern="120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000" b="1" i="0" u="none" strike="noStrike" kern="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000" b="1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</a:t>
            </a:r>
          </a:p>
        </p:txBody>
      </p:sp>
      <p:sp>
        <p:nvSpPr>
          <p:cNvPr id="8" name="Rectangle : coins arrondis 4">
            <a:extLst>
              <a:ext uri="{FF2B5EF4-FFF2-40B4-BE49-F238E27FC236}">
                <a16:creationId xmlns:a16="http://schemas.microsoft.com/office/drawing/2014/main" id="{FBF242F7-E72E-BA0D-84EE-AC1B34646696}"/>
              </a:ext>
            </a:extLst>
          </p:cNvPr>
          <p:cNvSpPr/>
          <p:nvPr/>
        </p:nvSpPr>
        <p:spPr>
          <a:xfrm>
            <a:off x="3096268" y="5129893"/>
            <a:ext cx="6467276" cy="1519824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b="1" i="0" u="none" strike="noStrike" kern="120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because</a:t>
            </a:r>
            <a:r>
              <a:rPr lang="fr-FR" sz="4800" b="1" i="0" u="none" strike="noStrike" kern="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…</a:t>
            </a:r>
            <a:endParaRPr lang="fr-FR" sz="4800" b="1" i="0" u="none" strike="noStrike" kern="1200" cap="none" spc="0" baseline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</p:txBody>
      </p:sp>
      <p:pic>
        <p:nvPicPr>
          <p:cNvPr id="9" name="Picture 12">
            <a:extLst>
              <a:ext uri="{FF2B5EF4-FFF2-40B4-BE49-F238E27FC236}">
                <a16:creationId xmlns:a16="http://schemas.microsoft.com/office/drawing/2014/main" id="{26C0D7B5-D546-2A53-4C9C-A61D94C8CBE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814392" y="1276840"/>
            <a:ext cx="2109685" cy="158294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Picture 13">
            <a:extLst>
              <a:ext uri="{FF2B5EF4-FFF2-40B4-BE49-F238E27FC236}">
                <a16:creationId xmlns:a16="http://schemas.microsoft.com/office/drawing/2014/main" id="{64E3D213-F080-81B5-92AB-87BE3BC9EB3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477371" y="1288417"/>
            <a:ext cx="2121279" cy="158294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Picture 14">
            <a:extLst>
              <a:ext uri="{FF2B5EF4-FFF2-40B4-BE49-F238E27FC236}">
                <a16:creationId xmlns:a16="http://schemas.microsoft.com/office/drawing/2014/main" id="{3ACCAE57-5FA4-1328-7A87-C0784C8573C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814392" y="3149522"/>
            <a:ext cx="2109685" cy="159916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2" name="Picture 15">
            <a:extLst>
              <a:ext uri="{FF2B5EF4-FFF2-40B4-BE49-F238E27FC236}">
                <a16:creationId xmlns:a16="http://schemas.microsoft.com/office/drawing/2014/main" id="{3F80125D-1085-DF23-40DF-D6FE15D5424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477371" y="3149522"/>
            <a:ext cx="2121279" cy="159916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èche : pentagone 3">
            <a:extLst>
              <a:ext uri="{FF2B5EF4-FFF2-40B4-BE49-F238E27FC236}">
                <a16:creationId xmlns:a16="http://schemas.microsoft.com/office/drawing/2014/main" id="{C2D30ED5-4DE7-6834-B3CF-844F0B963EA9}"/>
              </a:ext>
            </a:extLst>
          </p:cNvPr>
          <p:cNvSpPr/>
          <p:nvPr/>
        </p:nvSpPr>
        <p:spPr>
          <a:xfrm>
            <a:off x="761996" y="208282"/>
            <a:ext cx="7756964" cy="83311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1" i="0" u="none" strike="noStrike" kern="0" cap="none" spc="0" baseline="0">
                <a:solidFill>
                  <a:srgbClr val="FFFFFF"/>
                </a:solidFill>
                <a:uFillTx/>
                <a:latin typeface="Gill Sans Ultra Bold" panose="020B0A02020104020203" pitchFamily="34" charset="0"/>
              </a:rPr>
              <a:t>Listen to Rebecca!</a:t>
            </a:r>
            <a:endParaRPr lang="fr-FR" sz="3600" b="1" i="0" u="none" strike="noStrike" kern="1200" cap="none" spc="0" baseline="0">
              <a:solidFill>
                <a:srgbClr val="FFFFFF"/>
              </a:solidFill>
              <a:uFillTx/>
              <a:latin typeface="Gill Sans Ultra Bold" panose="020B0A02020104020203" pitchFamily="34" charset="0"/>
            </a:endParaRPr>
          </a:p>
        </p:txBody>
      </p:sp>
      <p:pic>
        <p:nvPicPr>
          <p:cNvPr id="3" name="Image 2">
            <a:hlinkClick r:id="rId2"/>
            <a:extLst>
              <a:ext uri="{FF2B5EF4-FFF2-40B4-BE49-F238E27FC236}">
                <a16:creationId xmlns:a16="http://schemas.microsoft.com/office/drawing/2014/main" id="{6407C6A9-FF77-C0B5-F305-0D03588EEE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3" y="-185193"/>
            <a:ext cx="1581006" cy="160887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Rectangle : coins arrondis 4">
            <a:extLst>
              <a:ext uri="{FF2B5EF4-FFF2-40B4-BE49-F238E27FC236}">
                <a16:creationId xmlns:a16="http://schemas.microsoft.com/office/drawing/2014/main" id="{65C2B6E3-1CE8-6BAA-39EF-64BE1B9F6404}"/>
              </a:ext>
            </a:extLst>
          </p:cNvPr>
          <p:cNvSpPr/>
          <p:nvPr/>
        </p:nvSpPr>
        <p:spPr>
          <a:xfrm>
            <a:off x="761996" y="1471415"/>
            <a:ext cx="10505770" cy="5178302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200" b="0" i="0" u="none" strike="noStrike" kern="1200" cap="none" spc="0" baseline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0" i="0" u="none" strike="noStrike" kern="120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1</a:t>
            </a:r>
            <a:r>
              <a:rPr lang="en-US" sz="3200" b="0" i="0" u="none" strike="noStrike" kern="1200" cap="none" spc="0" baseline="3000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st</a:t>
            </a:r>
            <a:r>
              <a:rPr lang="en-US" sz="3200" b="0" i="0" u="none" strike="noStrike" kern="120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listening: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0" i="0" u="none" strike="noStrike" kern="120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Take notes in your copybook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200" b="0" i="0" u="none" strike="noStrike" kern="0" cap="none" spc="0" baseline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100" b="0" i="0" u="none" strike="noStrike" kern="1200" cap="none" spc="0" baseline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1">
            <a:extLst>
              <a:ext uri="{FF2B5EF4-FFF2-40B4-BE49-F238E27FC236}">
                <a16:creationId xmlns:a16="http://schemas.microsoft.com/office/drawing/2014/main" id="{04A0A72A-2808-94C5-3896-30137E03ABB3}"/>
              </a:ext>
            </a:extLst>
          </p:cNvPr>
          <p:cNvGrpSpPr/>
          <p:nvPr/>
        </p:nvGrpSpPr>
        <p:grpSpPr>
          <a:xfrm>
            <a:off x="0" y="54498"/>
            <a:ext cx="12191996" cy="5562531"/>
            <a:chOff x="0" y="54498"/>
            <a:chExt cx="12191996" cy="5562531"/>
          </a:xfrm>
        </p:grpSpPr>
        <p:grpSp>
          <p:nvGrpSpPr>
            <p:cNvPr id="3" name="Groupe 9">
              <a:extLst>
                <a:ext uri="{FF2B5EF4-FFF2-40B4-BE49-F238E27FC236}">
                  <a16:creationId xmlns:a16="http://schemas.microsoft.com/office/drawing/2014/main" id="{3480501E-1349-47D3-A127-EF678278C84D}"/>
                </a:ext>
              </a:extLst>
            </p:cNvPr>
            <p:cNvGrpSpPr/>
            <p:nvPr/>
          </p:nvGrpSpPr>
          <p:grpSpPr>
            <a:xfrm>
              <a:off x="0" y="54498"/>
              <a:ext cx="12191996" cy="5562531"/>
              <a:chOff x="0" y="54498"/>
              <a:chExt cx="12191996" cy="5562531"/>
            </a:xfrm>
          </p:grpSpPr>
          <p:pic>
            <p:nvPicPr>
              <p:cNvPr id="4" name="Image 6">
                <a:extLst>
                  <a:ext uri="{FF2B5EF4-FFF2-40B4-BE49-F238E27FC236}">
                    <a16:creationId xmlns:a16="http://schemas.microsoft.com/office/drawing/2014/main" id="{B837EC40-B033-86D5-6C06-1D88C58B02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b="17580"/>
              <a:stretch/>
            </p:blipFill>
            <p:spPr>
              <a:xfrm>
                <a:off x="0" y="54498"/>
                <a:ext cx="12191996" cy="5562531"/>
              </a:xfrm>
              <a:prstGeom prst="rect">
                <a:avLst/>
              </a:prstGeom>
              <a:noFill/>
              <a:ln cap="flat">
                <a:noFill/>
              </a:ln>
            </p:spPr>
          </p:pic>
          <p:pic>
            <p:nvPicPr>
              <p:cNvPr id="5" name="Image 8">
                <a:extLst>
                  <a:ext uri="{FF2B5EF4-FFF2-40B4-BE49-F238E27FC236}">
                    <a16:creationId xmlns:a16="http://schemas.microsoft.com/office/drawing/2014/main" id="{16986C28-DFA1-CE8F-0245-F3C8EF1C7D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953753" y="161921"/>
                <a:ext cx="1085850" cy="952503"/>
              </a:xfrm>
              <a:prstGeom prst="rect">
                <a:avLst/>
              </a:prstGeom>
              <a:noFill/>
              <a:ln cap="flat">
                <a:noFill/>
              </a:ln>
            </p:spPr>
          </p:pic>
        </p:grpSp>
        <p:sp>
          <p:nvSpPr>
            <p:cNvPr id="6" name="Rectangle 10">
              <a:extLst>
                <a:ext uri="{FF2B5EF4-FFF2-40B4-BE49-F238E27FC236}">
                  <a16:creationId xmlns:a16="http://schemas.microsoft.com/office/drawing/2014/main" id="{EAC51D36-53F7-E4A0-1E94-DCDBB280CD62}"/>
                </a:ext>
              </a:extLst>
            </p:cNvPr>
            <p:cNvSpPr/>
            <p:nvPr/>
          </p:nvSpPr>
          <p:spPr>
            <a:xfrm>
              <a:off x="9448796" y="3556001"/>
              <a:ext cx="101598" cy="375918"/>
            </a:xfrm>
            <a:prstGeom prst="rect">
              <a:avLst/>
            </a:prstGeom>
            <a:solidFill>
              <a:srgbClr val="FFFFFF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Gill Sans Ultra Bold" panose="020B0A02020104020203" pitchFamily="34" charset="0"/>
              </a:endParaRPr>
            </a:p>
          </p:txBody>
        </p:sp>
      </p:grp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èche : pentagone 3">
            <a:extLst>
              <a:ext uri="{FF2B5EF4-FFF2-40B4-BE49-F238E27FC236}">
                <a16:creationId xmlns:a16="http://schemas.microsoft.com/office/drawing/2014/main" id="{B0D30B8D-9746-0E49-89A3-9419470635B8}"/>
              </a:ext>
            </a:extLst>
          </p:cNvPr>
          <p:cNvSpPr/>
          <p:nvPr/>
        </p:nvSpPr>
        <p:spPr>
          <a:xfrm>
            <a:off x="761996" y="208282"/>
            <a:ext cx="7756964" cy="83311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1" i="0" u="none" strike="noStrike" kern="0" cap="none" spc="0" baseline="0">
                <a:solidFill>
                  <a:srgbClr val="FFFFFF"/>
                </a:solidFill>
                <a:uFillTx/>
                <a:latin typeface="Gill Sans Ultra Bold" panose="020B0A02020104020203" pitchFamily="34" charset="0"/>
              </a:rPr>
              <a:t>Listen to Rebecca!</a:t>
            </a:r>
            <a:endParaRPr lang="fr-FR" sz="3600" b="1" i="0" u="none" strike="noStrike" kern="1200" cap="none" spc="0" baseline="0">
              <a:solidFill>
                <a:srgbClr val="FFFFFF"/>
              </a:solidFill>
              <a:uFillTx/>
              <a:latin typeface="Gill Sans Ultra Bold" panose="020B0A02020104020203" pitchFamily="34" charset="0"/>
            </a:endParaRPr>
          </a:p>
        </p:txBody>
      </p:sp>
      <p:pic>
        <p:nvPicPr>
          <p:cNvPr id="3" name="Image 2">
            <a:hlinkClick r:id="rId2"/>
            <a:extLst>
              <a:ext uri="{FF2B5EF4-FFF2-40B4-BE49-F238E27FC236}">
                <a16:creationId xmlns:a16="http://schemas.microsoft.com/office/drawing/2014/main" id="{7D7BC89A-47B1-4768-E143-B461C59631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3" y="-185193"/>
            <a:ext cx="1581006" cy="1608877"/>
          </a:xfrm>
          <a:prstGeom prst="rect">
            <a:avLst/>
          </a:prstGeom>
          <a:noFill/>
          <a:ln cap="flat">
            <a:noFill/>
          </a:ln>
        </p:spPr>
      </p:pic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A1CDB227-62F5-2044-663D-227FED19B725}"/>
              </a:ext>
            </a:extLst>
          </p:cNvPr>
          <p:cNvGraphicFramePr>
            <a:graphicFrameLocks noGrp="1"/>
          </p:cNvGraphicFramePr>
          <p:nvPr/>
        </p:nvGraphicFramePr>
        <p:xfrm>
          <a:off x="187122" y="1132164"/>
          <a:ext cx="11817749" cy="5517535"/>
        </p:xfrm>
        <a:graphic>
          <a:graphicData uri="http://schemas.openxmlformats.org/drawingml/2006/table">
            <a:tbl>
              <a:tblPr firstRow="1" bandRow="1">
                <a:effectLst/>
                <a:tableStyleId>{793D81CF-94F2-401A-BA57-92F5A7B2D0C5}</a:tableStyleId>
              </a:tblPr>
              <a:tblGrid>
                <a:gridCol w="2671821">
                  <a:extLst>
                    <a:ext uri="{9D8B030D-6E8A-4147-A177-3AD203B41FA5}">
                      <a16:colId xmlns:a16="http://schemas.microsoft.com/office/drawing/2014/main" val="2372041352"/>
                    </a:ext>
                  </a:extLst>
                </a:gridCol>
                <a:gridCol w="2928393">
                  <a:extLst>
                    <a:ext uri="{9D8B030D-6E8A-4147-A177-3AD203B41FA5}">
                      <a16:colId xmlns:a16="http://schemas.microsoft.com/office/drawing/2014/main" val="2345023638"/>
                    </a:ext>
                  </a:extLst>
                </a:gridCol>
                <a:gridCol w="6217535">
                  <a:extLst>
                    <a:ext uri="{9D8B030D-6E8A-4147-A177-3AD203B41FA5}">
                      <a16:colId xmlns:a16="http://schemas.microsoft.com/office/drawing/2014/main" val="2364133798"/>
                    </a:ext>
                  </a:extLst>
                </a:gridCol>
              </a:tblGrid>
              <a:tr h="798719">
                <a:tc>
                  <a:txBody>
                    <a:bodyPr/>
                    <a:lstStyle/>
                    <a:p>
                      <a:pPr lvl="0" algn="ctr"/>
                      <a:r>
                        <a:rPr lang="fr-FR" sz="3600" b="0">
                          <a:solidFill>
                            <a:srgbClr val="000000"/>
                          </a:solidFill>
                          <a:latin typeface="Berlin Sans FB" pitchFamily="34"/>
                        </a:rPr>
                        <a:t>If I were a…</a:t>
                      </a:r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fr-FR" sz="3600" b="0">
                          <a:solidFill>
                            <a:srgbClr val="000000"/>
                          </a:solidFill>
                          <a:latin typeface="Berlin Sans FB" pitchFamily="34"/>
                        </a:rPr>
                        <a:t>I would be…</a:t>
                      </a:r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fr-FR" sz="3600" b="0">
                          <a:solidFill>
                            <a:srgbClr val="000000"/>
                          </a:solidFill>
                          <a:latin typeface="Berlin Sans FB" pitchFamily="34"/>
                        </a:rPr>
                        <a:t>Because…</a:t>
                      </a:r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B2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6278383"/>
                  </a:ext>
                </a:extLst>
              </a:tr>
              <a:tr h="589852">
                <a:tc>
                  <a:txBody>
                    <a:bodyPr/>
                    <a:lstStyle/>
                    <a:p>
                      <a:pPr lvl="0"/>
                      <a:endParaRPr lang="fr-FR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endParaRPr lang="fr-FR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endParaRPr lang="fr-FR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8656888"/>
                  </a:ext>
                </a:extLst>
              </a:tr>
              <a:tr h="589852">
                <a:tc>
                  <a:txBody>
                    <a:bodyPr/>
                    <a:lstStyle/>
                    <a:p>
                      <a:pPr lvl="0"/>
                      <a:endParaRPr lang="fr-FR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endParaRPr lang="fr-FR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endParaRPr lang="fr-FR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0634248"/>
                  </a:ext>
                </a:extLst>
              </a:tr>
              <a:tr h="589852">
                <a:tc>
                  <a:txBody>
                    <a:bodyPr/>
                    <a:lstStyle/>
                    <a:p>
                      <a:pPr lvl="0"/>
                      <a:endParaRPr lang="fr-FR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endParaRPr lang="fr-FR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endParaRPr lang="fr-FR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7227027"/>
                  </a:ext>
                </a:extLst>
              </a:tr>
              <a:tr h="589852">
                <a:tc>
                  <a:txBody>
                    <a:bodyPr/>
                    <a:lstStyle/>
                    <a:p>
                      <a:pPr lvl="0"/>
                      <a:endParaRPr lang="fr-FR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endParaRPr lang="fr-FR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endParaRPr lang="fr-FR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678885"/>
                  </a:ext>
                </a:extLst>
              </a:tr>
              <a:tr h="589852">
                <a:tc>
                  <a:txBody>
                    <a:bodyPr/>
                    <a:lstStyle/>
                    <a:p>
                      <a:pPr lvl="0"/>
                      <a:endParaRPr lang="fr-FR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endParaRPr lang="fr-FR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endParaRPr lang="fr-FR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1130706"/>
                  </a:ext>
                </a:extLst>
              </a:tr>
              <a:tr h="589852">
                <a:tc>
                  <a:txBody>
                    <a:bodyPr/>
                    <a:lstStyle/>
                    <a:p>
                      <a:pPr lvl="0"/>
                      <a:endParaRPr lang="fr-FR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endParaRPr lang="fr-FR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endParaRPr lang="fr-FR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5029440"/>
                  </a:ext>
                </a:extLst>
              </a:tr>
              <a:tr h="589852">
                <a:tc>
                  <a:txBody>
                    <a:bodyPr/>
                    <a:lstStyle/>
                    <a:p>
                      <a:pPr lvl="0"/>
                      <a:endParaRPr lang="fr-FR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endParaRPr lang="fr-FR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endParaRPr lang="fr-FR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4627598"/>
                  </a:ext>
                </a:extLst>
              </a:tr>
              <a:tr h="589852">
                <a:tc>
                  <a:txBody>
                    <a:bodyPr/>
                    <a:lstStyle/>
                    <a:p>
                      <a:pPr lvl="0"/>
                      <a:endParaRPr lang="fr-FR" dirty="0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endParaRPr lang="fr-FR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endParaRPr lang="fr-FR" dirty="0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139469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èche : pentagone 3">
            <a:extLst>
              <a:ext uri="{FF2B5EF4-FFF2-40B4-BE49-F238E27FC236}">
                <a16:creationId xmlns:a16="http://schemas.microsoft.com/office/drawing/2014/main" id="{8F6B9487-3011-B047-3F79-1B9D8E8BBCD3}"/>
              </a:ext>
            </a:extLst>
          </p:cNvPr>
          <p:cNvSpPr/>
          <p:nvPr/>
        </p:nvSpPr>
        <p:spPr>
          <a:xfrm>
            <a:off x="761996" y="208282"/>
            <a:ext cx="7756964" cy="83311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1" i="0" u="none" strike="noStrike" kern="0" cap="none" spc="0" baseline="0">
                <a:solidFill>
                  <a:srgbClr val="FFFFFF"/>
                </a:solidFill>
                <a:uFillTx/>
                <a:latin typeface="Gill Sans Ultra Bold" panose="020B0A02020104020203" pitchFamily="34" charset="0"/>
              </a:rPr>
              <a:t>Listen to Rebecca!</a:t>
            </a:r>
            <a:endParaRPr lang="fr-FR" sz="3600" b="1" i="0" u="none" strike="noStrike" kern="1200" cap="none" spc="0" baseline="0">
              <a:solidFill>
                <a:srgbClr val="FFFFFF"/>
              </a:solidFill>
              <a:uFillTx/>
              <a:latin typeface="Gill Sans Ultra Bold" panose="020B0A02020104020203" pitchFamily="34" charset="0"/>
            </a:endParaRPr>
          </a:p>
        </p:txBody>
      </p:sp>
      <p:pic>
        <p:nvPicPr>
          <p:cNvPr id="3" name="Image 2">
            <a:hlinkClick r:id="rId2"/>
            <a:extLst>
              <a:ext uri="{FF2B5EF4-FFF2-40B4-BE49-F238E27FC236}">
                <a16:creationId xmlns:a16="http://schemas.microsoft.com/office/drawing/2014/main" id="{83D3E389-3435-D2BF-E9EB-14048F3BF4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3" y="-185193"/>
            <a:ext cx="1581006" cy="160887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Rectangle : coins arrondis 4">
            <a:extLst>
              <a:ext uri="{FF2B5EF4-FFF2-40B4-BE49-F238E27FC236}">
                <a16:creationId xmlns:a16="http://schemas.microsoft.com/office/drawing/2014/main" id="{0EC4AEA3-1E49-CD88-08DE-79080B718253}"/>
              </a:ext>
            </a:extLst>
          </p:cNvPr>
          <p:cNvSpPr/>
          <p:nvPr/>
        </p:nvSpPr>
        <p:spPr>
          <a:xfrm>
            <a:off x="761996" y="1471415"/>
            <a:ext cx="10505770" cy="5178302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200" b="0" i="0" u="none" strike="noStrike" kern="1200" cap="none" spc="0" baseline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0" i="0" u="none" strike="noStrike" kern="120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1</a:t>
            </a:r>
            <a:r>
              <a:rPr lang="en-US" sz="3200" b="0" i="0" u="none" strike="noStrike" kern="1200" cap="none" spc="0" baseline="3000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st</a:t>
            </a:r>
            <a:r>
              <a:rPr lang="en-US" sz="3200" b="0" i="0" u="none" strike="noStrike" kern="120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listening: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0" i="0" u="none" strike="noStrike" kern="120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Take notes in your copybook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200" b="0" i="0" u="none" strike="noStrike" kern="0" cap="none" spc="0" baseline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0" i="0" u="none" strike="noStrike" kern="120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2</a:t>
            </a:r>
            <a:r>
              <a:rPr lang="en-US" sz="3200" b="0" i="0" u="none" strike="noStrike" kern="1200" cap="none" spc="0" baseline="3000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nd</a:t>
            </a:r>
            <a:r>
              <a:rPr lang="en-US" sz="3200" b="0" i="0" u="none" strike="noStrike" kern="120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listening: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0" i="0" u="none" strike="noStrike" kern="120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Organize your notes + complete them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200" b="0" i="0" u="none" strike="noStrike" kern="0" cap="none" spc="0" baseline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èche : pentagone 3">
            <a:extLst>
              <a:ext uri="{FF2B5EF4-FFF2-40B4-BE49-F238E27FC236}">
                <a16:creationId xmlns:a16="http://schemas.microsoft.com/office/drawing/2014/main" id="{EB801910-7850-CDA4-578F-E0F43DB29908}"/>
              </a:ext>
            </a:extLst>
          </p:cNvPr>
          <p:cNvSpPr/>
          <p:nvPr/>
        </p:nvSpPr>
        <p:spPr>
          <a:xfrm>
            <a:off x="761996" y="208282"/>
            <a:ext cx="7756964" cy="83311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1" i="0" u="none" strike="noStrike" kern="0" cap="none" spc="0" baseline="0">
                <a:solidFill>
                  <a:srgbClr val="FFFFFF"/>
                </a:solidFill>
                <a:uFillTx/>
                <a:latin typeface="Gill Sans Ultra Bold" panose="020B0A02020104020203" pitchFamily="34" charset="0"/>
              </a:rPr>
              <a:t>Listen to Rebecca!</a:t>
            </a:r>
            <a:endParaRPr lang="fr-FR" sz="3600" b="1" i="0" u="none" strike="noStrike" kern="1200" cap="none" spc="0" baseline="0">
              <a:solidFill>
                <a:srgbClr val="FFFFFF"/>
              </a:solidFill>
              <a:uFillTx/>
              <a:latin typeface="Gill Sans Ultra Bold" panose="020B0A02020104020203" pitchFamily="34" charset="0"/>
            </a:endParaRPr>
          </a:p>
        </p:txBody>
      </p:sp>
      <p:pic>
        <p:nvPicPr>
          <p:cNvPr id="3" name="Image 2">
            <a:hlinkClick r:id="rId2"/>
            <a:extLst>
              <a:ext uri="{FF2B5EF4-FFF2-40B4-BE49-F238E27FC236}">
                <a16:creationId xmlns:a16="http://schemas.microsoft.com/office/drawing/2014/main" id="{6C94D0A7-25CB-9D58-5C25-0CC2B24D03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3" y="-185193"/>
            <a:ext cx="1581006" cy="160887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Rectangle : coins arrondis 4">
            <a:extLst>
              <a:ext uri="{FF2B5EF4-FFF2-40B4-BE49-F238E27FC236}">
                <a16:creationId xmlns:a16="http://schemas.microsoft.com/office/drawing/2014/main" id="{7FBD271B-14DF-15A6-1CC6-21EC0AAAA9A8}"/>
              </a:ext>
            </a:extLst>
          </p:cNvPr>
          <p:cNvSpPr/>
          <p:nvPr/>
        </p:nvSpPr>
        <p:spPr>
          <a:xfrm>
            <a:off x="761996" y="1471415"/>
            <a:ext cx="10505770" cy="5178302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200" b="0" i="0" u="none" strike="noStrike" kern="1200" cap="none" spc="0" baseline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0" i="0" u="none" strike="noStrike" kern="120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1</a:t>
            </a:r>
            <a:r>
              <a:rPr lang="en-US" sz="3200" b="0" i="0" u="none" strike="noStrike" kern="1200" cap="none" spc="0" baseline="3000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st</a:t>
            </a:r>
            <a:r>
              <a:rPr lang="en-US" sz="3200" b="0" i="0" u="none" strike="noStrike" kern="120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listening: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0" i="0" u="none" strike="noStrike" kern="120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Take notes in your copybook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200" b="0" i="0" u="none" strike="noStrike" kern="0" cap="none" spc="0" baseline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0" i="0" u="none" strike="noStrike" kern="120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2</a:t>
            </a:r>
            <a:r>
              <a:rPr lang="en-US" sz="3200" b="0" i="0" u="none" strike="noStrike" kern="1200" cap="none" spc="0" baseline="3000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nd</a:t>
            </a:r>
            <a:r>
              <a:rPr lang="en-US" sz="3200" b="0" i="0" u="none" strike="noStrike" kern="120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listening: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0" i="0" u="none" strike="noStrike" kern="120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Organize your notes + complete them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200" b="0" i="0" u="none" strike="noStrike" kern="0" cap="none" spc="0" baseline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0" i="0" u="none" strike="noStrike" kern="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3</a:t>
            </a:r>
            <a:r>
              <a:rPr lang="en-US" sz="3200" b="0" i="0" u="none" strike="noStrike" kern="0" cap="none" spc="0" baseline="3000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rd</a:t>
            </a:r>
            <a:r>
              <a:rPr lang="en-US" sz="3200" b="0" i="0" u="none" strike="noStrike" kern="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listening: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0" i="0" u="none" strike="noStrike" kern="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Finalize your notes</a:t>
            </a:r>
            <a:endParaRPr lang="en-US" sz="1100" b="0" i="0" u="none" strike="noStrike" kern="1200" cap="none" spc="0" baseline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èche : pentagone 3">
            <a:extLst>
              <a:ext uri="{FF2B5EF4-FFF2-40B4-BE49-F238E27FC236}">
                <a16:creationId xmlns:a16="http://schemas.microsoft.com/office/drawing/2014/main" id="{67BB4B0F-718D-B5AE-E87F-A599C473D86D}"/>
              </a:ext>
            </a:extLst>
          </p:cNvPr>
          <p:cNvSpPr/>
          <p:nvPr/>
        </p:nvSpPr>
        <p:spPr>
          <a:xfrm>
            <a:off x="761996" y="208282"/>
            <a:ext cx="7756964" cy="83311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1" i="0" u="none" strike="noStrike" kern="0" cap="none" spc="0" baseline="0">
                <a:solidFill>
                  <a:srgbClr val="FFFFFF"/>
                </a:solidFill>
                <a:uFillTx/>
                <a:latin typeface="Gill Sans Ultra Bold" panose="020B0A02020104020203" pitchFamily="34" charset="0"/>
              </a:rPr>
              <a:t>Listen to Rebecca!</a:t>
            </a:r>
            <a:endParaRPr lang="fr-FR" sz="3600" b="1" i="0" u="none" strike="noStrike" kern="1200" cap="none" spc="0" baseline="0">
              <a:solidFill>
                <a:srgbClr val="FFFFFF"/>
              </a:solidFill>
              <a:uFillTx/>
              <a:latin typeface="Gill Sans Ultra Bold" panose="020B0A02020104020203" pitchFamily="34" charset="0"/>
            </a:endParaRPr>
          </a:p>
        </p:txBody>
      </p:sp>
      <p:pic>
        <p:nvPicPr>
          <p:cNvPr id="3" name="Image 2">
            <a:hlinkClick r:id="rId2"/>
            <a:extLst>
              <a:ext uri="{FF2B5EF4-FFF2-40B4-BE49-F238E27FC236}">
                <a16:creationId xmlns:a16="http://schemas.microsoft.com/office/drawing/2014/main" id="{FFC54205-7292-474A-E0A0-FA2C7F19DE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3" y="-185193"/>
            <a:ext cx="1581006" cy="1608877"/>
          </a:xfrm>
          <a:prstGeom prst="rect">
            <a:avLst/>
          </a:prstGeom>
          <a:noFill/>
          <a:ln cap="flat">
            <a:noFill/>
          </a:ln>
        </p:spPr>
      </p:pic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4BE65EDF-A494-18D3-A573-49CFE42726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3495831"/>
              </p:ext>
            </p:extLst>
          </p:nvPr>
        </p:nvGraphicFramePr>
        <p:xfrm>
          <a:off x="187122" y="1132164"/>
          <a:ext cx="11817749" cy="5872563"/>
        </p:xfrm>
        <a:graphic>
          <a:graphicData uri="http://schemas.openxmlformats.org/drawingml/2006/table">
            <a:tbl>
              <a:tblPr firstRow="1" bandRow="1">
                <a:effectLst/>
                <a:tableStyleId>{793D81CF-94F2-401A-BA57-92F5A7B2D0C5}</a:tableStyleId>
              </a:tblPr>
              <a:tblGrid>
                <a:gridCol w="2671821">
                  <a:extLst>
                    <a:ext uri="{9D8B030D-6E8A-4147-A177-3AD203B41FA5}">
                      <a16:colId xmlns:a16="http://schemas.microsoft.com/office/drawing/2014/main" val="3986385148"/>
                    </a:ext>
                  </a:extLst>
                </a:gridCol>
                <a:gridCol w="2927260">
                  <a:extLst>
                    <a:ext uri="{9D8B030D-6E8A-4147-A177-3AD203B41FA5}">
                      <a16:colId xmlns:a16="http://schemas.microsoft.com/office/drawing/2014/main" val="2193011764"/>
                    </a:ext>
                  </a:extLst>
                </a:gridCol>
                <a:gridCol w="6218668">
                  <a:extLst>
                    <a:ext uri="{9D8B030D-6E8A-4147-A177-3AD203B41FA5}">
                      <a16:colId xmlns:a16="http://schemas.microsoft.com/office/drawing/2014/main" val="3072614230"/>
                    </a:ext>
                  </a:extLst>
                </a:gridCol>
              </a:tblGrid>
              <a:tr h="798719">
                <a:tc>
                  <a:txBody>
                    <a:bodyPr/>
                    <a:lstStyle/>
                    <a:p>
                      <a:pPr lvl="0" algn="ctr"/>
                      <a:r>
                        <a:rPr lang="fr-FR" sz="3600" b="0" dirty="0">
                          <a:solidFill>
                            <a:srgbClr val="000000"/>
                          </a:solidFill>
                          <a:latin typeface="Berlin Sans FB" pitchFamily="34"/>
                        </a:rPr>
                        <a:t>If I </a:t>
                      </a:r>
                      <a:r>
                        <a:rPr lang="fr-FR" sz="3600" b="0" dirty="0" err="1">
                          <a:solidFill>
                            <a:srgbClr val="000000"/>
                          </a:solidFill>
                          <a:latin typeface="Berlin Sans FB" pitchFamily="34"/>
                        </a:rPr>
                        <a:t>were</a:t>
                      </a:r>
                      <a:r>
                        <a:rPr lang="fr-FR" sz="3600" b="0" dirty="0">
                          <a:solidFill>
                            <a:srgbClr val="000000"/>
                          </a:solidFill>
                          <a:latin typeface="Berlin Sans FB" pitchFamily="34"/>
                        </a:rPr>
                        <a:t> a…</a:t>
                      </a:r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fr-FR" sz="3600" b="0">
                          <a:solidFill>
                            <a:srgbClr val="000000"/>
                          </a:solidFill>
                          <a:latin typeface="Berlin Sans FB" pitchFamily="34"/>
                        </a:rPr>
                        <a:t>I would be…</a:t>
                      </a:r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fr-FR" sz="3600" b="0">
                          <a:solidFill>
                            <a:srgbClr val="000000"/>
                          </a:solidFill>
                          <a:latin typeface="Berlin Sans FB" pitchFamily="34"/>
                        </a:rPr>
                        <a:t>Because…</a:t>
                      </a:r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B2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6025327"/>
                  </a:ext>
                </a:extLst>
              </a:tr>
              <a:tr h="589852">
                <a:tc>
                  <a:txBody>
                    <a:bodyPr/>
                    <a:lstStyle/>
                    <a:p>
                      <a:pPr lvl="0"/>
                      <a:r>
                        <a:rPr lang="fr-FR" sz="2800" dirty="0"/>
                        <a:t>drink</a:t>
                      </a:r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fr-FR" sz="2800" dirty="0"/>
                        <a:t>a </a:t>
                      </a:r>
                      <a:r>
                        <a:rPr lang="fr-FR" sz="2800" dirty="0" err="1"/>
                        <a:t>nice</a:t>
                      </a:r>
                      <a:r>
                        <a:rPr lang="fr-FR" sz="2800" dirty="0"/>
                        <a:t> </a:t>
                      </a:r>
                      <a:r>
                        <a:rPr lang="fr-FR" sz="2800" dirty="0" err="1"/>
                        <a:t>cup</a:t>
                      </a:r>
                      <a:r>
                        <a:rPr lang="fr-FR" sz="2800" dirty="0"/>
                        <a:t> of </a:t>
                      </a:r>
                      <a:r>
                        <a:rPr lang="fr-FR" sz="2800" dirty="0" err="1"/>
                        <a:t>tea</a:t>
                      </a:r>
                      <a:r>
                        <a:rPr lang="fr-FR" sz="2800" dirty="0"/>
                        <a:t> </a:t>
                      </a:r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fr-FR" sz="2800" dirty="0" err="1"/>
                        <a:t>there’s</a:t>
                      </a:r>
                      <a:r>
                        <a:rPr lang="fr-FR" sz="2800" dirty="0"/>
                        <a:t> </a:t>
                      </a:r>
                      <a:r>
                        <a:rPr lang="fr-FR" sz="2800" dirty="0" err="1"/>
                        <a:t>nothing</a:t>
                      </a:r>
                      <a:r>
                        <a:rPr lang="fr-FR" sz="2800" dirty="0"/>
                        <a:t> </a:t>
                      </a:r>
                      <a:r>
                        <a:rPr lang="fr-FR" sz="2800" dirty="0" err="1"/>
                        <a:t>like</a:t>
                      </a:r>
                      <a:r>
                        <a:rPr lang="fr-FR" sz="2800" dirty="0"/>
                        <a:t> a </a:t>
                      </a:r>
                      <a:r>
                        <a:rPr lang="fr-FR" sz="2800" dirty="0" err="1"/>
                        <a:t>cup</a:t>
                      </a:r>
                      <a:r>
                        <a:rPr lang="fr-FR" sz="2800" dirty="0"/>
                        <a:t> of </a:t>
                      </a:r>
                      <a:r>
                        <a:rPr lang="fr-FR" sz="2800" dirty="0" err="1"/>
                        <a:t>tea</a:t>
                      </a:r>
                      <a:r>
                        <a:rPr lang="fr-FR" sz="2800" dirty="0"/>
                        <a:t>.</a:t>
                      </a:r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6269885"/>
                  </a:ext>
                </a:extLst>
              </a:tr>
              <a:tr h="589852">
                <a:tc>
                  <a:txBody>
                    <a:bodyPr/>
                    <a:lstStyle/>
                    <a:p>
                      <a:pPr lvl="0"/>
                      <a:r>
                        <a:rPr lang="fr-FR" sz="2800" dirty="0" err="1"/>
                        <a:t>food</a:t>
                      </a:r>
                      <a:endParaRPr lang="fr-FR" sz="2800" dirty="0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fr-FR" sz="2800" dirty="0" err="1"/>
                        <a:t>chocolate</a:t>
                      </a:r>
                      <a:endParaRPr lang="fr-FR" sz="2800" dirty="0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fr-FR" sz="2800" dirty="0"/>
                        <a:t>I love </a:t>
                      </a:r>
                      <a:r>
                        <a:rPr lang="fr-FR" sz="2800" dirty="0" err="1"/>
                        <a:t>chocolate</a:t>
                      </a:r>
                      <a:r>
                        <a:rPr lang="fr-FR" sz="2800" dirty="0"/>
                        <a:t>, I </a:t>
                      </a:r>
                      <a:r>
                        <a:rPr lang="fr-FR" sz="2800" dirty="0" err="1"/>
                        <a:t>could</a:t>
                      </a:r>
                      <a:r>
                        <a:rPr lang="fr-FR" sz="2800" dirty="0"/>
                        <a:t> </a:t>
                      </a:r>
                      <a:r>
                        <a:rPr lang="fr-FR" sz="2800" dirty="0" err="1"/>
                        <a:t>eat</a:t>
                      </a:r>
                      <a:r>
                        <a:rPr lang="fr-FR" sz="2800" dirty="0"/>
                        <a:t> </a:t>
                      </a:r>
                      <a:r>
                        <a:rPr lang="fr-FR" sz="2800" dirty="0" err="1"/>
                        <a:t>it</a:t>
                      </a:r>
                      <a:r>
                        <a:rPr lang="fr-FR" sz="2800" dirty="0"/>
                        <a:t> all </a:t>
                      </a:r>
                      <a:r>
                        <a:rPr lang="fr-FR" sz="2800" dirty="0" err="1"/>
                        <a:t>day</a:t>
                      </a:r>
                      <a:endParaRPr lang="fr-FR" sz="2800" dirty="0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96805"/>
                  </a:ext>
                </a:extLst>
              </a:tr>
              <a:tr h="589852">
                <a:tc>
                  <a:txBody>
                    <a:bodyPr/>
                    <a:lstStyle/>
                    <a:p>
                      <a:pPr lvl="0"/>
                      <a:r>
                        <a:rPr lang="fr-FR" sz="2800" dirty="0" err="1"/>
                        <a:t>season</a:t>
                      </a:r>
                      <a:endParaRPr lang="fr-FR" sz="2800" dirty="0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fr-FR" sz="2800" dirty="0" err="1"/>
                        <a:t>winter</a:t>
                      </a:r>
                      <a:endParaRPr lang="fr-FR" sz="2800" dirty="0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fr-FR" sz="2800" dirty="0"/>
                        <a:t>I love </a:t>
                      </a:r>
                      <a:r>
                        <a:rPr lang="fr-FR" sz="2800" dirty="0" err="1"/>
                        <a:t>snow</a:t>
                      </a:r>
                      <a:endParaRPr lang="fr-FR" sz="2800" dirty="0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8308588"/>
                  </a:ext>
                </a:extLst>
              </a:tr>
              <a:tr h="589852">
                <a:tc>
                  <a:txBody>
                    <a:bodyPr/>
                    <a:lstStyle/>
                    <a:p>
                      <a:pPr lvl="0"/>
                      <a:r>
                        <a:rPr lang="fr-FR" sz="2800" dirty="0" err="1"/>
                        <a:t>day</a:t>
                      </a:r>
                      <a:endParaRPr lang="fr-FR" sz="2800" dirty="0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fr-FR" sz="2800" dirty="0"/>
                        <a:t>Friday</a:t>
                      </a:r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fr-FR" sz="2800" dirty="0" err="1"/>
                        <a:t>it</a:t>
                      </a:r>
                      <a:r>
                        <a:rPr lang="fr-FR" sz="2800" dirty="0"/>
                        <a:t> </a:t>
                      </a:r>
                      <a:r>
                        <a:rPr lang="fr-FR" sz="2800" dirty="0" err="1"/>
                        <a:t>means</a:t>
                      </a:r>
                      <a:r>
                        <a:rPr lang="fr-FR" sz="2800" dirty="0"/>
                        <a:t> </a:t>
                      </a:r>
                      <a:r>
                        <a:rPr lang="fr-FR" sz="2800" dirty="0" err="1"/>
                        <a:t>it’s</a:t>
                      </a:r>
                      <a:r>
                        <a:rPr lang="fr-FR" sz="2800" dirty="0"/>
                        <a:t> the end</a:t>
                      </a:r>
                      <a:r>
                        <a:rPr lang="fr-FR" sz="2800" baseline="0" dirty="0"/>
                        <a:t> of the </a:t>
                      </a:r>
                      <a:r>
                        <a:rPr lang="fr-FR" sz="2800" baseline="0" dirty="0" err="1"/>
                        <a:t>week</a:t>
                      </a:r>
                      <a:r>
                        <a:rPr lang="fr-FR" sz="2800" baseline="0" dirty="0"/>
                        <a:t>.</a:t>
                      </a:r>
                      <a:endParaRPr lang="fr-FR" sz="2800" dirty="0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0243446"/>
                  </a:ext>
                </a:extLst>
              </a:tr>
              <a:tr h="589852">
                <a:tc>
                  <a:txBody>
                    <a:bodyPr/>
                    <a:lstStyle/>
                    <a:p>
                      <a:pPr lvl="0"/>
                      <a:r>
                        <a:rPr lang="fr-FR" sz="2800" dirty="0" err="1"/>
                        <a:t>month</a:t>
                      </a:r>
                      <a:endParaRPr lang="fr-FR" sz="2800" dirty="0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fr-FR" sz="2800" dirty="0" err="1"/>
                        <a:t>it</a:t>
                      </a:r>
                      <a:r>
                        <a:rPr lang="fr-FR" sz="2800" dirty="0"/>
                        <a:t> </a:t>
                      </a:r>
                      <a:r>
                        <a:rPr lang="fr-FR" sz="2800" dirty="0" err="1"/>
                        <a:t>would</a:t>
                      </a:r>
                      <a:r>
                        <a:rPr lang="fr-FR" sz="2800" dirty="0"/>
                        <a:t> </a:t>
                      </a:r>
                      <a:r>
                        <a:rPr lang="fr-FR" sz="2800" dirty="0" err="1"/>
                        <a:t>be</a:t>
                      </a:r>
                      <a:r>
                        <a:rPr lang="fr-FR" sz="2800" dirty="0"/>
                        <a:t> in the </a:t>
                      </a:r>
                      <a:r>
                        <a:rPr lang="fr-FR" sz="2800" dirty="0" err="1"/>
                        <a:t>summer</a:t>
                      </a:r>
                      <a:endParaRPr lang="fr-FR" sz="2800" dirty="0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fr-FR" sz="2800" dirty="0"/>
                        <a:t>I</a:t>
                      </a:r>
                      <a:r>
                        <a:rPr lang="fr-FR" sz="2800" baseline="0" dirty="0"/>
                        <a:t> like </a:t>
                      </a:r>
                      <a:r>
                        <a:rPr lang="fr-FR" sz="2800" baseline="0" dirty="0" err="1"/>
                        <a:t>being</a:t>
                      </a:r>
                      <a:r>
                        <a:rPr lang="fr-FR" sz="2800" baseline="0" dirty="0"/>
                        <a:t> warm, I </a:t>
                      </a:r>
                      <a:r>
                        <a:rPr lang="fr-FR" sz="2800" baseline="0" dirty="0" err="1"/>
                        <a:t>feel</a:t>
                      </a:r>
                      <a:r>
                        <a:rPr lang="fr-FR" sz="2800" baseline="0" dirty="0"/>
                        <a:t> </a:t>
                      </a:r>
                      <a:r>
                        <a:rPr lang="fr-FR" sz="2800" baseline="0" dirty="0" err="1"/>
                        <a:t>so</a:t>
                      </a:r>
                      <a:r>
                        <a:rPr lang="fr-FR" sz="2800" baseline="0" dirty="0"/>
                        <a:t> </a:t>
                      </a:r>
                      <a:r>
                        <a:rPr lang="fr-FR" sz="2800" baseline="0" dirty="0" err="1"/>
                        <a:t>much</a:t>
                      </a:r>
                      <a:r>
                        <a:rPr lang="fr-FR" sz="2800" baseline="0" dirty="0"/>
                        <a:t> more </a:t>
                      </a:r>
                      <a:r>
                        <a:rPr lang="fr-FR" sz="2800" baseline="0" dirty="0" err="1"/>
                        <a:t>relaxed</a:t>
                      </a:r>
                      <a:endParaRPr lang="fr-FR" sz="2800" dirty="0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8844532"/>
                  </a:ext>
                </a:extLst>
              </a:tr>
              <a:tr h="58985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800" dirty="0"/>
                        <a:t>date</a:t>
                      </a:r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fr-FR" sz="2800" dirty="0"/>
                        <a:t>5</a:t>
                      </a:r>
                      <a:r>
                        <a:rPr lang="fr-FR" sz="2800" baseline="30000" dirty="0"/>
                        <a:t>th</a:t>
                      </a:r>
                      <a:r>
                        <a:rPr lang="fr-FR" sz="2800" baseline="0" dirty="0"/>
                        <a:t>  </a:t>
                      </a:r>
                      <a:r>
                        <a:rPr lang="fr-FR" sz="2800" dirty="0"/>
                        <a:t> of</a:t>
                      </a:r>
                      <a:r>
                        <a:rPr lang="fr-FR" sz="2800" baseline="0" dirty="0"/>
                        <a:t> M</a:t>
                      </a:r>
                      <a:r>
                        <a:rPr lang="fr-FR" sz="2800" dirty="0"/>
                        <a:t>arch</a:t>
                      </a:r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fr-FR" sz="2800" dirty="0" err="1"/>
                        <a:t>it’s</a:t>
                      </a:r>
                      <a:r>
                        <a:rPr lang="fr-FR" sz="2800" dirty="0"/>
                        <a:t> </a:t>
                      </a:r>
                      <a:r>
                        <a:rPr lang="fr-FR" sz="2800" dirty="0" err="1"/>
                        <a:t>my</a:t>
                      </a:r>
                      <a:r>
                        <a:rPr lang="fr-FR" sz="2800" dirty="0"/>
                        <a:t> </a:t>
                      </a:r>
                      <a:r>
                        <a:rPr lang="fr-FR" sz="2800" dirty="0" err="1"/>
                        <a:t>birthday</a:t>
                      </a:r>
                      <a:endParaRPr lang="fr-FR" sz="2800" dirty="0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4109368"/>
                  </a:ext>
                </a:extLst>
              </a:tr>
              <a:tr h="58985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800" dirty="0"/>
                        <a:t>sport</a:t>
                      </a:r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fr-FR" sz="2800" dirty="0"/>
                        <a:t>football</a:t>
                      </a:r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fr-FR" sz="2800" dirty="0" err="1"/>
                        <a:t>watching</a:t>
                      </a:r>
                      <a:r>
                        <a:rPr lang="fr-FR" sz="2800" dirty="0"/>
                        <a:t>, not </a:t>
                      </a:r>
                      <a:r>
                        <a:rPr lang="fr-FR" sz="2800" dirty="0" err="1"/>
                        <a:t>playing</a:t>
                      </a:r>
                      <a:endParaRPr lang="fr-FR" sz="2800" dirty="0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731324"/>
                  </a:ext>
                </a:extLst>
              </a:tr>
              <a:tr h="589852">
                <a:tc>
                  <a:txBody>
                    <a:bodyPr/>
                    <a:lstStyle/>
                    <a:p>
                      <a:pPr lvl="0"/>
                      <a:r>
                        <a:rPr lang="fr-FR" sz="2800" dirty="0"/>
                        <a:t>film</a:t>
                      </a:r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fr-FR" sz="2800" dirty="0" err="1"/>
                        <a:t>Dirty</a:t>
                      </a:r>
                      <a:r>
                        <a:rPr lang="fr-FR" sz="2800" dirty="0"/>
                        <a:t> Dancing</a:t>
                      </a:r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fr-FR" sz="2800" dirty="0" err="1"/>
                        <a:t>nice</a:t>
                      </a:r>
                      <a:r>
                        <a:rPr lang="fr-FR" sz="2800" dirty="0"/>
                        <a:t> </a:t>
                      </a:r>
                      <a:r>
                        <a:rPr lang="fr-FR" sz="2800" dirty="0" err="1"/>
                        <a:t>romantic</a:t>
                      </a:r>
                      <a:r>
                        <a:rPr lang="fr-FR" sz="2800" dirty="0"/>
                        <a:t> film, </a:t>
                      </a:r>
                      <a:r>
                        <a:rPr lang="fr-FR" sz="2800" dirty="0" err="1"/>
                        <a:t>with</a:t>
                      </a:r>
                      <a:r>
                        <a:rPr lang="fr-FR" sz="2800" dirty="0"/>
                        <a:t> a few </a:t>
                      </a:r>
                      <a:r>
                        <a:rPr lang="fr-FR" sz="2800" dirty="0" err="1"/>
                        <a:t>songs</a:t>
                      </a:r>
                      <a:endParaRPr lang="fr-FR" sz="2800" dirty="0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3892759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246184" y="2028092"/>
            <a:ext cx="2520461" cy="4220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2977662" y="2028091"/>
            <a:ext cx="2473568" cy="4220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5814646" y="2028090"/>
            <a:ext cx="5287107" cy="4220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246184" y="2632498"/>
            <a:ext cx="2520461" cy="4220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2977662" y="2632497"/>
            <a:ext cx="2473568" cy="4220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5814646" y="2632496"/>
            <a:ext cx="5287107" cy="4220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246184" y="3225795"/>
            <a:ext cx="2520461" cy="4220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2977662" y="3225794"/>
            <a:ext cx="2473568" cy="4220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5814646" y="3225793"/>
            <a:ext cx="5287107" cy="4220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306944" y="3819092"/>
            <a:ext cx="2520461" cy="4220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2984654" y="3819090"/>
            <a:ext cx="2473568" cy="4220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5875406" y="3819090"/>
            <a:ext cx="5287107" cy="4220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246184" y="4412389"/>
            <a:ext cx="2520461" cy="4220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/>
          <p:cNvSpPr/>
          <p:nvPr/>
        </p:nvSpPr>
        <p:spPr>
          <a:xfrm>
            <a:off x="2977662" y="4412388"/>
            <a:ext cx="2473568" cy="7246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/>
          <p:cNvSpPr/>
          <p:nvPr/>
        </p:nvSpPr>
        <p:spPr>
          <a:xfrm>
            <a:off x="306944" y="5291774"/>
            <a:ext cx="2520461" cy="4220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/>
          <p:cNvSpPr/>
          <p:nvPr/>
        </p:nvSpPr>
        <p:spPr>
          <a:xfrm>
            <a:off x="5875406" y="5291772"/>
            <a:ext cx="5287107" cy="4220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/>
          <p:cNvSpPr/>
          <p:nvPr/>
        </p:nvSpPr>
        <p:spPr>
          <a:xfrm>
            <a:off x="246184" y="5832220"/>
            <a:ext cx="2520461" cy="4220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/>
          <p:cNvSpPr/>
          <p:nvPr/>
        </p:nvSpPr>
        <p:spPr>
          <a:xfrm>
            <a:off x="2977662" y="5832219"/>
            <a:ext cx="2473568" cy="4220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/>
          <p:cNvSpPr/>
          <p:nvPr/>
        </p:nvSpPr>
        <p:spPr>
          <a:xfrm>
            <a:off x="5814646" y="5832218"/>
            <a:ext cx="5287107" cy="4220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/>
          <p:cNvSpPr/>
          <p:nvPr/>
        </p:nvSpPr>
        <p:spPr>
          <a:xfrm>
            <a:off x="246184" y="6491079"/>
            <a:ext cx="2520461" cy="4220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/>
          <p:cNvSpPr/>
          <p:nvPr/>
        </p:nvSpPr>
        <p:spPr>
          <a:xfrm>
            <a:off x="2977662" y="6491078"/>
            <a:ext cx="2473568" cy="4220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27"/>
          <p:cNvSpPr/>
          <p:nvPr/>
        </p:nvSpPr>
        <p:spPr>
          <a:xfrm>
            <a:off x="5875406" y="6491078"/>
            <a:ext cx="5287107" cy="4220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F8492FC-74DB-4FD0-AB78-F46AAF4F1601}"/>
              </a:ext>
            </a:extLst>
          </p:cNvPr>
          <p:cNvSpPr/>
          <p:nvPr/>
        </p:nvSpPr>
        <p:spPr>
          <a:xfrm>
            <a:off x="5875405" y="4352687"/>
            <a:ext cx="5287107" cy="8474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75A44F1-1571-43D4-B9A6-A070F2310319}"/>
              </a:ext>
            </a:extLst>
          </p:cNvPr>
          <p:cNvSpPr/>
          <p:nvPr/>
        </p:nvSpPr>
        <p:spPr>
          <a:xfrm>
            <a:off x="2930769" y="5294509"/>
            <a:ext cx="2520461" cy="4923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1">
            <a:extLst>
              <a:ext uri="{FF2B5EF4-FFF2-40B4-BE49-F238E27FC236}">
                <a16:creationId xmlns:a16="http://schemas.microsoft.com/office/drawing/2014/main" id="{4B3C50F2-7972-5F33-84AF-F15E8E444F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8498571"/>
              </p:ext>
            </p:extLst>
          </p:nvPr>
        </p:nvGraphicFramePr>
        <p:xfrm>
          <a:off x="187122" y="1132164"/>
          <a:ext cx="11817749" cy="3747979"/>
        </p:xfrm>
        <a:graphic>
          <a:graphicData uri="http://schemas.openxmlformats.org/drawingml/2006/table">
            <a:tbl>
              <a:tblPr firstRow="1" bandRow="1">
                <a:effectLst/>
                <a:tableStyleId>{793D81CF-94F2-401A-BA57-92F5A7B2D0C5}</a:tableStyleId>
              </a:tblPr>
              <a:tblGrid>
                <a:gridCol w="2671821">
                  <a:extLst>
                    <a:ext uri="{9D8B030D-6E8A-4147-A177-3AD203B41FA5}">
                      <a16:colId xmlns:a16="http://schemas.microsoft.com/office/drawing/2014/main" val="2300749874"/>
                    </a:ext>
                  </a:extLst>
                </a:gridCol>
                <a:gridCol w="2928393">
                  <a:extLst>
                    <a:ext uri="{9D8B030D-6E8A-4147-A177-3AD203B41FA5}">
                      <a16:colId xmlns:a16="http://schemas.microsoft.com/office/drawing/2014/main" val="1909713339"/>
                    </a:ext>
                  </a:extLst>
                </a:gridCol>
                <a:gridCol w="6217535">
                  <a:extLst>
                    <a:ext uri="{9D8B030D-6E8A-4147-A177-3AD203B41FA5}">
                      <a16:colId xmlns:a16="http://schemas.microsoft.com/office/drawing/2014/main" val="389529067"/>
                    </a:ext>
                  </a:extLst>
                </a:gridCol>
              </a:tblGrid>
              <a:tr h="798719">
                <a:tc>
                  <a:txBody>
                    <a:bodyPr/>
                    <a:lstStyle/>
                    <a:p>
                      <a:pPr lvl="0" algn="ctr"/>
                      <a:r>
                        <a:rPr lang="fr-FR" sz="3600" b="0">
                          <a:solidFill>
                            <a:srgbClr val="000000"/>
                          </a:solidFill>
                          <a:latin typeface="Berlin Sans FB" pitchFamily="34"/>
                        </a:rPr>
                        <a:t>If I were a…</a:t>
                      </a:r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fr-FR" sz="3600" b="0">
                          <a:solidFill>
                            <a:srgbClr val="000000"/>
                          </a:solidFill>
                          <a:latin typeface="Berlin Sans FB" pitchFamily="34"/>
                        </a:rPr>
                        <a:t>I would be…</a:t>
                      </a:r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fr-FR" sz="3600" b="0">
                          <a:solidFill>
                            <a:srgbClr val="000000"/>
                          </a:solidFill>
                          <a:latin typeface="Berlin Sans FB" pitchFamily="34"/>
                        </a:rPr>
                        <a:t>Because…</a:t>
                      </a:r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B2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1796811"/>
                  </a:ext>
                </a:extLst>
              </a:tr>
              <a:tr h="589852">
                <a:tc>
                  <a:txBody>
                    <a:bodyPr/>
                    <a:lstStyle/>
                    <a:p>
                      <a:pPr lvl="0"/>
                      <a:endParaRPr lang="fr-FR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endParaRPr lang="fr-FR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endParaRPr lang="fr-FR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1723631"/>
                  </a:ext>
                </a:extLst>
              </a:tr>
              <a:tr h="589852">
                <a:tc>
                  <a:txBody>
                    <a:bodyPr/>
                    <a:lstStyle/>
                    <a:p>
                      <a:pPr lvl="0"/>
                      <a:endParaRPr lang="fr-FR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endParaRPr lang="fr-FR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endParaRPr lang="fr-FR" dirty="0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2344994"/>
                  </a:ext>
                </a:extLst>
              </a:tr>
              <a:tr h="589852">
                <a:tc>
                  <a:txBody>
                    <a:bodyPr/>
                    <a:lstStyle/>
                    <a:p>
                      <a:pPr lvl="0"/>
                      <a:endParaRPr lang="fr-FR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endParaRPr lang="fr-FR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endParaRPr lang="fr-FR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8861461"/>
                  </a:ext>
                </a:extLst>
              </a:tr>
              <a:tr h="589852">
                <a:tc>
                  <a:txBody>
                    <a:bodyPr/>
                    <a:lstStyle/>
                    <a:p>
                      <a:pPr lvl="0"/>
                      <a:endParaRPr lang="fr-FR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endParaRPr lang="fr-FR" dirty="0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endParaRPr lang="fr-FR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1294463"/>
                  </a:ext>
                </a:extLst>
              </a:tr>
              <a:tr h="589852">
                <a:tc>
                  <a:txBody>
                    <a:bodyPr/>
                    <a:lstStyle/>
                    <a:p>
                      <a:pPr lvl="0"/>
                      <a:endParaRPr lang="fr-FR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endParaRPr lang="fr-FR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endParaRPr lang="fr-FR" dirty="0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7665275"/>
                  </a:ext>
                </a:extLst>
              </a:tr>
            </a:tbl>
          </a:graphicData>
        </a:graphic>
      </p:graphicFrame>
      <p:sp>
        <p:nvSpPr>
          <p:cNvPr id="3" name="Flèche : pentagone 3">
            <a:extLst>
              <a:ext uri="{FF2B5EF4-FFF2-40B4-BE49-F238E27FC236}">
                <a16:creationId xmlns:a16="http://schemas.microsoft.com/office/drawing/2014/main" id="{62C36833-516D-12D6-BCCE-5CCDA477430A}"/>
              </a:ext>
            </a:extLst>
          </p:cNvPr>
          <p:cNvSpPr/>
          <p:nvPr/>
        </p:nvSpPr>
        <p:spPr>
          <a:xfrm>
            <a:off x="761996" y="208282"/>
            <a:ext cx="9458443" cy="83311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1" i="0" u="none" strike="noStrike" kern="1200" cap="none" spc="0" baseline="0">
                <a:solidFill>
                  <a:srgbClr val="FFFFFF"/>
                </a:solidFill>
                <a:uFillTx/>
                <a:latin typeface="Gill Sans Ultra Bold" panose="020B0A02020104020203" pitchFamily="34" charset="0"/>
              </a:rPr>
              <a:t>Make sentences about her!</a:t>
            </a:r>
          </a:p>
        </p:txBody>
      </p:sp>
      <p:grpSp>
        <p:nvGrpSpPr>
          <p:cNvPr id="4" name="Groupe 5">
            <a:extLst>
              <a:ext uri="{FF2B5EF4-FFF2-40B4-BE49-F238E27FC236}">
                <a16:creationId xmlns:a16="http://schemas.microsoft.com/office/drawing/2014/main" id="{E134A745-B952-40FB-1F2F-9F56F4D3A735}"/>
              </a:ext>
            </a:extLst>
          </p:cNvPr>
          <p:cNvGrpSpPr/>
          <p:nvPr/>
        </p:nvGrpSpPr>
        <p:grpSpPr>
          <a:xfrm>
            <a:off x="101598" y="113330"/>
            <a:ext cx="992389" cy="1006169"/>
            <a:chOff x="101598" y="113330"/>
            <a:chExt cx="992389" cy="1006169"/>
          </a:xfrm>
        </p:grpSpPr>
        <p:sp>
          <p:nvSpPr>
            <p:cNvPr id="5" name="Rectangle 6">
              <a:extLst>
                <a:ext uri="{FF2B5EF4-FFF2-40B4-BE49-F238E27FC236}">
                  <a16:creationId xmlns:a16="http://schemas.microsoft.com/office/drawing/2014/main" id="{AEBEF63A-A123-99A0-AA18-1AA93236BD42}"/>
                </a:ext>
              </a:extLst>
            </p:cNvPr>
            <p:cNvSpPr/>
            <p:nvPr/>
          </p:nvSpPr>
          <p:spPr>
            <a:xfrm>
              <a:off x="254002" y="365760"/>
              <a:ext cx="680715" cy="518163"/>
            </a:xfrm>
            <a:prstGeom prst="rect">
              <a:avLst/>
            </a:prstGeom>
            <a:solidFill>
              <a:srgbClr val="FFFFFF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Gill Sans Ultra Bold" panose="020B0A02020104020203" pitchFamily="34" charset="0"/>
              </a:endParaRPr>
            </a:p>
          </p:txBody>
        </p:sp>
        <p:pic>
          <p:nvPicPr>
            <p:cNvPr id="6" name="Image 7">
              <a:extLst>
                <a:ext uri="{FF2B5EF4-FFF2-40B4-BE49-F238E27FC236}">
                  <a16:creationId xmlns:a16="http://schemas.microsoft.com/office/drawing/2014/main" id="{BF92F524-32A9-EA62-EC4F-8DFE9CE688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598" y="113330"/>
              <a:ext cx="992389" cy="1006169"/>
            </a:xfrm>
            <a:prstGeom prst="rect">
              <a:avLst/>
            </a:prstGeom>
            <a:noFill/>
            <a:ln cap="flat">
              <a:noFill/>
            </a:ln>
          </p:spPr>
        </p:pic>
      </p:grpSp>
      <p:sp>
        <p:nvSpPr>
          <p:cNvPr id="7" name="Signe de multiplication 12">
            <a:extLst>
              <a:ext uri="{FF2B5EF4-FFF2-40B4-BE49-F238E27FC236}">
                <a16:creationId xmlns:a16="http://schemas.microsoft.com/office/drawing/2014/main" id="{F974FB41-6891-137E-92A0-CABB3FCA125E}"/>
              </a:ext>
            </a:extLst>
          </p:cNvPr>
          <p:cNvSpPr/>
          <p:nvPr/>
        </p:nvSpPr>
        <p:spPr>
          <a:xfrm>
            <a:off x="3362641" y="1119499"/>
            <a:ext cx="1564510" cy="659757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*/ 0 0 1"/>
              <a:gd name="f9" fmla="val 23520"/>
              <a:gd name="f10" fmla="+- 0 0 -270"/>
              <a:gd name="f11" fmla="+- 0 0 -360"/>
              <a:gd name="f12" fmla="+- 0 0 -90"/>
              <a:gd name="f13" fmla="+- 0 0 -180"/>
              <a:gd name="f14" fmla="abs f3"/>
              <a:gd name="f15" fmla="abs f4"/>
              <a:gd name="f16" fmla="abs f5"/>
              <a:gd name="f17" fmla="*/ f10 f0 1"/>
              <a:gd name="f18" fmla="*/ f11 f0 1"/>
              <a:gd name="f19" fmla="*/ f12 f0 1"/>
              <a:gd name="f20" fmla="*/ f13 f0 1"/>
              <a:gd name="f21" fmla="?: f14 f3 1"/>
              <a:gd name="f22" fmla="?: f15 f4 1"/>
              <a:gd name="f23" fmla="?: f16 f5 1"/>
              <a:gd name="f24" fmla="*/ f17 1 f2"/>
              <a:gd name="f25" fmla="*/ f18 1 f2"/>
              <a:gd name="f26" fmla="*/ f19 1 f2"/>
              <a:gd name="f27" fmla="*/ f20 1 f2"/>
              <a:gd name="f28" fmla="*/ f21 1 21600"/>
              <a:gd name="f29" fmla="*/ f22 1 21600"/>
              <a:gd name="f30" fmla="*/ 21600 f21 1"/>
              <a:gd name="f31" fmla="*/ 21600 f22 1"/>
              <a:gd name="f32" fmla="+- f24 0 f1"/>
              <a:gd name="f33" fmla="+- f25 0 f1"/>
              <a:gd name="f34" fmla="+- f26 0 f1"/>
              <a:gd name="f35" fmla="+- f27 0 f1"/>
              <a:gd name="f36" fmla="min f29 f28"/>
              <a:gd name="f37" fmla="*/ f30 1 f23"/>
              <a:gd name="f38" fmla="*/ f31 1 f23"/>
              <a:gd name="f39" fmla="val f37"/>
              <a:gd name="f40" fmla="val f38"/>
              <a:gd name="f41" fmla="+- f40 0 f6"/>
              <a:gd name="f42" fmla="+- f39 0 f6"/>
              <a:gd name="f43" fmla="*/ f41 1 2"/>
              <a:gd name="f44" fmla="*/ f42 1 2"/>
              <a:gd name="f45" fmla="min f42 f41"/>
              <a:gd name="f46" fmla="+- 0 0 f42"/>
              <a:gd name="f47" fmla="+- 0 0 f41"/>
              <a:gd name="f48" fmla="*/ f42 f42 1"/>
              <a:gd name="f49" fmla="*/ f41 f41 1"/>
              <a:gd name="f50" fmla="+- f6 f43 0"/>
              <a:gd name="f51" fmla="+- f6 f44 0"/>
              <a:gd name="f52" fmla="*/ f45 f9 1"/>
              <a:gd name="f53" fmla="+- f48 f49 0"/>
              <a:gd name="f54" fmla="+- 0 0 f46"/>
              <a:gd name="f55" fmla="+- 0 0 f47"/>
              <a:gd name="f56" fmla="*/ f52 1 100000"/>
              <a:gd name="f57" fmla="at2 f54 f55"/>
              <a:gd name="f58" fmla="+- f53 f8 0"/>
              <a:gd name="f59" fmla="*/ f51 f36 1"/>
              <a:gd name="f60" fmla="*/ f50 f36 1"/>
              <a:gd name="f61" fmla="+- f57 f1 0"/>
              <a:gd name="f62" fmla="sqrt f58"/>
              <a:gd name="f63" fmla="*/ f61 f7 1"/>
              <a:gd name="f64" fmla="*/ f62 51965 1"/>
              <a:gd name="f65" fmla="*/ f63 1 f0"/>
              <a:gd name="f66" fmla="*/ f64 1 100000"/>
              <a:gd name="f67" fmla="+- 0 0 f65"/>
              <a:gd name="f68" fmla="+- f62 0 f66"/>
              <a:gd name="f69" fmla="val f67"/>
              <a:gd name="f70" fmla="+- 0 0 f69"/>
              <a:gd name="f71" fmla="*/ f70 f0 1"/>
              <a:gd name="f72" fmla="*/ f71 1 f7"/>
              <a:gd name="f73" fmla="+- f72 0 f1"/>
              <a:gd name="f74" fmla="+- f73 f1 0"/>
              <a:gd name="f75" fmla="*/ f74 f7 1"/>
              <a:gd name="f76" fmla="*/ f75 1 f0"/>
              <a:gd name="f77" fmla="+- 0 0 f76"/>
              <a:gd name="f78" fmla="+- 0 0 f77"/>
              <a:gd name="f79" fmla="*/ f78 f0 1"/>
              <a:gd name="f80" fmla="*/ f79 1 f7"/>
              <a:gd name="f81" fmla="+- f80 0 f1"/>
              <a:gd name="f82" fmla="sin 1 f81"/>
              <a:gd name="f83" fmla="cos 1 f81"/>
              <a:gd name="f84" fmla="tan 1 f81"/>
              <a:gd name="f85" fmla="+- 0 0 f82"/>
              <a:gd name="f86" fmla="+- 0 0 f83"/>
              <a:gd name="f87" fmla="*/ 1 1 f84"/>
              <a:gd name="f88" fmla="+- 0 0 f85"/>
              <a:gd name="f89" fmla="+- 0 0 f86"/>
              <a:gd name="f90" fmla="*/ 1 1 f87"/>
              <a:gd name="f91" fmla="val f88"/>
              <a:gd name="f92" fmla="val f89"/>
              <a:gd name="f93" fmla="*/ f92 f68 1"/>
              <a:gd name="f94" fmla="*/ f91 f68 1"/>
              <a:gd name="f95" fmla="*/ f91 f56 1"/>
              <a:gd name="f96" fmla="*/ f92 f56 1"/>
              <a:gd name="f97" fmla="*/ f93 1 2"/>
              <a:gd name="f98" fmla="*/ f94 1 2"/>
              <a:gd name="f99" fmla="*/ f95 1 2"/>
              <a:gd name="f100" fmla="*/ f96 1 2"/>
              <a:gd name="f101" fmla="+- f97 0 f99"/>
              <a:gd name="f102" fmla="+- f98 f100 0"/>
              <a:gd name="f103" fmla="+- f97 f99 0"/>
              <a:gd name="f104" fmla="+- f98 0 f100"/>
              <a:gd name="f105" fmla="+- f39 0 f97"/>
              <a:gd name="f106" fmla="+- f40 0 f98"/>
              <a:gd name="f107" fmla="*/ f97 f36 1"/>
              <a:gd name="f108" fmla="*/ f98 f36 1"/>
              <a:gd name="f109" fmla="+- f51 0 f103"/>
              <a:gd name="f110" fmla="+- f39 0 f103"/>
              <a:gd name="f111" fmla="+- f39 0 f101"/>
              <a:gd name="f112" fmla="+- f50 0 f102"/>
              <a:gd name="f113" fmla="+- f40 0 f102"/>
              <a:gd name="f114" fmla="+- f40 0 f104"/>
              <a:gd name="f115" fmla="*/ f101 f36 1"/>
              <a:gd name="f116" fmla="*/ f104 f36 1"/>
              <a:gd name="f117" fmla="*/ f102 f36 1"/>
              <a:gd name="f118" fmla="*/ f103 f36 1"/>
              <a:gd name="f119" fmla="*/ f105 f36 1"/>
              <a:gd name="f120" fmla="*/ f106 f36 1"/>
              <a:gd name="f121" fmla="*/ f109 f90 1"/>
              <a:gd name="f122" fmla="*/ f112 1 f90"/>
              <a:gd name="f123" fmla="*/ f111 f36 1"/>
              <a:gd name="f124" fmla="*/ f114 f36 1"/>
              <a:gd name="f125" fmla="*/ f110 f36 1"/>
              <a:gd name="f126" fmla="*/ f113 f36 1"/>
              <a:gd name="f127" fmla="+- f121 f104 0"/>
              <a:gd name="f128" fmla="+- f111 0 f122"/>
              <a:gd name="f129" fmla="+- f101 f122 0"/>
              <a:gd name="f130" fmla="+- f40 0 f127"/>
              <a:gd name="f131" fmla="*/ f127 f36 1"/>
              <a:gd name="f132" fmla="*/ f128 f36 1"/>
              <a:gd name="f133" fmla="*/ f129 f36 1"/>
              <a:gd name="f134" fmla="*/ f130 f3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107" y="f108"/>
              </a:cxn>
              <a:cxn ang="f33">
                <a:pos x="f119" y="f108"/>
              </a:cxn>
              <a:cxn ang="f34">
                <a:pos x="f119" y="f120"/>
              </a:cxn>
              <a:cxn ang="f35">
                <a:pos x="f107" y="f120"/>
              </a:cxn>
            </a:cxnLst>
            <a:rect l="f115" t="f116" r="f123" b="f124"/>
            <a:pathLst>
              <a:path>
                <a:moveTo>
                  <a:pt x="f115" y="f117"/>
                </a:moveTo>
                <a:lnTo>
                  <a:pt x="f118" y="f116"/>
                </a:lnTo>
                <a:lnTo>
                  <a:pt x="f59" y="f131"/>
                </a:lnTo>
                <a:lnTo>
                  <a:pt x="f125" y="f116"/>
                </a:lnTo>
                <a:lnTo>
                  <a:pt x="f123" y="f117"/>
                </a:lnTo>
                <a:lnTo>
                  <a:pt x="f132" y="f60"/>
                </a:lnTo>
                <a:lnTo>
                  <a:pt x="f123" y="f126"/>
                </a:lnTo>
                <a:lnTo>
                  <a:pt x="f125" y="f124"/>
                </a:lnTo>
                <a:lnTo>
                  <a:pt x="f59" y="f134"/>
                </a:lnTo>
                <a:lnTo>
                  <a:pt x="f118" y="f124"/>
                </a:lnTo>
                <a:lnTo>
                  <a:pt x="f115" y="f126"/>
                </a:lnTo>
                <a:lnTo>
                  <a:pt x="f133" y="f60"/>
                </a:lnTo>
                <a:close/>
              </a:path>
            </a:pathLst>
          </a:custGeom>
          <a:solidFill>
            <a:srgbClr val="C5E0B4"/>
          </a:solidFill>
          <a:ln w="28575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FFFFFF"/>
              </a:solidFill>
              <a:uFillTx/>
              <a:latin typeface="Gill Sans Ultra Bold" panose="020B0A02020104020203" pitchFamily="34" charset="0"/>
            </a:endParaRPr>
          </a:p>
        </p:txBody>
      </p:sp>
      <p:sp>
        <p:nvSpPr>
          <p:cNvPr id="8" name="Signe de multiplication 13">
            <a:extLst>
              <a:ext uri="{FF2B5EF4-FFF2-40B4-BE49-F238E27FC236}">
                <a16:creationId xmlns:a16="http://schemas.microsoft.com/office/drawing/2014/main" id="{D1E39813-5915-B5F4-F3A3-943A34104695}"/>
              </a:ext>
            </a:extLst>
          </p:cNvPr>
          <p:cNvSpPr/>
          <p:nvPr/>
        </p:nvSpPr>
        <p:spPr>
          <a:xfrm>
            <a:off x="482474" y="1132164"/>
            <a:ext cx="1564510" cy="659757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*/ 0 0 1"/>
              <a:gd name="f9" fmla="val 23520"/>
              <a:gd name="f10" fmla="+- 0 0 -270"/>
              <a:gd name="f11" fmla="+- 0 0 -360"/>
              <a:gd name="f12" fmla="+- 0 0 -90"/>
              <a:gd name="f13" fmla="+- 0 0 -180"/>
              <a:gd name="f14" fmla="abs f3"/>
              <a:gd name="f15" fmla="abs f4"/>
              <a:gd name="f16" fmla="abs f5"/>
              <a:gd name="f17" fmla="*/ f10 f0 1"/>
              <a:gd name="f18" fmla="*/ f11 f0 1"/>
              <a:gd name="f19" fmla="*/ f12 f0 1"/>
              <a:gd name="f20" fmla="*/ f13 f0 1"/>
              <a:gd name="f21" fmla="?: f14 f3 1"/>
              <a:gd name="f22" fmla="?: f15 f4 1"/>
              <a:gd name="f23" fmla="?: f16 f5 1"/>
              <a:gd name="f24" fmla="*/ f17 1 f2"/>
              <a:gd name="f25" fmla="*/ f18 1 f2"/>
              <a:gd name="f26" fmla="*/ f19 1 f2"/>
              <a:gd name="f27" fmla="*/ f20 1 f2"/>
              <a:gd name="f28" fmla="*/ f21 1 21600"/>
              <a:gd name="f29" fmla="*/ f22 1 21600"/>
              <a:gd name="f30" fmla="*/ 21600 f21 1"/>
              <a:gd name="f31" fmla="*/ 21600 f22 1"/>
              <a:gd name="f32" fmla="+- f24 0 f1"/>
              <a:gd name="f33" fmla="+- f25 0 f1"/>
              <a:gd name="f34" fmla="+- f26 0 f1"/>
              <a:gd name="f35" fmla="+- f27 0 f1"/>
              <a:gd name="f36" fmla="min f29 f28"/>
              <a:gd name="f37" fmla="*/ f30 1 f23"/>
              <a:gd name="f38" fmla="*/ f31 1 f23"/>
              <a:gd name="f39" fmla="val f37"/>
              <a:gd name="f40" fmla="val f38"/>
              <a:gd name="f41" fmla="+- f40 0 f6"/>
              <a:gd name="f42" fmla="+- f39 0 f6"/>
              <a:gd name="f43" fmla="*/ f41 1 2"/>
              <a:gd name="f44" fmla="*/ f42 1 2"/>
              <a:gd name="f45" fmla="min f42 f41"/>
              <a:gd name="f46" fmla="+- 0 0 f42"/>
              <a:gd name="f47" fmla="+- 0 0 f41"/>
              <a:gd name="f48" fmla="*/ f42 f42 1"/>
              <a:gd name="f49" fmla="*/ f41 f41 1"/>
              <a:gd name="f50" fmla="+- f6 f43 0"/>
              <a:gd name="f51" fmla="+- f6 f44 0"/>
              <a:gd name="f52" fmla="*/ f45 f9 1"/>
              <a:gd name="f53" fmla="+- f48 f49 0"/>
              <a:gd name="f54" fmla="+- 0 0 f46"/>
              <a:gd name="f55" fmla="+- 0 0 f47"/>
              <a:gd name="f56" fmla="*/ f52 1 100000"/>
              <a:gd name="f57" fmla="at2 f54 f55"/>
              <a:gd name="f58" fmla="+- f53 f8 0"/>
              <a:gd name="f59" fmla="*/ f51 f36 1"/>
              <a:gd name="f60" fmla="*/ f50 f36 1"/>
              <a:gd name="f61" fmla="+- f57 f1 0"/>
              <a:gd name="f62" fmla="sqrt f58"/>
              <a:gd name="f63" fmla="*/ f61 f7 1"/>
              <a:gd name="f64" fmla="*/ f62 51965 1"/>
              <a:gd name="f65" fmla="*/ f63 1 f0"/>
              <a:gd name="f66" fmla="*/ f64 1 100000"/>
              <a:gd name="f67" fmla="+- 0 0 f65"/>
              <a:gd name="f68" fmla="+- f62 0 f66"/>
              <a:gd name="f69" fmla="val f67"/>
              <a:gd name="f70" fmla="+- 0 0 f69"/>
              <a:gd name="f71" fmla="*/ f70 f0 1"/>
              <a:gd name="f72" fmla="*/ f71 1 f7"/>
              <a:gd name="f73" fmla="+- f72 0 f1"/>
              <a:gd name="f74" fmla="+- f73 f1 0"/>
              <a:gd name="f75" fmla="*/ f74 f7 1"/>
              <a:gd name="f76" fmla="*/ f75 1 f0"/>
              <a:gd name="f77" fmla="+- 0 0 f76"/>
              <a:gd name="f78" fmla="+- 0 0 f77"/>
              <a:gd name="f79" fmla="*/ f78 f0 1"/>
              <a:gd name="f80" fmla="*/ f79 1 f7"/>
              <a:gd name="f81" fmla="+- f80 0 f1"/>
              <a:gd name="f82" fmla="sin 1 f81"/>
              <a:gd name="f83" fmla="cos 1 f81"/>
              <a:gd name="f84" fmla="tan 1 f81"/>
              <a:gd name="f85" fmla="+- 0 0 f82"/>
              <a:gd name="f86" fmla="+- 0 0 f83"/>
              <a:gd name="f87" fmla="*/ 1 1 f84"/>
              <a:gd name="f88" fmla="+- 0 0 f85"/>
              <a:gd name="f89" fmla="+- 0 0 f86"/>
              <a:gd name="f90" fmla="*/ 1 1 f87"/>
              <a:gd name="f91" fmla="val f88"/>
              <a:gd name="f92" fmla="val f89"/>
              <a:gd name="f93" fmla="*/ f92 f68 1"/>
              <a:gd name="f94" fmla="*/ f91 f68 1"/>
              <a:gd name="f95" fmla="*/ f91 f56 1"/>
              <a:gd name="f96" fmla="*/ f92 f56 1"/>
              <a:gd name="f97" fmla="*/ f93 1 2"/>
              <a:gd name="f98" fmla="*/ f94 1 2"/>
              <a:gd name="f99" fmla="*/ f95 1 2"/>
              <a:gd name="f100" fmla="*/ f96 1 2"/>
              <a:gd name="f101" fmla="+- f97 0 f99"/>
              <a:gd name="f102" fmla="+- f98 f100 0"/>
              <a:gd name="f103" fmla="+- f97 f99 0"/>
              <a:gd name="f104" fmla="+- f98 0 f100"/>
              <a:gd name="f105" fmla="+- f39 0 f97"/>
              <a:gd name="f106" fmla="+- f40 0 f98"/>
              <a:gd name="f107" fmla="*/ f97 f36 1"/>
              <a:gd name="f108" fmla="*/ f98 f36 1"/>
              <a:gd name="f109" fmla="+- f51 0 f103"/>
              <a:gd name="f110" fmla="+- f39 0 f103"/>
              <a:gd name="f111" fmla="+- f39 0 f101"/>
              <a:gd name="f112" fmla="+- f50 0 f102"/>
              <a:gd name="f113" fmla="+- f40 0 f102"/>
              <a:gd name="f114" fmla="+- f40 0 f104"/>
              <a:gd name="f115" fmla="*/ f101 f36 1"/>
              <a:gd name="f116" fmla="*/ f104 f36 1"/>
              <a:gd name="f117" fmla="*/ f102 f36 1"/>
              <a:gd name="f118" fmla="*/ f103 f36 1"/>
              <a:gd name="f119" fmla="*/ f105 f36 1"/>
              <a:gd name="f120" fmla="*/ f106 f36 1"/>
              <a:gd name="f121" fmla="*/ f109 f90 1"/>
              <a:gd name="f122" fmla="*/ f112 1 f90"/>
              <a:gd name="f123" fmla="*/ f111 f36 1"/>
              <a:gd name="f124" fmla="*/ f114 f36 1"/>
              <a:gd name="f125" fmla="*/ f110 f36 1"/>
              <a:gd name="f126" fmla="*/ f113 f36 1"/>
              <a:gd name="f127" fmla="+- f121 f104 0"/>
              <a:gd name="f128" fmla="+- f111 0 f122"/>
              <a:gd name="f129" fmla="+- f101 f122 0"/>
              <a:gd name="f130" fmla="+- f40 0 f127"/>
              <a:gd name="f131" fmla="*/ f127 f36 1"/>
              <a:gd name="f132" fmla="*/ f128 f36 1"/>
              <a:gd name="f133" fmla="*/ f129 f36 1"/>
              <a:gd name="f134" fmla="*/ f130 f3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107" y="f108"/>
              </a:cxn>
              <a:cxn ang="f33">
                <a:pos x="f119" y="f108"/>
              </a:cxn>
              <a:cxn ang="f34">
                <a:pos x="f119" y="f120"/>
              </a:cxn>
              <a:cxn ang="f35">
                <a:pos x="f107" y="f120"/>
              </a:cxn>
            </a:cxnLst>
            <a:rect l="f115" t="f116" r="f123" b="f124"/>
            <a:pathLst>
              <a:path>
                <a:moveTo>
                  <a:pt x="f115" y="f117"/>
                </a:moveTo>
                <a:lnTo>
                  <a:pt x="f118" y="f116"/>
                </a:lnTo>
                <a:lnTo>
                  <a:pt x="f59" y="f131"/>
                </a:lnTo>
                <a:lnTo>
                  <a:pt x="f125" y="f116"/>
                </a:lnTo>
                <a:lnTo>
                  <a:pt x="f123" y="f117"/>
                </a:lnTo>
                <a:lnTo>
                  <a:pt x="f132" y="f60"/>
                </a:lnTo>
                <a:lnTo>
                  <a:pt x="f123" y="f126"/>
                </a:lnTo>
                <a:lnTo>
                  <a:pt x="f125" y="f124"/>
                </a:lnTo>
                <a:lnTo>
                  <a:pt x="f59" y="f134"/>
                </a:lnTo>
                <a:lnTo>
                  <a:pt x="f118" y="f124"/>
                </a:lnTo>
                <a:lnTo>
                  <a:pt x="f115" y="f126"/>
                </a:lnTo>
                <a:lnTo>
                  <a:pt x="f133" y="f60"/>
                </a:lnTo>
                <a:close/>
              </a:path>
            </a:pathLst>
          </a:custGeom>
          <a:solidFill>
            <a:srgbClr val="C5E0B4"/>
          </a:solidFill>
          <a:ln w="28575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FFFFFF"/>
              </a:solidFill>
              <a:uFillTx/>
              <a:latin typeface="Gill Sans Ultra Bold" panose="020B0A02020104020203" pitchFamily="34" charset="0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4">
            <a:extLst>
              <a:ext uri="{FF2B5EF4-FFF2-40B4-BE49-F238E27FC236}">
                <a16:creationId xmlns:a16="http://schemas.microsoft.com/office/drawing/2014/main" id="{7FBD271B-14DF-15A6-1CC6-21EC0AAAA9A8}"/>
              </a:ext>
            </a:extLst>
          </p:cNvPr>
          <p:cNvSpPr/>
          <p:nvPr/>
        </p:nvSpPr>
        <p:spPr>
          <a:xfrm>
            <a:off x="761996" y="221942"/>
            <a:ext cx="10505770" cy="6427775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fr-FR" altLang="fr-FR" sz="2800" dirty="0">
                <a:latin typeface="Berlin Sans FB" panose="020E0602020502020306" pitchFamily="34" charset="0"/>
              </a:rPr>
              <a:t> Work in pairs.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endParaRPr lang="fr-FR" altLang="fr-FR" sz="2800" dirty="0">
              <a:latin typeface="Berlin Sans FB" panose="020E0602020502020306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 startAt="2"/>
            </a:pPr>
            <a:r>
              <a:rPr lang="fr-FR" altLang="fr-FR" sz="2800" dirty="0">
                <a:latin typeface="Berlin Sans FB" panose="020E0602020502020306" pitchFamily="34" charset="0"/>
              </a:rPr>
              <a:t> Interview </a:t>
            </a:r>
            <a:r>
              <a:rPr lang="fr-FR" altLang="fr-FR" sz="2800" dirty="0" err="1">
                <a:latin typeface="Berlin Sans FB" panose="020E0602020502020306" pitchFamily="34" charset="0"/>
              </a:rPr>
              <a:t>your</a:t>
            </a:r>
            <a:r>
              <a:rPr lang="fr-FR" altLang="fr-FR" sz="2800" dirty="0">
                <a:latin typeface="Berlin Sans FB" panose="020E0602020502020306" pitchFamily="34" charset="0"/>
              </a:rPr>
              <a:t> </a:t>
            </a:r>
            <a:r>
              <a:rPr lang="fr-FR" altLang="fr-FR" sz="2800" dirty="0" err="1">
                <a:latin typeface="Berlin Sans FB" panose="020E0602020502020306" pitchFamily="34" charset="0"/>
              </a:rPr>
              <a:t>partner</a:t>
            </a:r>
            <a:r>
              <a:rPr lang="fr-FR" altLang="fr-FR" sz="2800" dirty="0">
                <a:latin typeface="Berlin Sans FB" panose="020E0602020502020306" pitchFamily="34" charset="0"/>
              </a:rPr>
              <a:t> </a:t>
            </a:r>
            <a:r>
              <a:rPr lang="fr-FR" altLang="fr-FR" sz="2800" dirty="0" err="1">
                <a:latin typeface="Berlin Sans FB" panose="020E0602020502020306" pitchFamily="34" charset="0"/>
              </a:rPr>
              <a:t>using</a:t>
            </a:r>
            <a:r>
              <a:rPr lang="fr-FR" altLang="fr-FR" sz="2800" dirty="0">
                <a:latin typeface="Berlin Sans FB" panose="020E0602020502020306" pitchFamily="34" charset="0"/>
              </a:rPr>
              <a:t> “</a:t>
            </a:r>
            <a:r>
              <a:rPr lang="fr-FR" altLang="fr-FR" sz="2800" dirty="0" err="1">
                <a:latin typeface="Berlin Sans FB" panose="020E0602020502020306" pitchFamily="34" charset="0"/>
              </a:rPr>
              <a:t>Chinese</a:t>
            </a:r>
            <a:r>
              <a:rPr lang="fr-FR" altLang="fr-FR" sz="2800" dirty="0">
                <a:latin typeface="Berlin Sans FB" panose="020E0602020502020306" pitchFamily="34" charset="0"/>
              </a:rPr>
              <a:t> portrait” questions.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 startAt="2"/>
            </a:pPr>
            <a:endParaRPr lang="fr-FR" altLang="fr-FR" sz="2800" dirty="0">
              <a:latin typeface="Berlin Sans FB" panose="020E0602020502020306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 startAt="3"/>
            </a:pPr>
            <a:r>
              <a:rPr lang="fr-FR" altLang="fr-FR" sz="2800" dirty="0">
                <a:latin typeface="Berlin Sans FB" panose="020E0602020502020306" pitchFamily="34" charset="0"/>
              </a:rPr>
              <a:t> </a:t>
            </a:r>
            <a:r>
              <a:rPr lang="fr-FR" altLang="fr-FR" sz="2800" dirty="0" err="1">
                <a:latin typeface="Berlin Sans FB" panose="020E0602020502020306" pitchFamily="34" charset="0"/>
              </a:rPr>
              <a:t>Take</a:t>
            </a:r>
            <a:r>
              <a:rPr lang="fr-FR" altLang="fr-FR" sz="2800" dirty="0">
                <a:latin typeface="Berlin Sans FB" panose="020E0602020502020306" pitchFamily="34" charset="0"/>
              </a:rPr>
              <a:t> notes about </a:t>
            </a:r>
            <a:r>
              <a:rPr lang="fr-FR" altLang="fr-FR" sz="2800" dirty="0" err="1">
                <a:latin typeface="Berlin Sans FB" panose="020E0602020502020306" pitchFamily="34" charset="0"/>
              </a:rPr>
              <a:t>their</a:t>
            </a:r>
            <a:r>
              <a:rPr lang="fr-FR" altLang="fr-FR" sz="2800" dirty="0">
                <a:latin typeface="Berlin Sans FB" panose="020E0602020502020306" pitchFamily="34" charset="0"/>
              </a:rPr>
              <a:t> </a:t>
            </a:r>
            <a:r>
              <a:rPr lang="fr-FR" altLang="fr-FR" sz="2800" dirty="0" err="1">
                <a:latin typeface="Berlin Sans FB" panose="020E0602020502020306" pitchFamily="34" charset="0"/>
              </a:rPr>
              <a:t>answers</a:t>
            </a:r>
            <a:r>
              <a:rPr lang="fr-FR" altLang="fr-FR" sz="2800" dirty="0">
                <a:latin typeface="Berlin Sans FB" panose="020E0602020502020306" pitchFamily="34" charset="0"/>
              </a:rPr>
              <a:t>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 startAt="3"/>
            </a:pPr>
            <a:endParaRPr lang="fr-FR" altLang="fr-FR" sz="2800" dirty="0">
              <a:latin typeface="Berlin Sans FB" panose="020E0602020502020306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 startAt="4"/>
            </a:pPr>
            <a:r>
              <a:rPr lang="fr-FR" altLang="fr-FR" sz="2800" dirty="0">
                <a:latin typeface="Berlin Sans FB" panose="020E0602020502020306" pitchFamily="34" charset="0"/>
              </a:rPr>
              <a:t> </a:t>
            </a:r>
            <a:r>
              <a:rPr lang="fr-FR" altLang="fr-FR" sz="2800" dirty="0" err="1">
                <a:latin typeface="Berlin Sans FB" panose="020E0602020502020306" pitchFamily="34" charset="0"/>
              </a:rPr>
              <a:t>Then</a:t>
            </a:r>
            <a:r>
              <a:rPr lang="fr-FR" altLang="fr-FR" sz="2800" dirty="0">
                <a:latin typeface="Berlin Sans FB" panose="020E0602020502020306" pitchFamily="34" charset="0"/>
              </a:rPr>
              <a:t>, </a:t>
            </a:r>
            <a:r>
              <a:rPr lang="fr-FR" altLang="fr-FR" sz="2800" dirty="0" err="1">
                <a:latin typeface="Berlin Sans FB" panose="020E0602020502020306" pitchFamily="34" charset="0"/>
              </a:rPr>
              <a:t>write</a:t>
            </a:r>
            <a:r>
              <a:rPr lang="fr-FR" altLang="fr-FR" sz="2800" dirty="0">
                <a:latin typeface="Berlin Sans FB" panose="020E0602020502020306" pitchFamily="34" charset="0"/>
              </a:rPr>
              <a:t> and </a:t>
            </a:r>
            <a:r>
              <a:rPr lang="fr-FR" altLang="fr-FR" sz="2800" dirty="0" err="1">
                <a:latin typeface="Berlin Sans FB" panose="020E0602020502020306" pitchFamily="34" charset="0"/>
              </a:rPr>
              <a:t>present</a:t>
            </a:r>
            <a:r>
              <a:rPr lang="fr-FR" altLang="fr-FR" sz="2800" dirty="0">
                <a:latin typeface="Berlin Sans FB" panose="020E0602020502020306" pitchFamily="34" charset="0"/>
              </a:rPr>
              <a:t> a short oral introduction about </a:t>
            </a:r>
            <a:r>
              <a:rPr lang="fr-FR" altLang="fr-FR" sz="2800" dirty="0" err="1">
                <a:latin typeface="Berlin Sans FB" panose="020E0602020502020306" pitchFamily="34" charset="0"/>
              </a:rPr>
              <a:t>your</a:t>
            </a:r>
            <a:r>
              <a:rPr lang="fr-FR" altLang="fr-FR" sz="2800" dirty="0">
                <a:latin typeface="Berlin Sans FB" panose="020E0602020502020306" pitchFamily="34" charset="0"/>
              </a:rPr>
              <a:t> </a:t>
            </a:r>
            <a:r>
              <a:rPr lang="fr-FR" altLang="fr-FR" sz="2800" dirty="0" err="1">
                <a:latin typeface="Berlin Sans FB" panose="020E0602020502020306" pitchFamily="34" charset="0"/>
              </a:rPr>
              <a:t>partner</a:t>
            </a:r>
            <a:r>
              <a:rPr lang="fr-FR" altLang="fr-FR" sz="2800" dirty="0">
                <a:latin typeface="Berlin Sans FB" panose="020E0602020502020306" pitchFamily="34" charset="0"/>
              </a:rPr>
              <a:t> </a:t>
            </a:r>
            <a:r>
              <a:rPr lang="fr-FR" altLang="fr-FR" sz="2800" dirty="0" err="1">
                <a:latin typeface="Berlin Sans FB" panose="020E0602020502020306" pitchFamily="34" charset="0"/>
              </a:rPr>
              <a:t>using</a:t>
            </a:r>
            <a:r>
              <a:rPr lang="fr-FR" altLang="fr-FR" sz="2800" dirty="0">
                <a:latin typeface="Berlin Sans FB" panose="020E0602020502020306" pitchFamily="34" charset="0"/>
              </a:rPr>
              <a:t> the </a:t>
            </a:r>
            <a:r>
              <a:rPr lang="fr-FR" altLang="fr-FR" sz="2800" dirty="0" err="1">
                <a:latin typeface="Berlin Sans FB" panose="020E0602020502020306" pitchFamily="34" charset="0"/>
              </a:rPr>
              <a:t>third</a:t>
            </a:r>
            <a:r>
              <a:rPr lang="fr-FR" altLang="fr-FR" sz="2800" dirty="0">
                <a:latin typeface="Berlin Sans FB" panose="020E0602020502020306" pitchFamily="34" charset="0"/>
              </a:rPr>
              <a:t> </a:t>
            </a:r>
            <a:r>
              <a:rPr lang="fr-FR" altLang="fr-FR" sz="2800" dirty="0" err="1">
                <a:latin typeface="Berlin Sans FB" panose="020E0602020502020306" pitchFamily="34" charset="0"/>
              </a:rPr>
              <a:t>person</a:t>
            </a:r>
            <a:r>
              <a:rPr lang="fr-FR" altLang="fr-FR" sz="2800" dirty="0">
                <a:latin typeface="Berlin Sans FB" panose="020E0602020502020306" pitchFamily="34" charset="0"/>
              </a:rPr>
              <a:t> </a:t>
            </a:r>
            <a:r>
              <a:rPr lang="fr-FR" altLang="fr-FR" sz="2800" dirty="0" err="1">
                <a:latin typeface="Berlin Sans FB" panose="020E0602020502020306" pitchFamily="34" charset="0"/>
              </a:rPr>
              <a:t>singular</a:t>
            </a:r>
            <a:r>
              <a:rPr lang="fr-FR" altLang="fr-FR" sz="2800" dirty="0">
                <a:latin typeface="Berlin Sans FB" panose="020E0602020502020306" pitchFamily="34" charset="0"/>
              </a:rPr>
              <a:t>.</a:t>
            </a:r>
            <a:br>
              <a:rPr lang="fr-FR" altLang="fr-FR" sz="2800" dirty="0">
                <a:latin typeface="Berlin Sans FB" panose="020E0602020502020306" pitchFamily="34" charset="0"/>
              </a:rPr>
            </a:br>
            <a:r>
              <a:rPr lang="fr-FR" altLang="fr-FR" sz="2800" i="1" dirty="0">
                <a:latin typeface="Berlin Sans FB" panose="020E0602020502020306" pitchFamily="34" charset="0"/>
              </a:rPr>
              <a:t>(Let me </a:t>
            </a:r>
            <a:r>
              <a:rPr lang="fr-FR" altLang="fr-FR" sz="2800" i="1" dirty="0" err="1">
                <a:latin typeface="Berlin Sans FB" panose="020E0602020502020306" pitchFamily="34" charset="0"/>
              </a:rPr>
              <a:t>introduce</a:t>
            </a:r>
            <a:r>
              <a:rPr lang="fr-FR" altLang="fr-FR" sz="2800" i="1" dirty="0">
                <a:latin typeface="Berlin Sans FB" panose="020E0602020502020306" pitchFamily="34" charset="0"/>
              </a:rPr>
              <a:t>... If </a:t>
            </a:r>
            <a:r>
              <a:rPr lang="fr-FR" altLang="fr-FR" sz="2800" i="1" dirty="0" err="1">
                <a:latin typeface="Berlin Sans FB" panose="020E0602020502020306" pitchFamily="34" charset="0"/>
              </a:rPr>
              <a:t>he</a:t>
            </a:r>
            <a:r>
              <a:rPr lang="fr-FR" altLang="fr-FR" sz="2800" i="1" dirty="0">
                <a:latin typeface="Berlin Sans FB" panose="020E0602020502020306" pitchFamily="34" charset="0"/>
              </a:rPr>
              <a:t>/</a:t>
            </a:r>
            <a:r>
              <a:rPr lang="fr-FR" altLang="fr-FR" sz="2800" i="1" dirty="0" err="1">
                <a:latin typeface="Berlin Sans FB" panose="020E0602020502020306" pitchFamily="34" charset="0"/>
              </a:rPr>
              <a:t>she</a:t>
            </a:r>
            <a:r>
              <a:rPr lang="fr-FR" altLang="fr-FR" sz="2800" i="1" dirty="0">
                <a:latin typeface="Berlin Sans FB" panose="020E0602020502020306" pitchFamily="34" charset="0"/>
              </a:rPr>
              <a:t> </a:t>
            </a:r>
            <a:r>
              <a:rPr lang="fr-FR" altLang="fr-FR" sz="2800" i="1" dirty="0" err="1">
                <a:latin typeface="Berlin Sans FB" panose="020E0602020502020306" pitchFamily="34" charset="0"/>
              </a:rPr>
              <a:t>were</a:t>
            </a:r>
            <a:r>
              <a:rPr lang="fr-FR" altLang="fr-FR" sz="2800" i="1" dirty="0">
                <a:latin typeface="Berlin Sans FB" panose="020E0602020502020306" pitchFamily="34" charset="0"/>
              </a:rPr>
              <a:t>..., </a:t>
            </a:r>
            <a:r>
              <a:rPr lang="fr-FR" altLang="fr-FR" sz="2800" i="1" dirty="0" err="1">
                <a:latin typeface="Berlin Sans FB" panose="020E0602020502020306" pitchFamily="34" charset="0"/>
              </a:rPr>
              <a:t>he</a:t>
            </a:r>
            <a:r>
              <a:rPr lang="fr-FR" altLang="fr-FR" sz="2800" i="1" dirty="0">
                <a:latin typeface="Berlin Sans FB" panose="020E0602020502020306" pitchFamily="34" charset="0"/>
              </a:rPr>
              <a:t>/</a:t>
            </a:r>
            <a:r>
              <a:rPr lang="fr-FR" altLang="fr-FR" sz="2800" i="1" dirty="0" err="1">
                <a:latin typeface="Berlin Sans FB" panose="020E0602020502020306" pitchFamily="34" charset="0"/>
              </a:rPr>
              <a:t>she</a:t>
            </a:r>
            <a:r>
              <a:rPr lang="fr-FR" altLang="fr-FR" sz="2800" i="1" dirty="0">
                <a:latin typeface="Berlin Sans FB" panose="020E0602020502020306" pitchFamily="34" charset="0"/>
              </a:rPr>
              <a:t> </a:t>
            </a:r>
            <a:r>
              <a:rPr lang="fr-FR" altLang="fr-FR" sz="2800" i="1" dirty="0" err="1">
                <a:latin typeface="Berlin Sans FB" panose="020E0602020502020306" pitchFamily="34" charset="0"/>
              </a:rPr>
              <a:t>would</a:t>
            </a:r>
            <a:r>
              <a:rPr lang="fr-FR" altLang="fr-FR" sz="2800" i="1" dirty="0">
                <a:latin typeface="Berlin Sans FB" panose="020E0602020502020306" pitchFamily="34" charset="0"/>
              </a:rPr>
              <a:t> </a:t>
            </a:r>
            <a:r>
              <a:rPr lang="fr-FR" altLang="fr-FR" sz="2800" i="1" dirty="0" err="1">
                <a:latin typeface="Berlin Sans FB" panose="020E0602020502020306" pitchFamily="34" charset="0"/>
              </a:rPr>
              <a:t>be</a:t>
            </a:r>
            <a:r>
              <a:rPr lang="fr-FR" altLang="fr-FR" sz="2800" i="1" dirty="0">
                <a:latin typeface="Berlin Sans FB" panose="020E0602020502020306" pitchFamily="34" charset="0"/>
              </a:rPr>
              <a:t>... </a:t>
            </a:r>
            <a:r>
              <a:rPr lang="fr-FR" altLang="fr-FR" sz="2800" i="1" dirty="0" err="1">
                <a:latin typeface="Berlin Sans FB" panose="020E0602020502020306" pitchFamily="34" charset="0"/>
              </a:rPr>
              <a:t>because</a:t>
            </a:r>
            <a:r>
              <a:rPr lang="fr-FR" altLang="fr-FR" sz="2800" i="1" dirty="0">
                <a:latin typeface="Berlin Sans FB" panose="020E0602020502020306" pitchFamily="34" charset="0"/>
              </a:rPr>
              <a:t>...)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 startAt="4"/>
            </a:pPr>
            <a:endParaRPr lang="fr-FR" altLang="fr-FR" sz="2800" i="1" dirty="0">
              <a:latin typeface="Berlin Sans FB" panose="020E0602020502020306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 startAt="4"/>
            </a:pPr>
            <a:r>
              <a:rPr lang="fr-FR" altLang="fr-FR" sz="2800" i="1" dirty="0">
                <a:latin typeface="Berlin Sans FB" panose="020E0602020502020306" pitchFamily="34" charset="0"/>
              </a:rPr>
              <a:t> </a:t>
            </a:r>
            <a:r>
              <a:rPr lang="fr-FR" altLang="fr-FR" sz="2800" i="1" dirty="0" err="1">
                <a:latin typeface="Berlin Sans FB" panose="020E0602020502020306" pitchFamily="34" charset="0"/>
              </a:rPr>
              <a:t>Describe</a:t>
            </a:r>
            <a:r>
              <a:rPr lang="fr-FR" altLang="fr-FR" sz="2800" i="1" dirty="0">
                <a:latin typeface="Berlin Sans FB" panose="020E0602020502020306" pitchFamily="34" charset="0"/>
              </a:rPr>
              <a:t> </a:t>
            </a:r>
            <a:r>
              <a:rPr lang="fr-FR" altLang="fr-FR" sz="2800" i="1" dirty="0" err="1">
                <a:latin typeface="Berlin Sans FB" panose="020E0602020502020306" pitchFamily="34" charset="0"/>
              </a:rPr>
              <a:t>your</a:t>
            </a:r>
            <a:r>
              <a:rPr lang="fr-FR" altLang="fr-FR" sz="2800" i="1" dirty="0">
                <a:latin typeface="Berlin Sans FB" panose="020E0602020502020306" pitchFamily="34" charset="0"/>
              </a:rPr>
              <a:t> </a:t>
            </a:r>
            <a:r>
              <a:rPr lang="fr-FR" altLang="fr-FR" sz="2800" i="1" dirty="0" err="1">
                <a:latin typeface="Berlin Sans FB" panose="020E0602020502020306" pitchFamily="34" charset="0"/>
              </a:rPr>
              <a:t>partner</a:t>
            </a:r>
            <a:r>
              <a:rPr lang="fr-FR" altLang="fr-FR" sz="2800" i="1" dirty="0">
                <a:latin typeface="Berlin Sans FB" panose="020E0602020502020306" pitchFamily="34" charset="0"/>
              </a:rPr>
              <a:t> </a:t>
            </a:r>
            <a:r>
              <a:rPr lang="fr-FR" altLang="fr-FR" sz="2800" i="1" dirty="0" err="1">
                <a:latin typeface="Berlin Sans FB" panose="020E0602020502020306" pitchFamily="34" charset="0"/>
              </a:rPr>
              <a:t>with</a:t>
            </a:r>
            <a:r>
              <a:rPr lang="fr-FR" altLang="fr-FR" sz="2800" i="1" dirty="0">
                <a:latin typeface="Berlin Sans FB" panose="020E0602020502020306" pitchFamily="34" charset="0"/>
              </a:rPr>
              <a:t> </a:t>
            </a:r>
            <a:r>
              <a:rPr lang="fr-FR" altLang="fr-FR" sz="2800" i="1" dirty="0" err="1">
                <a:latin typeface="Berlin Sans FB" panose="020E0602020502020306" pitchFamily="34" charset="0"/>
              </a:rPr>
              <a:t>two</a:t>
            </a:r>
            <a:r>
              <a:rPr lang="fr-FR" altLang="fr-FR" sz="2800" i="1" dirty="0">
                <a:latin typeface="Berlin Sans FB" panose="020E0602020502020306" pitchFamily="34" charset="0"/>
              </a:rPr>
              <a:t> adjectives  </a:t>
            </a:r>
            <a:r>
              <a:rPr lang="fr-FR" altLang="fr-FR" sz="2800" i="1" dirty="0" err="1">
                <a:latin typeface="Berlin Sans FB" panose="020E0602020502020306" pitchFamily="34" charset="0"/>
              </a:rPr>
              <a:t>with</a:t>
            </a:r>
            <a:r>
              <a:rPr lang="fr-FR" altLang="fr-FR" sz="2800" i="1" dirty="0">
                <a:latin typeface="Berlin Sans FB" panose="020E0602020502020306" pitchFamily="34" charset="0"/>
              </a:rPr>
              <a:t> </a:t>
            </a:r>
            <a:r>
              <a:rPr lang="fr-FR" altLang="fr-FR" sz="2800" i="1" dirty="0" err="1">
                <a:latin typeface="Berlin Sans FB" panose="020E0602020502020306" pitchFamily="34" charset="0"/>
              </a:rPr>
              <a:t>adverbs</a:t>
            </a:r>
            <a:r>
              <a:rPr lang="fr-FR" altLang="fr-FR" sz="2800" i="1" dirty="0">
                <a:latin typeface="Berlin Sans FB" panose="020E0602020502020306" pitchFamily="34" charset="0"/>
              </a:rPr>
              <a:t> of </a:t>
            </a:r>
            <a:r>
              <a:rPr lang="fr-FR" altLang="fr-FR" sz="2800" i="1" dirty="0" err="1">
                <a:latin typeface="Berlin Sans FB" panose="020E0602020502020306" pitchFamily="34" charset="0"/>
              </a:rPr>
              <a:t>intensity</a:t>
            </a:r>
            <a:r>
              <a:rPr lang="fr-FR" altLang="fr-FR" sz="2800" i="1" dirty="0">
                <a:latin typeface="Berlin Sans FB" panose="020E0602020502020306" pitchFamily="34" charset="0"/>
              </a:rPr>
              <a:t>.</a:t>
            </a:r>
            <a:endParaRPr lang="fr-FR" altLang="fr-FR" sz="2800" dirty="0">
              <a:latin typeface="Berlin Sans FB" panose="020E0602020502020306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 startAt="4"/>
            </a:pPr>
            <a:endParaRPr lang="fr-FR" altLang="fr-FR" sz="2800" dirty="0">
              <a:latin typeface="Berlin Sans FB" panose="020E0602020502020306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 startAt="5"/>
            </a:pPr>
            <a:r>
              <a:rPr lang="fr-FR" altLang="fr-FR" sz="2800" dirty="0">
                <a:latin typeface="Berlin Sans FB" panose="020E0602020502020306" pitchFamily="34" charset="0"/>
              </a:rPr>
              <a:t> You </a:t>
            </a:r>
            <a:r>
              <a:rPr lang="fr-FR" altLang="fr-FR" sz="2800" dirty="0" err="1">
                <a:latin typeface="Berlin Sans FB" panose="020E0602020502020306" pitchFamily="34" charset="0"/>
              </a:rPr>
              <a:t>will</a:t>
            </a:r>
            <a:r>
              <a:rPr lang="fr-FR" altLang="fr-FR" sz="2800" dirty="0">
                <a:latin typeface="Berlin Sans FB" panose="020E0602020502020306" pitchFamily="34" charset="0"/>
              </a:rPr>
              <a:t> </a:t>
            </a:r>
            <a:r>
              <a:rPr lang="fr-FR" altLang="fr-FR" sz="2800" dirty="0" err="1">
                <a:latin typeface="Berlin Sans FB" panose="020E0602020502020306" pitchFamily="34" charset="0"/>
              </a:rPr>
              <a:t>present</a:t>
            </a:r>
            <a:r>
              <a:rPr lang="fr-FR" altLang="fr-FR" sz="2800" dirty="0">
                <a:latin typeface="Berlin Sans FB" panose="020E0602020502020306" pitchFamily="34" charset="0"/>
              </a:rPr>
              <a:t> </a:t>
            </a:r>
            <a:r>
              <a:rPr lang="fr-FR" altLang="fr-FR" sz="2800" dirty="0" err="1">
                <a:latin typeface="Berlin Sans FB" panose="020E0602020502020306" pitchFamily="34" charset="0"/>
              </a:rPr>
              <a:t>your</a:t>
            </a:r>
            <a:r>
              <a:rPr lang="fr-FR" altLang="fr-FR" sz="2800" dirty="0">
                <a:latin typeface="Berlin Sans FB" panose="020E0602020502020306" pitchFamily="34" charset="0"/>
              </a:rPr>
              <a:t> </a:t>
            </a:r>
            <a:r>
              <a:rPr lang="fr-FR" altLang="fr-FR" sz="2800" dirty="0" err="1">
                <a:latin typeface="Berlin Sans FB" panose="020E0602020502020306" pitchFamily="34" charset="0"/>
              </a:rPr>
              <a:t>partner</a:t>
            </a:r>
            <a:r>
              <a:rPr lang="fr-FR" altLang="fr-FR" sz="2800" dirty="0">
                <a:latin typeface="Berlin Sans FB" panose="020E0602020502020306" pitchFamily="34" charset="0"/>
              </a:rPr>
              <a:t> to the class (or to a group)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altLang="fr-FR" sz="2800" dirty="0">
              <a:latin typeface="Berlin Sans FB" panose="020E0602020502020306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000000"/>
              </a:solidFill>
              <a:uFillTx/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57826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4">
            <a:extLst>
              <a:ext uri="{FF2B5EF4-FFF2-40B4-BE49-F238E27FC236}">
                <a16:creationId xmlns:a16="http://schemas.microsoft.com/office/drawing/2014/main" id="{7FBD271B-14DF-15A6-1CC6-21EC0AAAA9A8}"/>
              </a:ext>
            </a:extLst>
          </p:cNvPr>
          <p:cNvSpPr/>
          <p:nvPr/>
        </p:nvSpPr>
        <p:spPr>
          <a:xfrm>
            <a:off x="843115" y="215112"/>
            <a:ext cx="10505770" cy="6427775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600" dirty="0">
              <a:latin typeface="Berlin Sans FB" panose="020E0602020502020306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600" dirty="0">
              <a:latin typeface="Berlin Sans FB" panose="020E0602020502020306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600" dirty="0">
              <a:latin typeface="Berlin Sans FB" panose="020E0602020502020306" pitchFamily="34" charset="0"/>
            </a:endParaRP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600" dirty="0">
                <a:latin typeface="Berlin Sans FB" panose="020E0602020502020306" pitchFamily="34" charset="0"/>
              </a:rPr>
              <a:t>Questions:</a:t>
            </a:r>
          </a:p>
          <a:p>
            <a:pPr marL="457200" indent="-457200"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600" dirty="0">
              <a:latin typeface="Berlin Sans FB" panose="020E0602020502020306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600" dirty="0">
                <a:latin typeface="Berlin Sans FB" panose="020E0602020502020306" pitchFamily="34" charset="0"/>
              </a:rPr>
              <a:t>If you were a city, </a:t>
            </a:r>
            <a:r>
              <a:rPr lang="en-US" sz="3600" dirty="0">
                <a:solidFill>
                  <a:srgbClr val="FF0000"/>
                </a:solidFill>
                <a:latin typeface="Berlin Sans FB" panose="020E0602020502020306" pitchFamily="34" charset="0"/>
              </a:rPr>
              <a:t>what</a:t>
            </a:r>
            <a:r>
              <a:rPr lang="en-US" sz="3600" dirty="0">
                <a:latin typeface="Berlin Sans FB" panose="020E0602020502020306" pitchFamily="34" charset="0"/>
              </a:rPr>
              <a:t> would you be? Why?</a:t>
            </a:r>
          </a:p>
          <a:p>
            <a:pPr marL="457200" indent="-457200"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600" dirty="0">
                <a:latin typeface="Berlin Sans FB" panose="020E0602020502020306" pitchFamily="34" charset="0"/>
              </a:rPr>
              <a:t>If you were a singer, </a:t>
            </a:r>
            <a:r>
              <a:rPr lang="en-US" sz="3600" dirty="0">
                <a:solidFill>
                  <a:srgbClr val="FF0000"/>
                </a:solidFill>
                <a:latin typeface="Berlin Sans FB" panose="020E0602020502020306" pitchFamily="34" charset="0"/>
              </a:rPr>
              <a:t>who</a:t>
            </a:r>
            <a:r>
              <a:rPr lang="en-US" sz="3600" dirty="0">
                <a:latin typeface="Berlin Sans FB" panose="020E0602020502020306" pitchFamily="34" charset="0"/>
              </a:rPr>
              <a:t> would you be? Why?</a:t>
            </a:r>
          </a:p>
          <a:p>
            <a:pPr marL="457200" indent="-457200"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600" dirty="0">
                <a:latin typeface="Berlin Sans FB" panose="020E0602020502020306" pitchFamily="34" charset="0"/>
              </a:rPr>
              <a:t>…</a:t>
            </a:r>
          </a:p>
          <a:p>
            <a:pPr marL="457200" marR="0" lvl="0" indent="-45720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600" b="0" i="0" u="none" strike="noStrike" kern="1200" cap="none" spc="0" baseline="0" dirty="0">
              <a:solidFill>
                <a:srgbClr val="000000"/>
              </a:solidFill>
              <a:uFillTx/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985238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4">
            <a:extLst>
              <a:ext uri="{FF2B5EF4-FFF2-40B4-BE49-F238E27FC236}">
                <a16:creationId xmlns:a16="http://schemas.microsoft.com/office/drawing/2014/main" id="{7FBD271B-14DF-15A6-1CC6-21EC0AAAA9A8}"/>
              </a:ext>
            </a:extLst>
          </p:cNvPr>
          <p:cNvSpPr/>
          <p:nvPr/>
        </p:nvSpPr>
        <p:spPr>
          <a:xfrm>
            <a:off x="843115" y="215112"/>
            <a:ext cx="10505770" cy="6427775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dirty="0">
              <a:latin typeface="Berlin Sans FB" panose="020E0602020502020306" pitchFamily="34" charset="0"/>
            </a:endParaRP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dirty="0">
                <a:latin typeface="Berlin Sans FB" panose="020E0602020502020306" pitchFamily="34" charset="0"/>
              </a:rPr>
              <a:t>For example:</a:t>
            </a:r>
          </a:p>
          <a:p>
            <a:pPr marL="457200" indent="-457200"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dirty="0">
              <a:latin typeface="Berlin Sans FB" panose="020E0602020502020306" pitchFamily="34" charset="0"/>
            </a:endParaRP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dirty="0">
                <a:latin typeface="Berlin Sans FB" panose="020E0602020502020306" pitchFamily="34" charset="0"/>
              </a:rPr>
              <a:t>Let me introduce David.</a:t>
            </a:r>
            <a:br>
              <a:rPr lang="en-US" sz="3200" dirty="0">
                <a:latin typeface="Berlin Sans FB" panose="020E0602020502020306" pitchFamily="34" charset="0"/>
              </a:rPr>
            </a:br>
            <a:r>
              <a:rPr lang="en-US" sz="3200" dirty="0">
                <a:latin typeface="Berlin Sans FB" panose="020E0602020502020306" pitchFamily="34" charset="0"/>
              </a:rPr>
              <a:t>If he were an animal, he would be a lion because ...</a:t>
            </a:r>
            <a:br>
              <a:rPr lang="en-US" sz="3200" dirty="0">
                <a:latin typeface="Berlin Sans FB" panose="020E0602020502020306" pitchFamily="34" charset="0"/>
              </a:rPr>
            </a:br>
            <a:r>
              <a:rPr lang="en-US" sz="3200" dirty="0">
                <a:latin typeface="Berlin Sans FB" panose="020E0602020502020306" pitchFamily="34" charset="0"/>
              </a:rPr>
              <a:t>If he were a season, he would be summer because …</a:t>
            </a:r>
            <a:br>
              <a:rPr lang="en-US" sz="3200" dirty="0">
                <a:latin typeface="Berlin Sans FB" panose="020E0602020502020306" pitchFamily="34" charset="0"/>
              </a:rPr>
            </a:br>
            <a:r>
              <a:rPr lang="en-US" sz="3200" dirty="0">
                <a:latin typeface="Berlin Sans FB" panose="020E0602020502020306" pitchFamily="34" charset="0"/>
              </a:rPr>
              <a:t>If he were a movie, he would be Avengers because …</a:t>
            </a:r>
            <a:br>
              <a:rPr lang="en-US" sz="3200" dirty="0">
                <a:latin typeface="Berlin Sans FB" panose="020E0602020502020306" pitchFamily="34" charset="0"/>
              </a:rPr>
            </a:br>
            <a:r>
              <a:rPr lang="en-US" sz="3200" dirty="0">
                <a:latin typeface="Berlin Sans FB" panose="020E0602020502020306" pitchFamily="34" charset="0"/>
              </a:rPr>
              <a:t>David is a very energetic and creative person!</a:t>
            </a:r>
            <a:endParaRPr lang="en-US" sz="3200" i="0" u="none" strike="noStrike" kern="1200" cap="none" spc="0" baseline="0" dirty="0">
              <a:solidFill>
                <a:srgbClr val="000000"/>
              </a:solidFill>
              <a:uFillTx/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996383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E2699E-F2A3-473A-AFDA-E9F188B4E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A9EFA31-DA7F-4257-AE5B-D304CC1C2C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25786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èche : pentagone 3">
            <a:extLst>
              <a:ext uri="{FF2B5EF4-FFF2-40B4-BE49-F238E27FC236}">
                <a16:creationId xmlns:a16="http://schemas.microsoft.com/office/drawing/2014/main" id="{9EE29076-AFF8-40CE-34E3-1616DFF1E29C}"/>
              </a:ext>
            </a:extLst>
          </p:cNvPr>
          <p:cNvSpPr/>
          <p:nvPr/>
        </p:nvSpPr>
        <p:spPr>
          <a:xfrm>
            <a:off x="761996" y="208282"/>
            <a:ext cx="11430000" cy="83311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1" i="0" u="none" strike="noStrike" kern="0" cap="none" spc="0" baseline="0">
                <a:solidFill>
                  <a:srgbClr val="FFFFFF"/>
                </a:solidFill>
                <a:uFillTx/>
                <a:latin typeface="Gill Sans Ultra Bold" panose="020B0A02020104020203" pitchFamily="34" charset="0"/>
              </a:rPr>
              <a:t>Create your own Chinese portrait!</a:t>
            </a:r>
            <a:endParaRPr lang="fr-FR" sz="3600" b="1" i="0" u="none" strike="noStrike" kern="1200" cap="none" spc="0" baseline="0">
              <a:solidFill>
                <a:srgbClr val="FFFFFF"/>
              </a:solidFill>
              <a:uFillTx/>
              <a:latin typeface="Gill Sans Ultra Bold" panose="020B0A02020104020203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4FFD421-6F2E-2A11-172C-81A808D8D1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494" y="1372711"/>
            <a:ext cx="11349011" cy="484867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7">
            <a:extLst>
              <a:ext uri="{FF2B5EF4-FFF2-40B4-BE49-F238E27FC236}">
                <a16:creationId xmlns:a16="http://schemas.microsoft.com/office/drawing/2014/main" id="{A3C51C2F-1924-66C5-3EE3-35182063D0DC}"/>
              </a:ext>
            </a:extLst>
          </p:cNvPr>
          <p:cNvGrpSpPr/>
          <p:nvPr/>
        </p:nvGrpSpPr>
        <p:grpSpPr>
          <a:xfrm>
            <a:off x="34308" y="142244"/>
            <a:ext cx="12123389" cy="6858000"/>
            <a:chOff x="34308" y="142244"/>
            <a:chExt cx="12123389" cy="6858000"/>
          </a:xfrm>
        </p:grpSpPr>
        <p:pic>
          <p:nvPicPr>
            <p:cNvPr id="3" name="Image 4">
              <a:extLst>
                <a:ext uri="{FF2B5EF4-FFF2-40B4-BE49-F238E27FC236}">
                  <a16:creationId xmlns:a16="http://schemas.microsoft.com/office/drawing/2014/main" id="{6435FB65-2F0F-4C4B-FE2D-109745C7DC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308" y="142244"/>
              <a:ext cx="12123380" cy="6858000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4" name="Image 6">
              <a:extLst>
                <a:ext uri="{FF2B5EF4-FFF2-40B4-BE49-F238E27FC236}">
                  <a16:creationId xmlns:a16="http://schemas.microsoft.com/office/drawing/2014/main" id="{6343F02C-696F-583D-DCBE-F79C55F9B9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76619" y="208282"/>
              <a:ext cx="981078" cy="942975"/>
            </a:xfrm>
            <a:prstGeom prst="rect">
              <a:avLst/>
            </a:prstGeom>
            <a:noFill/>
            <a:ln cap="flat">
              <a:noFill/>
            </a:ln>
          </p:spPr>
        </p:pic>
      </p:grpSp>
      <p:pic>
        <p:nvPicPr>
          <p:cNvPr id="5" name="Image 14">
            <a:extLst>
              <a:ext uri="{FF2B5EF4-FFF2-40B4-BE49-F238E27FC236}">
                <a16:creationId xmlns:a16="http://schemas.microsoft.com/office/drawing/2014/main" id="{B97B8108-E4AA-A7B5-F8DF-F82BAD4B5C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2791" y="4439924"/>
            <a:ext cx="3571874" cy="256032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Image 12">
            <a:extLst>
              <a:ext uri="{FF2B5EF4-FFF2-40B4-BE49-F238E27FC236}">
                <a16:creationId xmlns:a16="http://schemas.microsoft.com/office/drawing/2014/main" id="{8E58AA43-AFBC-394F-9197-5F6DD3CFED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74247">
            <a:off x="603728" y="3458680"/>
            <a:ext cx="3896539" cy="196248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Rectangle : coins arrondis 14">
            <a:extLst>
              <a:ext uri="{FF2B5EF4-FFF2-40B4-BE49-F238E27FC236}">
                <a16:creationId xmlns:a16="http://schemas.microsoft.com/office/drawing/2014/main" id="{8135752E-9C6A-81EF-385E-71D475C906F3}"/>
              </a:ext>
            </a:extLst>
          </p:cNvPr>
          <p:cNvSpPr/>
          <p:nvPr/>
        </p:nvSpPr>
        <p:spPr>
          <a:xfrm>
            <a:off x="4848397" y="330590"/>
            <a:ext cx="7087904" cy="634491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chemeClr val="bg1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0" i="0" u="none" strike="noStrike" kern="1200" cap="none" spc="0" baseline="0" dirty="0">
                <a:uFillTx/>
                <a:latin typeface="Gill Sans Ultra Bold" panose="020B0A02020104020203" pitchFamily="34" charset="0"/>
              </a:rPr>
              <a:t>Work in groups.</a:t>
            </a: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dirty="0">
                <a:latin typeface="Gill Sans Ultra Bold" panose="020B0A02020104020203" pitchFamily="34" charset="0"/>
              </a:rPr>
              <a:t>First do </a:t>
            </a:r>
            <a:r>
              <a:rPr lang="fr-FR" sz="3600" dirty="0" err="1">
                <a:latin typeface="Gill Sans Ultra Bold" panose="020B0A02020104020203" pitchFamily="34" charset="0"/>
              </a:rPr>
              <a:t>exercise</a:t>
            </a:r>
            <a:r>
              <a:rPr lang="fr-FR" sz="3600" dirty="0">
                <a:latin typeface="Gill Sans Ultra Bold" panose="020B0A02020104020203" pitchFamily="34" charset="0"/>
              </a:rPr>
              <a:t> 2.</a:t>
            </a: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0" i="0" u="none" strike="noStrike" kern="1200" cap="none" spc="0" baseline="0" dirty="0">
                <a:uFillTx/>
                <a:latin typeface="Gill Sans Ultra Bold" panose="020B0A02020104020203" pitchFamily="34" charset="0"/>
              </a:rPr>
              <a:t>If</a:t>
            </a:r>
            <a:r>
              <a:rPr lang="fr-FR" sz="3600" b="0" i="0" u="none" strike="noStrike" kern="1200" cap="none" spc="0" dirty="0">
                <a:uFillTx/>
                <a:latin typeface="Gill Sans Ultra Bold" panose="020B0A02020104020203" pitchFamily="34" charset="0"/>
              </a:rPr>
              <a:t> </a:t>
            </a:r>
            <a:r>
              <a:rPr lang="fr-FR" sz="3600" b="0" i="0" u="none" strike="noStrike" kern="1200" cap="none" spc="0" dirty="0" err="1">
                <a:uFillTx/>
                <a:latin typeface="Gill Sans Ultra Bold" panose="020B0A02020104020203" pitchFamily="34" charset="0"/>
              </a:rPr>
              <a:t>you</a:t>
            </a:r>
            <a:r>
              <a:rPr lang="fr-FR" sz="3600" dirty="0" err="1">
                <a:latin typeface="Gill Sans Ultra Bold" panose="020B0A02020104020203" pitchFamily="34" charset="0"/>
              </a:rPr>
              <a:t>’re</a:t>
            </a:r>
            <a:r>
              <a:rPr lang="fr-FR" sz="3600" dirty="0">
                <a:latin typeface="Gill Sans Ultra Bold" panose="020B0A02020104020203" pitchFamily="34" charset="0"/>
              </a:rPr>
              <a:t> </a:t>
            </a:r>
            <a:r>
              <a:rPr lang="fr-FR" sz="3600" dirty="0" err="1">
                <a:latin typeface="Gill Sans Ultra Bold" panose="020B0A02020104020203" pitchFamily="34" charset="0"/>
              </a:rPr>
              <a:t>ready</a:t>
            </a:r>
            <a:r>
              <a:rPr lang="fr-FR" sz="3600" dirty="0">
                <a:latin typeface="Gill Sans Ultra Bold" panose="020B0A02020104020203" pitchFamily="34" charset="0"/>
              </a:rPr>
              <a:t>, call me and I </a:t>
            </a:r>
            <a:r>
              <a:rPr lang="fr-FR" sz="3600" dirty="0" err="1">
                <a:latin typeface="Gill Sans Ultra Bold" panose="020B0A02020104020203" pitchFamily="34" charset="0"/>
              </a:rPr>
              <a:t>will</a:t>
            </a:r>
            <a:r>
              <a:rPr lang="fr-FR" sz="3600" dirty="0">
                <a:latin typeface="Gill Sans Ultra Bold" panose="020B0A02020104020203" pitchFamily="34" charset="0"/>
              </a:rPr>
              <a:t> check.</a:t>
            </a: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600" dirty="0">
              <a:latin typeface="Gill Sans Ultra Bold" panose="020B0A02020104020203" pitchFamily="34" charset="0"/>
            </a:endParaRP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0" i="0" u="none" strike="noStrike" kern="1200" cap="none" spc="0" baseline="0" dirty="0">
                <a:uFillTx/>
                <a:latin typeface="Gill Sans Ultra Bold" panose="020B0A02020104020203" pitchFamily="34" charset="0"/>
              </a:rPr>
              <a:t>If</a:t>
            </a:r>
            <a:r>
              <a:rPr lang="fr-FR" sz="3600" b="0" i="0" u="none" strike="noStrike" kern="1200" cap="none" spc="0" dirty="0">
                <a:uFillTx/>
                <a:latin typeface="Gill Sans Ultra Bold" panose="020B0A02020104020203" pitchFamily="34" charset="0"/>
              </a:rPr>
              <a:t> OK=&gt; </a:t>
            </a:r>
            <a:r>
              <a:rPr lang="fr-FR" sz="3600" b="0" i="0" u="none" strike="noStrike" kern="1200" cap="none" spc="0" dirty="0" err="1">
                <a:uFillTx/>
                <a:latin typeface="Gill Sans Ultra Bold" panose="020B0A02020104020203" pitchFamily="34" charset="0"/>
              </a:rPr>
              <a:t>you</a:t>
            </a:r>
            <a:r>
              <a:rPr lang="fr-FR" sz="3600" b="0" i="0" u="none" strike="noStrike" kern="1200" cap="none" spc="0" dirty="0">
                <a:uFillTx/>
                <a:latin typeface="Gill Sans Ultra Bold" panose="020B0A02020104020203" pitchFamily="34" charset="0"/>
              </a:rPr>
              <a:t> can c</a:t>
            </a:r>
            <a:r>
              <a:rPr lang="fr-FR" sz="3600" baseline="0" dirty="0">
                <a:latin typeface="Gill Sans Ultra Bold" panose="020B0A02020104020203" pitchFamily="34" charset="0"/>
              </a:rPr>
              <a:t>ontinue</a:t>
            </a:r>
            <a:r>
              <a:rPr lang="fr-FR" sz="3600" dirty="0">
                <a:latin typeface="Gill Sans Ultra Bold" panose="020B0A02020104020203" pitchFamily="34" charset="0"/>
              </a:rPr>
              <a:t> </a:t>
            </a:r>
            <a:r>
              <a:rPr lang="fr-FR" sz="3600" dirty="0" err="1">
                <a:latin typeface="Gill Sans Ultra Bold" panose="020B0A02020104020203" pitchFamily="34" charset="0"/>
              </a:rPr>
              <a:t>with</a:t>
            </a:r>
            <a:r>
              <a:rPr lang="fr-FR" sz="3600" dirty="0">
                <a:latin typeface="Gill Sans Ultra Bold" panose="020B0A02020104020203" pitchFamily="34" charset="0"/>
              </a:rPr>
              <a:t> </a:t>
            </a:r>
            <a:r>
              <a:rPr lang="fr-FR" sz="3600" dirty="0" err="1">
                <a:latin typeface="Gill Sans Ultra Bold" panose="020B0A02020104020203" pitchFamily="34" charset="0"/>
              </a:rPr>
              <a:t>ecercise</a:t>
            </a:r>
            <a:r>
              <a:rPr lang="fr-FR" sz="3600" dirty="0">
                <a:latin typeface="Gill Sans Ultra Bold" panose="020B0A02020104020203" pitchFamily="34" charset="0"/>
              </a:rPr>
              <a:t> 3</a:t>
            </a: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600" b="0" i="0" u="none" strike="noStrike" kern="1200" cap="none" spc="0" baseline="0" dirty="0">
              <a:uFillTx/>
              <a:latin typeface="Gill Sans Ultra Bold" panose="020B0A020201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èche : pentagone 3">
            <a:extLst>
              <a:ext uri="{FF2B5EF4-FFF2-40B4-BE49-F238E27FC236}">
                <a16:creationId xmlns:a16="http://schemas.microsoft.com/office/drawing/2014/main" id="{EB801910-7850-CDA4-578F-E0F43DB29908}"/>
              </a:ext>
            </a:extLst>
          </p:cNvPr>
          <p:cNvSpPr/>
          <p:nvPr/>
        </p:nvSpPr>
        <p:spPr>
          <a:xfrm>
            <a:off x="0" y="208282"/>
            <a:ext cx="12192000" cy="83311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chemeClr val="bg1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1" i="0" u="none" strike="noStrike" kern="0" cap="none" spc="0" baseline="0" dirty="0">
                <a:uFillTx/>
                <a:latin typeface="Gill Sans Ultra Bold" panose="020B0A02020104020203" pitchFamily="34" charset="0"/>
              </a:rPr>
              <a:t>Big test</a:t>
            </a:r>
            <a:endParaRPr lang="fr-FR" sz="3600" b="1" i="0" u="none" strike="noStrike" kern="1200" cap="none" spc="0" baseline="0" dirty="0">
              <a:uFillTx/>
              <a:latin typeface="Gill Sans Ultra Bold" panose="020B0A02020104020203" pitchFamily="34" charset="0"/>
            </a:endParaRPr>
          </a:p>
        </p:txBody>
      </p:sp>
      <p:sp>
        <p:nvSpPr>
          <p:cNvPr id="4" name="Rectangle : coins arrondis 4">
            <a:extLst>
              <a:ext uri="{FF2B5EF4-FFF2-40B4-BE49-F238E27FC236}">
                <a16:creationId xmlns:a16="http://schemas.microsoft.com/office/drawing/2014/main" id="{7FBD271B-14DF-15A6-1CC6-21EC0AAAA9A8}"/>
              </a:ext>
            </a:extLst>
          </p:cNvPr>
          <p:cNvSpPr/>
          <p:nvPr/>
        </p:nvSpPr>
        <p:spPr>
          <a:xfrm>
            <a:off x="761996" y="1471415"/>
            <a:ext cx="10505770" cy="5178302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457200" marR="0" lvl="0" indent="-45720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0" i="0" u="none" strike="noStrike" kern="120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Compréhension</a:t>
            </a:r>
            <a:r>
              <a:rPr lang="en-US" sz="32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</a:t>
            </a:r>
            <a:r>
              <a:rPr lang="en-US" sz="32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orale</a:t>
            </a:r>
            <a:endParaRPr lang="en-US" sz="3200" b="0" i="0" u="none" strike="noStrike" kern="120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457200" marR="0" lvl="0" indent="-45720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200" dirty="0">
              <a:solidFill>
                <a:srgbClr val="000000"/>
              </a:solidFill>
              <a:latin typeface="Gill Sans Ultra Bold" panose="020B0A02020104020203" pitchFamily="34" charset="0"/>
            </a:endParaRPr>
          </a:p>
          <a:p>
            <a:pPr marL="457200" marR="0" lvl="0" indent="-45720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Vocabulaire</a:t>
            </a:r>
            <a:endParaRPr lang="en-US" sz="3200" b="0" i="0" u="none" strike="noStrike" kern="120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457200" marR="0" lvl="0" indent="-45720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200" dirty="0">
              <a:solidFill>
                <a:srgbClr val="000000"/>
              </a:solidFill>
              <a:latin typeface="Gill Sans Ultra Bold" panose="020B0A02020104020203" pitchFamily="34" charset="0"/>
            </a:endParaRPr>
          </a:p>
          <a:p>
            <a:pPr marL="457200" marR="0" lvl="0" indent="-45720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Décrire</a:t>
            </a:r>
            <a:r>
              <a:rPr lang="en-US" sz="32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</a:t>
            </a:r>
            <a:r>
              <a:rPr lang="en-US" sz="32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quelqu’un</a:t>
            </a:r>
            <a:endParaRPr lang="en-US" sz="3200" b="0" i="0" u="none" strike="noStrike" kern="120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457200" marR="0" lvl="0" indent="-45720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200" dirty="0">
              <a:solidFill>
                <a:srgbClr val="000000"/>
              </a:solidFill>
              <a:latin typeface="Gill Sans Ultra Bold" panose="020B0A02020104020203" pitchFamily="34" charset="0"/>
            </a:endParaRPr>
          </a:p>
          <a:p>
            <a:pPr marL="457200" marR="0" lvl="0" indent="-45720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Comparer deux </a:t>
            </a:r>
            <a:r>
              <a:rPr lang="en-US" sz="32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personnes</a:t>
            </a:r>
            <a:endParaRPr lang="en-US" sz="3200" b="0" i="0" u="none" strike="noStrike" kern="120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457200" marR="0" lvl="0" indent="-45720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200" dirty="0">
              <a:solidFill>
                <a:srgbClr val="000000"/>
              </a:solidFill>
              <a:latin typeface="Gill Sans Ultra Bold" panose="020B0A02020104020203" pitchFamily="34" charset="0"/>
            </a:endParaRPr>
          </a:p>
          <a:p>
            <a:pPr marL="457200" marR="0" lvl="0" indent="-45720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Chinese portrait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200" dirty="0">
              <a:solidFill>
                <a:srgbClr val="000000"/>
              </a:solidFill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100" b="0" i="0" u="none" strike="noStrike" kern="120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261551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èche : pentagone 3">
            <a:extLst>
              <a:ext uri="{FF2B5EF4-FFF2-40B4-BE49-F238E27FC236}">
                <a16:creationId xmlns:a16="http://schemas.microsoft.com/office/drawing/2014/main" id="{A728AFA3-B67F-2FFF-4F52-3D6B0C7418E2}"/>
              </a:ext>
            </a:extLst>
          </p:cNvPr>
          <p:cNvSpPr/>
          <p:nvPr/>
        </p:nvSpPr>
        <p:spPr>
          <a:xfrm>
            <a:off x="-1" y="355601"/>
            <a:ext cx="7449015" cy="83311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1" i="0" u="none" strike="noStrike" kern="1200" cap="none" spc="0" baseline="0" dirty="0" err="1">
                <a:solidFill>
                  <a:srgbClr val="FFFFFF"/>
                </a:solidFill>
                <a:uFillTx/>
                <a:latin typeface="Gill Sans Ultra Bold" panose="020B0A02020104020203" pitchFamily="34" charset="0"/>
              </a:rPr>
              <a:t>While</a:t>
            </a:r>
            <a:r>
              <a:rPr lang="fr-FR" sz="3600" b="1" i="0" u="none" strike="noStrike" kern="1200" cap="none" spc="0" baseline="0" dirty="0">
                <a:solidFill>
                  <a:srgbClr val="FFFFFF"/>
                </a:solidFill>
                <a:uFillTx/>
                <a:latin typeface="Gill Sans Ultra Bold" panose="020B0A02020104020203" pitchFamily="34" charset="0"/>
              </a:rPr>
              <a:t> </a:t>
            </a:r>
            <a:r>
              <a:rPr lang="fr-FR" sz="3600" b="1" i="0" u="none" strike="noStrike" kern="1200" cap="none" spc="0" baseline="0" dirty="0" err="1">
                <a:solidFill>
                  <a:srgbClr val="FFFFFF"/>
                </a:solidFill>
                <a:uFillTx/>
                <a:latin typeface="Gill Sans Ultra Bold" panose="020B0A02020104020203" pitchFamily="34" charset="0"/>
              </a:rPr>
              <a:t>you’re</a:t>
            </a:r>
            <a:r>
              <a:rPr lang="fr-FR" sz="3600" b="1" i="0" u="none" strike="noStrike" kern="1200" cap="none" spc="0" baseline="0" dirty="0">
                <a:solidFill>
                  <a:srgbClr val="FFFFFF"/>
                </a:solidFill>
                <a:uFillTx/>
                <a:latin typeface="Gill Sans Ultra Bold" panose="020B0A02020104020203" pitchFamily="34" charset="0"/>
              </a:rPr>
              <a:t> </a:t>
            </a:r>
            <a:r>
              <a:rPr lang="fr-FR" sz="3600" b="1" i="0" u="none" strike="noStrike" kern="1200" cap="none" spc="0" baseline="0" dirty="0" err="1">
                <a:solidFill>
                  <a:srgbClr val="FFFFFF"/>
                </a:solidFill>
                <a:uFillTx/>
                <a:latin typeface="Gill Sans Ultra Bold" panose="020B0A02020104020203" pitchFamily="34" charset="0"/>
              </a:rPr>
              <a:t>waiting</a:t>
            </a:r>
            <a:endParaRPr lang="fr-FR" sz="3600" b="1" i="0" u="none" strike="noStrike" kern="1200" cap="none" spc="0" baseline="0" dirty="0">
              <a:solidFill>
                <a:srgbClr val="FFFFFF"/>
              </a:solidFill>
              <a:uFillTx/>
              <a:latin typeface="Gill Sans Ultra Bold" panose="020B0A02020104020203" pitchFamily="34" charset="0"/>
            </a:endParaRPr>
          </a:p>
        </p:txBody>
      </p:sp>
      <p:sp>
        <p:nvSpPr>
          <p:cNvPr id="3" name="Rectangle : coins arrondis 4">
            <a:extLst>
              <a:ext uri="{FF2B5EF4-FFF2-40B4-BE49-F238E27FC236}">
                <a16:creationId xmlns:a16="http://schemas.microsoft.com/office/drawing/2014/main" id="{36365FA0-9486-7C79-AB2A-7BC9BA41FE52}"/>
              </a:ext>
            </a:extLst>
          </p:cNvPr>
          <p:cNvSpPr/>
          <p:nvPr/>
        </p:nvSpPr>
        <p:spPr>
          <a:xfrm>
            <a:off x="467032" y="1281468"/>
            <a:ext cx="11257936" cy="5220931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0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Go on </a:t>
            </a:r>
            <a:r>
              <a:rPr lang="fr-FR" sz="40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Youtube</a:t>
            </a:r>
            <a:r>
              <a:rPr lang="fr-FR" sz="40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and </a:t>
            </a:r>
            <a:r>
              <a:rPr lang="fr-FR" sz="40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search</a:t>
            </a:r>
            <a:r>
              <a:rPr lang="fr-FR" sz="40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:</a:t>
            </a: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000" dirty="0">
                <a:solidFill>
                  <a:srgbClr val="000000"/>
                </a:solidFill>
                <a:latin typeface="Gill Sans Ultra Bold" panose="020B0A02020104020203" pitchFamily="34" charset="0"/>
              </a:rPr>
              <a:t>12 types of people in classe.</a:t>
            </a: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4000" dirty="0">
              <a:solidFill>
                <a:srgbClr val="000000"/>
              </a:solidFill>
              <a:latin typeface="Gill Sans Ultra Bold" panose="020B0A02020104020203" pitchFamily="34" charset="0"/>
            </a:endParaRP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4000" dirty="0">
              <a:solidFill>
                <a:srgbClr val="000000"/>
              </a:solidFill>
              <a:latin typeface="Gill Sans Ultra Bold" panose="020B0A02020104020203" pitchFamily="34" charset="0"/>
            </a:endParaRP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4000" dirty="0">
              <a:solidFill>
                <a:srgbClr val="000000"/>
              </a:solidFill>
              <a:latin typeface="Gill Sans Ultra Bold" panose="020B0A02020104020203" pitchFamily="34" charset="0"/>
            </a:endParaRP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4000" dirty="0">
              <a:solidFill>
                <a:srgbClr val="000000"/>
              </a:solidFill>
              <a:latin typeface="Gill Sans Ultra Bold" panose="020B0A02020104020203" pitchFamily="34" charset="0"/>
            </a:endParaRP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000" dirty="0">
                <a:solidFill>
                  <a:srgbClr val="000000"/>
                </a:solidFill>
                <a:latin typeface="Gill Sans Ultra Bold" panose="020B0A02020104020203" pitchFamily="34" charset="0"/>
              </a:rPr>
              <a:t>Do the </a:t>
            </a:r>
            <a:r>
              <a:rPr lang="fr-FR" sz="4000" dirty="0" err="1">
                <a:solidFill>
                  <a:srgbClr val="000000"/>
                </a:solidFill>
                <a:latin typeface="Gill Sans Ultra Bold" panose="020B0A02020104020203" pitchFamily="34" charset="0"/>
              </a:rPr>
              <a:t>exercises</a:t>
            </a:r>
            <a:r>
              <a:rPr lang="fr-FR" sz="4000" dirty="0">
                <a:solidFill>
                  <a:srgbClr val="000000"/>
                </a:solidFill>
                <a:latin typeface="Gill Sans Ultra Bold" panose="020B0A02020104020203" pitchFamily="34" charset="0"/>
              </a:rPr>
              <a:t>. If </a:t>
            </a:r>
            <a:r>
              <a:rPr lang="fr-FR" sz="4000" dirty="0" err="1">
                <a:solidFill>
                  <a:srgbClr val="000000"/>
                </a:solidFill>
                <a:latin typeface="Gill Sans Ultra Bold" panose="020B0A02020104020203" pitchFamily="34" charset="0"/>
              </a:rPr>
              <a:t>ready</a:t>
            </a:r>
            <a:r>
              <a:rPr lang="fr-FR" sz="4000" dirty="0">
                <a:solidFill>
                  <a:srgbClr val="000000"/>
                </a:solidFill>
                <a:latin typeface="Gill Sans Ultra Bold" panose="020B0A02020104020203" pitchFamily="34" charset="0"/>
              </a:rPr>
              <a:t>, </a:t>
            </a:r>
            <a:r>
              <a:rPr lang="fr-FR" sz="4000" dirty="0" err="1">
                <a:solidFill>
                  <a:srgbClr val="000000"/>
                </a:solidFill>
                <a:latin typeface="Gill Sans Ultra Bold" panose="020B0A02020104020203" pitchFamily="34" charset="0"/>
              </a:rPr>
              <a:t>ask</a:t>
            </a:r>
            <a:r>
              <a:rPr lang="fr-FR" sz="4000" dirty="0">
                <a:solidFill>
                  <a:srgbClr val="000000"/>
                </a:solidFill>
                <a:latin typeface="Gill Sans Ultra Bold" panose="020B0A02020104020203" pitchFamily="34" charset="0"/>
              </a:rPr>
              <a:t> for </a:t>
            </a:r>
            <a:r>
              <a:rPr lang="fr-FR" sz="4000" dirty="0" err="1">
                <a:solidFill>
                  <a:srgbClr val="000000"/>
                </a:solidFill>
                <a:latin typeface="Gill Sans Ultra Bold" panose="020B0A02020104020203" pitchFamily="34" charset="0"/>
              </a:rPr>
              <a:t>another</a:t>
            </a:r>
            <a:r>
              <a:rPr lang="fr-FR" sz="4000" dirty="0">
                <a:solidFill>
                  <a:srgbClr val="000000"/>
                </a:solidFill>
                <a:latin typeface="Gill Sans Ultra Bold" panose="020B0A02020104020203" pitchFamily="34" charset="0"/>
              </a:rPr>
              <a:t> document to do. </a:t>
            </a:r>
            <a:endParaRPr lang="fr-FR" sz="1600" b="0" i="0" u="none" strike="noStrike" kern="120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04C0868-5150-00B0-A86B-AD303D925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9818" y="3127470"/>
            <a:ext cx="7862011" cy="1987923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95126260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4">
            <a:extLst>
              <a:ext uri="{FF2B5EF4-FFF2-40B4-BE49-F238E27FC236}">
                <a16:creationId xmlns:a16="http://schemas.microsoft.com/office/drawing/2014/main" id="{36365FA0-9486-7C79-AB2A-7BC9BA41FE52}"/>
              </a:ext>
            </a:extLst>
          </p:cNvPr>
          <p:cNvSpPr/>
          <p:nvPr/>
        </p:nvSpPr>
        <p:spPr>
          <a:xfrm>
            <a:off x="467032" y="147484"/>
            <a:ext cx="11257936" cy="6354915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000" i="0" u="none" strike="noStrike" kern="1200" cap="none" spc="0" baseline="0" dirty="0">
                <a:solidFill>
                  <a:srgbClr val="000000"/>
                </a:solidFill>
                <a:uFillTx/>
                <a:latin typeface="Berlin Sans FB Demi" panose="020E0802020502020306" pitchFamily="34" charset="0"/>
              </a:rPr>
              <a:t>In </a:t>
            </a:r>
            <a:r>
              <a:rPr lang="fr-FR" sz="3600" i="0" u="none" strike="noStrike" kern="1200" cap="none" spc="0" baseline="0" dirty="0">
                <a:solidFill>
                  <a:srgbClr val="000000"/>
                </a:solidFill>
                <a:uFillTx/>
                <a:latin typeface="Berlin Sans FB Demi" panose="020E0802020502020306" pitchFamily="34" charset="0"/>
              </a:rPr>
              <a:t>Firefox or </a:t>
            </a:r>
            <a:r>
              <a:rPr lang="fr-FR" sz="3600" i="0" u="none" strike="noStrike" kern="1200" cap="none" spc="0" baseline="0" dirty="0" err="1">
                <a:solidFill>
                  <a:srgbClr val="000000"/>
                </a:solidFill>
                <a:uFillTx/>
                <a:latin typeface="Berlin Sans FB Demi" panose="020E0802020502020306" pitchFamily="34" charset="0"/>
              </a:rPr>
              <a:t>else</a:t>
            </a:r>
            <a:r>
              <a:rPr lang="fr-FR" sz="3600" i="0" u="none" strike="noStrike" kern="1200" cap="none" spc="0" baseline="0" dirty="0">
                <a:solidFill>
                  <a:srgbClr val="000000"/>
                </a:solidFill>
                <a:uFillTx/>
                <a:latin typeface="Berlin Sans FB Demi" panose="020E0802020502020306" pitchFamily="34" charset="0"/>
              </a:rPr>
              <a:t> </a:t>
            </a:r>
            <a:r>
              <a:rPr lang="fr-FR" sz="3600" i="0" u="none" strike="noStrike" kern="1200" cap="none" spc="0" baseline="0" dirty="0" err="1">
                <a:solidFill>
                  <a:srgbClr val="000000"/>
                </a:solidFill>
                <a:uFillTx/>
                <a:latin typeface="Berlin Sans FB Demi" panose="020E0802020502020306" pitchFamily="34" charset="0"/>
              </a:rPr>
              <a:t>write</a:t>
            </a:r>
            <a:r>
              <a:rPr lang="fr-FR" sz="3600" i="0" u="none" strike="noStrike" kern="1200" cap="none" spc="0" baseline="0" dirty="0">
                <a:solidFill>
                  <a:srgbClr val="000000"/>
                </a:solidFill>
                <a:uFillTx/>
                <a:latin typeface="Berlin Sans FB Demi" panose="020E0802020502020306" pitchFamily="34" charset="0"/>
              </a:rPr>
              <a:t> </a:t>
            </a:r>
            <a:r>
              <a:rPr lang="fr-FR" sz="3600" i="0" u="none" strike="noStrike" kern="1200" cap="none" spc="0" baseline="0" dirty="0" err="1">
                <a:solidFill>
                  <a:srgbClr val="000000"/>
                </a:solidFill>
                <a:uFillTx/>
                <a:latin typeface="Berlin Sans FB Demi" panose="020E0802020502020306" pitchFamily="34" charset="0"/>
              </a:rPr>
              <a:t>this</a:t>
            </a:r>
            <a:r>
              <a:rPr lang="fr-FR" sz="3600" i="0" u="none" strike="noStrike" kern="1200" cap="none" spc="0" baseline="0" dirty="0">
                <a:solidFill>
                  <a:srgbClr val="000000"/>
                </a:solidFill>
                <a:uFillTx/>
                <a:latin typeface="Berlin Sans FB Demi" panose="020E0802020502020306" pitchFamily="34" charset="0"/>
              </a:rPr>
              <a:t> </a:t>
            </a:r>
            <a:r>
              <a:rPr lang="fr-FR" sz="3600" i="0" u="none" strike="noStrike" kern="1200" cap="none" spc="0" baseline="0" dirty="0" err="1">
                <a:solidFill>
                  <a:srgbClr val="000000"/>
                </a:solidFill>
                <a:uFillTx/>
                <a:latin typeface="Berlin Sans FB Demi" panose="020E0802020502020306" pitchFamily="34" charset="0"/>
              </a:rPr>
              <a:t>adress</a:t>
            </a:r>
            <a:r>
              <a:rPr lang="fr-FR" sz="3600" i="0" u="none" strike="noStrike" kern="1200" cap="none" spc="0" baseline="0" dirty="0">
                <a:solidFill>
                  <a:srgbClr val="000000"/>
                </a:solidFill>
                <a:uFillTx/>
                <a:latin typeface="Berlin Sans FB Demi" panose="020E0802020502020306" pitchFamily="34" charset="0"/>
              </a:rPr>
              <a:t>:</a:t>
            </a:r>
          </a:p>
          <a:p>
            <a:pPr lvl="1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400" u="sng" dirty="0">
                <a:solidFill>
                  <a:srgbClr val="000000"/>
                </a:solidFill>
                <a:latin typeface="Berlin Sans FB Demi" panose="020E0802020502020306" pitchFamily="34" charset="0"/>
              </a:rPr>
              <a:t>shorturl.at/oBJR2 </a:t>
            </a: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dirty="0">
                <a:solidFill>
                  <a:srgbClr val="000000"/>
                </a:solidFill>
                <a:latin typeface="Berlin Sans FB Demi" panose="020E0802020502020306" pitchFamily="34" charset="0"/>
              </a:rPr>
              <a:t>in the </a:t>
            </a:r>
            <a:r>
              <a:rPr lang="fr-FR" sz="3600" dirty="0" err="1">
                <a:solidFill>
                  <a:srgbClr val="000000"/>
                </a:solidFill>
                <a:latin typeface="Berlin Sans FB Demi" panose="020E0802020502020306" pitchFamily="34" charset="0"/>
              </a:rPr>
              <a:t>adress</a:t>
            </a:r>
            <a:r>
              <a:rPr lang="fr-FR" sz="3600" dirty="0">
                <a:solidFill>
                  <a:srgbClr val="000000"/>
                </a:solidFill>
                <a:latin typeface="Berlin Sans FB Demi" panose="020E0802020502020306" pitchFamily="34" charset="0"/>
              </a:rPr>
              <a:t> bar (not in Google!!!)</a:t>
            </a: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600" kern="0" dirty="0">
              <a:solidFill>
                <a:srgbClr val="000000"/>
              </a:solidFill>
              <a:latin typeface="Berlin Sans FB Demi" panose="020E0802020502020306" pitchFamily="34" charset="0"/>
            </a:endParaRP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600" kern="0" dirty="0">
                <a:solidFill>
                  <a:srgbClr val="000000"/>
                </a:solidFill>
                <a:latin typeface="Berlin Sans FB Demi" panose="020E0802020502020306" pitchFamily="34" charset="0"/>
              </a:rPr>
              <a:t>LET'S VISIT THE UNITED STATES!</a:t>
            </a: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kern="0" dirty="0">
                <a:solidFill>
                  <a:srgbClr val="000000"/>
                </a:solidFill>
                <a:latin typeface="Berlin Sans FB Demi" panose="020E0802020502020306" pitchFamily="34" charset="0"/>
              </a:rPr>
              <a:t>Pick 3 </a:t>
            </a:r>
            <a:r>
              <a:rPr lang="fr-FR" sz="3600" kern="0" dirty="0" err="1">
                <a:solidFill>
                  <a:srgbClr val="000000"/>
                </a:solidFill>
                <a:latin typeface="Berlin Sans FB Demi" panose="020E0802020502020306" pitchFamily="34" charset="0"/>
              </a:rPr>
              <a:t>sheets</a:t>
            </a:r>
            <a:r>
              <a:rPr lang="fr-FR" sz="3600" kern="0" dirty="0">
                <a:solidFill>
                  <a:srgbClr val="000000"/>
                </a:solidFill>
                <a:latin typeface="Berlin Sans FB Demi" panose="020E0802020502020306" pitchFamily="34" charset="0"/>
              </a:rPr>
              <a:t> </a:t>
            </a:r>
            <a:r>
              <a:rPr lang="fr-FR" sz="3600" kern="0" dirty="0" err="1">
                <a:solidFill>
                  <a:srgbClr val="000000"/>
                </a:solidFill>
                <a:latin typeface="Berlin Sans FB Demi" panose="020E0802020502020306" pitchFamily="34" charset="0"/>
              </a:rPr>
              <a:t>randomly</a:t>
            </a:r>
            <a:r>
              <a:rPr lang="fr-FR" sz="3600" kern="0" dirty="0">
                <a:solidFill>
                  <a:srgbClr val="000000"/>
                </a:solidFill>
                <a:latin typeface="Berlin Sans FB Demi" panose="020E0802020502020306" pitchFamily="34" charset="0"/>
              </a:rPr>
              <a:t> and do the </a:t>
            </a:r>
            <a:r>
              <a:rPr lang="fr-FR" sz="3600" kern="0" dirty="0" err="1">
                <a:solidFill>
                  <a:srgbClr val="000000"/>
                </a:solidFill>
                <a:latin typeface="Berlin Sans FB Demi" panose="020E0802020502020306" pitchFamily="34" charset="0"/>
              </a:rPr>
              <a:t>Genially</a:t>
            </a:r>
            <a:r>
              <a:rPr lang="fr-FR" sz="3600" kern="0" dirty="0">
                <a:solidFill>
                  <a:srgbClr val="000000"/>
                </a:solidFill>
                <a:latin typeface="Berlin Sans FB Demi" panose="020E0802020502020306" pitchFamily="34" charset="0"/>
              </a:rPr>
              <a:t> </a:t>
            </a:r>
            <a:r>
              <a:rPr lang="fr-FR" sz="3600" kern="0" dirty="0" err="1">
                <a:solidFill>
                  <a:srgbClr val="000000"/>
                </a:solidFill>
                <a:latin typeface="Berlin Sans FB Demi" panose="020E0802020502020306" pitchFamily="34" charset="0"/>
              </a:rPr>
              <a:t>that</a:t>
            </a:r>
            <a:r>
              <a:rPr lang="fr-FR" sz="3600" kern="0" dirty="0">
                <a:solidFill>
                  <a:srgbClr val="000000"/>
                </a:solidFill>
                <a:latin typeface="Berlin Sans FB Demi" panose="020E0802020502020306" pitchFamily="34" charset="0"/>
              </a:rPr>
              <a:t> </a:t>
            </a:r>
            <a:r>
              <a:rPr lang="fr-FR" sz="3600" kern="0" dirty="0" err="1">
                <a:solidFill>
                  <a:srgbClr val="000000"/>
                </a:solidFill>
                <a:latin typeface="Berlin Sans FB Demi" panose="020E0802020502020306" pitchFamily="34" charset="0"/>
              </a:rPr>
              <a:t>goes</a:t>
            </a:r>
            <a:r>
              <a:rPr lang="fr-FR" sz="3600" kern="0" dirty="0">
                <a:solidFill>
                  <a:srgbClr val="000000"/>
                </a:solidFill>
                <a:latin typeface="Berlin Sans FB Demi" panose="020E0802020502020306" pitchFamily="34" charset="0"/>
              </a:rPr>
              <a:t> </a:t>
            </a:r>
            <a:r>
              <a:rPr lang="fr-FR" sz="3600" kern="0" dirty="0" err="1">
                <a:solidFill>
                  <a:srgbClr val="000000"/>
                </a:solidFill>
                <a:latin typeface="Berlin Sans FB Demi" panose="020E0802020502020306" pitchFamily="34" charset="0"/>
              </a:rPr>
              <a:t>with</a:t>
            </a:r>
            <a:r>
              <a:rPr lang="fr-FR" sz="3600" kern="0" dirty="0">
                <a:solidFill>
                  <a:srgbClr val="000000"/>
                </a:solidFill>
                <a:latin typeface="Berlin Sans FB Demi" panose="020E0802020502020306" pitchFamily="34" charset="0"/>
              </a:rPr>
              <a:t> </a:t>
            </a:r>
            <a:r>
              <a:rPr lang="fr-FR" sz="3600" kern="0" dirty="0" err="1">
                <a:solidFill>
                  <a:srgbClr val="000000"/>
                </a:solidFill>
                <a:latin typeface="Berlin Sans FB Demi" panose="020E0802020502020306" pitchFamily="34" charset="0"/>
              </a:rPr>
              <a:t>it</a:t>
            </a:r>
            <a:r>
              <a:rPr lang="fr-FR" sz="3600" kern="0" dirty="0">
                <a:solidFill>
                  <a:srgbClr val="000000"/>
                </a:solidFill>
                <a:latin typeface="Berlin Sans FB Demi" panose="020E0802020502020306" pitchFamily="34" charset="0"/>
              </a:rPr>
              <a:t>.</a:t>
            </a: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600" kern="0" dirty="0">
              <a:solidFill>
                <a:srgbClr val="000000"/>
              </a:solidFill>
              <a:latin typeface="Berlin Sans FB Demi" panose="020E0802020502020306" pitchFamily="34" charset="0"/>
            </a:endParaRP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kern="0" dirty="0">
                <a:solidFill>
                  <a:srgbClr val="000000"/>
                </a:solidFill>
                <a:latin typeface="Berlin Sans FB Demi" panose="020E0802020502020306" pitchFamily="34" charset="0"/>
              </a:rPr>
              <a:t>Steven Spielberg:</a:t>
            </a: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kern="0" dirty="0">
                <a:solidFill>
                  <a:srgbClr val="000000"/>
                </a:solidFill>
                <a:latin typeface="Berlin Sans FB Demi" panose="020E0802020502020306" pitchFamily="34" charset="0"/>
              </a:rPr>
              <a:t>Do the </a:t>
            </a:r>
            <a:r>
              <a:rPr lang="fr-FR" sz="3600" kern="0" dirty="0" err="1">
                <a:solidFill>
                  <a:srgbClr val="000000"/>
                </a:solidFill>
                <a:latin typeface="Berlin Sans FB Demi" panose="020E0802020502020306" pitchFamily="34" charset="0"/>
              </a:rPr>
              <a:t>sheet</a:t>
            </a:r>
            <a:r>
              <a:rPr lang="fr-FR" sz="3600" kern="0" dirty="0">
                <a:solidFill>
                  <a:srgbClr val="000000"/>
                </a:solidFill>
                <a:latin typeface="Berlin Sans FB Demi" panose="020E0802020502020306" pitchFamily="34" charset="0"/>
              </a:rPr>
              <a:t> </a:t>
            </a:r>
            <a:r>
              <a:rPr lang="fr-FR" sz="3600" kern="0" dirty="0" err="1">
                <a:solidFill>
                  <a:srgbClr val="000000"/>
                </a:solidFill>
                <a:latin typeface="Berlin Sans FB Demi" panose="020E0802020502020306" pitchFamily="34" charset="0"/>
              </a:rPr>
              <a:t>with</a:t>
            </a:r>
            <a:r>
              <a:rPr lang="fr-FR" sz="3600" kern="0" dirty="0">
                <a:solidFill>
                  <a:srgbClr val="000000"/>
                </a:solidFill>
                <a:latin typeface="Berlin Sans FB Demi" panose="020E0802020502020306" pitchFamily="34" charset="0"/>
              </a:rPr>
              <a:t> the </a:t>
            </a:r>
            <a:r>
              <a:rPr lang="fr-FR" sz="3600" kern="0" dirty="0" err="1">
                <a:solidFill>
                  <a:srgbClr val="000000"/>
                </a:solidFill>
                <a:latin typeface="Berlin Sans FB Demi" panose="020E0802020502020306" pitchFamily="34" charset="0"/>
              </a:rPr>
              <a:t>Genially</a:t>
            </a:r>
            <a:r>
              <a:rPr lang="fr-FR" sz="3600" kern="0" dirty="0">
                <a:solidFill>
                  <a:srgbClr val="000000"/>
                </a:solidFill>
                <a:latin typeface="Berlin Sans FB Demi" panose="020E0802020502020306" pitchFamily="34" charset="0"/>
              </a:rPr>
              <a:t>.</a:t>
            </a: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4000" dirty="0">
              <a:solidFill>
                <a:srgbClr val="000000"/>
              </a:solidFill>
              <a:latin typeface="Berlin Sans FB Demi" panose="020E0802020502020306" pitchFamily="34" charset="0"/>
            </a:endParaRP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4000" dirty="0">
              <a:solidFill>
                <a:srgbClr val="000000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8A91BB3-7838-1671-89AB-36B12562A4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9016" y="4080965"/>
            <a:ext cx="2922688" cy="219201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5483BC3-D8C1-A14F-C78F-E4590DE2FE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0248" y="585019"/>
            <a:ext cx="2530059" cy="253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89652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C02BC0-17B3-33EB-8AD1-30CDD145F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268C415-B4B9-3907-9D10-58111580CB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042" y="84873"/>
            <a:ext cx="8462607" cy="321162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84835A0-FA42-6089-7D0E-611BCB3320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4042" y="3429000"/>
            <a:ext cx="8443855" cy="315522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6C556E5-6183-6F4F-207A-23F47D239DB2}"/>
              </a:ext>
            </a:extLst>
          </p:cNvPr>
          <p:cNvSpPr txBox="1"/>
          <p:nvPr/>
        </p:nvSpPr>
        <p:spPr>
          <a:xfrm>
            <a:off x="3982065" y="705590"/>
            <a:ext cx="10888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flexible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391B1D0-AED5-086B-61B5-2F9DDAC388AE}"/>
              </a:ext>
            </a:extLst>
          </p:cNvPr>
          <p:cNvSpPr txBox="1"/>
          <p:nvPr/>
        </p:nvSpPr>
        <p:spPr>
          <a:xfrm>
            <a:off x="3982065" y="1167255"/>
            <a:ext cx="10470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touchy</a:t>
            </a:r>
            <a:endParaRPr lang="fr-FR" sz="2400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DCEE714-C193-1469-FD32-1046E9A15F87}"/>
              </a:ext>
            </a:extLst>
          </p:cNvPr>
          <p:cNvSpPr txBox="1"/>
          <p:nvPr/>
        </p:nvSpPr>
        <p:spPr>
          <a:xfrm>
            <a:off x="3982065" y="1662634"/>
            <a:ext cx="5822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shy</a:t>
            </a:r>
            <a:endParaRPr lang="fr-FR" sz="2400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B1D67A4-5CFF-5F10-6627-EDF29E12A927}"/>
              </a:ext>
            </a:extLst>
          </p:cNvPr>
          <p:cNvSpPr txBox="1"/>
          <p:nvPr/>
        </p:nvSpPr>
        <p:spPr>
          <a:xfrm>
            <a:off x="3982065" y="2180616"/>
            <a:ext cx="13115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stubborn</a:t>
            </a:r>
            <a:endParaRPr lang="fr-FR" sz="2400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7BBF264-197D-8B0C-9679-3E2072096BA5}"/>
              </a:ext>
            </a:extLst>
          </p:cNvPr>
          <p:cNvSpPr txBox="1"/>
          <p:nvPr/>
        </p:nvSpPr>
        <p:spPr>
          <a:xfrm>
            <a:off x="3982065" y="2738559"/>
            <a:ext cx="15808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easy-going</a:t>
            </a:r>
            <a:endParaRPr lang="fr-FR" sz="2400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C951A48-EAE2-83D5-995B-4C5725119E8F}"/>
              </a:ext>
            </a:extLst>
          </p:cNvPr>
          <p:cNvSpPr txBox="1"/>
          <p:nvPr/>
        </p:nvSpPr>
        <p:spPr>
          <a:xfrm>
            <a:off x="6405717" y="787243"/>
            <a:ext cx="31021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to count on (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someone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)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C0ED5A3-BCBE-8ED7-7884-EFFE756C5EA1}"/>
              </a:ext>
            </a:extLst>
          </p:cNvPr>
          <p:cNvSpPr txBox="1"/>
          <p:nvPr/>
        </p:nvSpPr>
        <p:spPr>
          <a:xfrm>
            <a:off x="7552208" y="1200969"/>
            <a:ext cx="646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skill</a:t>
            </a:r>
            <a:endParaRPr lang="fr-FR" sz="2400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F4D43EA-41C8-DD02-ECA7-1F67615000B1}"/>
              </a:ext>
            </a:extLst>
          </p:cNvPr>
          <p:cNvSpPr txBox="1"/>
          <p:nvPr/>
        </p:nvSpPr>
        <p:spPr>
          <a:xfrm>
            <a:off x="7552208" y="1680746"/>
            <a:ext cx="7617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busy</a:t>
            </a:r>
            <a:endParaRPr lang="fr-FR" sz="2400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7B923034-7354-93E1-F141-242333C10304}"/>
              </a:ext>
            </a:extLst>
          </p:cNvPr>
          <p:cNvSpPr txBox="1"/>
          <p:nvPr/>
        </p:nvSpPr>
        <p:spPr>
          <a:xfrm>
            <a:off x="6896740" y="2257791"/>
            <a:ext cx="28344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neighbor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/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neighbour</a:t>
            </a:r>
            <a:endParaRPr lang="fr-FR" sz="2400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FC08586C-707A-DE5C-1AA9-0AD2468FB0AE}"/>
              </a:ext>
            </a:extLst>
          </p:cNvPr>
          <p:cNvSpPr txBox="1"/>
          <p:nvPr/>
        </p:nvSpPr>
        <p:spPr>
          <a:xfrm>
            <a:off x="3384946" y="3934825"/>
            <a:ext cx="17764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easily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scared</a:t>
            </a:r>
            <a:endParaRPr lang="fr-FR" sz="2400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F2A91F25-64AA-D577-A4E5-82CF69D2B817}"/>
              </a:ext>
            </a:extLst>
          </p:cNvPr>
          <p:cNvSpPr txBox="1"/>
          <p:nvPr/>
        </p:nvSpPr>
        <p:spPr>
          <a:xfrm>
            <a:off x="3384946" y="4528988"/>
            <a:ext cx="20072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hard-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working</a:t>
            </a:r>
            <a:endParaRPr lang="fr-FR" sz="2400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E1AF629-A0BD-24ED-63DE-9667F09CC619}"/>
              </a:ext>
            </a:extLst>
          </p:cNvPr>
          <p:cNvSpPr txBox="1"/>
          <p:nvPr/>
        </p:nvSpPr>
        <p:spPr>
          <a:xfrm>
            <a:off x="3384946" y="5045190"/>
            <a:ext cx="9012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selfish</a:t>
            </a:r>
            <a:endParaRPr lang="fr-FR" sz="2400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22DEEEBF-65B3-7D3C-8560-DDB1F7B65FE2}"/>
              </a:ext>
            </a:extLst>
          </p:cNvPr>
          <p:cNvSpPr txBox="1"/>
          <p:nvPr/>
        </p:nvSpPr>
        <p:spPr>
          <a:xfrm>
            <a:off x="4055001" y="5542412"/>
            <a:ext cx="750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bold</a:t>
            </a:r>
            <a:endParaRPr lang="fr-FR" sz="2400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4F08F839-9EB3-FE9E-1384-2334033C52FF}"/>
              </a:ext>
            </a:extLst>
          </p:cNvPr>
          <p:cNvSpPr txBox="1"/>
          <p:nvPr/>
        </p:nvSpPr>
        <p:spPr>
          <a:xfrm>
            <a:off x="3460287" y="6058614"/>
            <a:ext cx="9685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caring</a:t>
            </a:r>
            <a:endParaRPr lang="fr-FR" sz="2400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A80883D7-B541-891F-391E-39337E2BA1AE}"/>
              </a:ext>
            </a:extLst>
          </p:cNvPr>
          <p:cNvSpPr txBox="1"/>
          <p:nvPr/>
        </p:nvSpPr>
        <p:spPr>
          <a:xfrm>
            <a:off x="6310896" y="4067323"/>
            <a:ext cx="37337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to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hang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 out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with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 (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someone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)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42D3DD10-A078-6BD6-29EC-35796D3F8480}"/>
              </a:ext>
            </a:extLst>
          </p:cNvPr>
          <p:cNvSpPr txBox="1"/>
          <p:nvPr/>
        </p:nvSpPr>
        <p:spPr>
          <a:xfrm>
            <a:off x="7459250" y="5036961"/>
            <a:ext cx="8931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burnt</a:t>
            </a:r>
            <a:endParaRPr lang="fr-FR" sz="2400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E12FEC53-6B5F-2440-3D10-01BF5503B486}"/>
              </a:ext>
            </a:extLst>
          </p:cNvPr>
          <p:cNvSpPr txBox="1"/>
          <p:nvPr/>
        </p:nvSpPr>
        <p:spPr>
          <a:xfrm>
            <a:off x="6896740" y="4521041"/>
            <a:ext cx="28344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neighbor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/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neighbour</a:t>
            </a:r>
            <a:endParaRPr lang="fr-FR" sz="2400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AB7322AE-C30C-CCAF-CD29-2A752E8551CE}"/>
              </a:ext>
            </a:extLst>
          </p:cNvPr>
          <p:cNvSpPr txBox="1"/>
          <p:nvPr/>
        </p:nvSpPr>
        <p:spPr>
          <a:xfrm>
            <a:off x="7459250" y="5552633"/>
            <a:ext cx="1257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to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worry</a:t>
            </a:r>
            <a:endParaRPr lang="fr-FR" sz="2400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45EA3AD-C9B1-79DD-4142-3367538AB86A}"/>
              </a:ext>
            </a:extLst>
          </p:cNvPr>
          <p:cNvSpPr/>
          <p:nvPr/>
        </p:nvSpPr>
        <p:spPr>
          <a:xfrm>
            <a:off x="3982065" y="705590"/>
            <a:ext cx="1176498" cy="4052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A28087E-9E37-9D46-48AB-A58BD46B618A}"/>
              </a:ext>
            </a:extLst>
          </p:cNvPr>
          <p:cNvSpPr/>
          <p:nvPr/>
        </p:nvSpPr>
        <p:spPr>
          <a:xfrm>
            <a:off x="3356305" y="4026762"/>
            <a:ext cx="1776448" cy="4052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A15C167-8A84-00F8-36F4-32BC2D2E3AF0}"/>
              </a:ext>
            </a:extLst>
          </p:cNvPr>
          <p:cNvSpPr/>
          <p:nvPr/>
        </p:nvSpPr>
        <p:spPr>
          <a:xfrm>
            <a:off x="3382115" y="1201032"/>
            <a:ext cx="1776448" cy="4052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47EF25C-2C25-4EF5-1D7C-25892FD0C307}"/>
              </a:ext>
            </a:extLst>
          </p:cNvPr>
          <p:cNvSpPr/>
          <p:nvPr/>
        </p:nvSpPr>
        <p:spPr>
          <a:xfrm>
            <a:off x="3356305" y="4567229"/>
            <a:ext cx="1937338" cy="4052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23E3745-0FA3-258E-3C14-2D72C5AEABB1}"/>
              </a:ext>
            </a:extLst>
          </p:cNvPr>
          <p:cNvSpPr/>
          <p:nvPr/>
        </p:nvSpPr>
        <p:spPr>
          <a:xfrm>
            <a:off x="3235920" y="1750987"/>
            <a:ext cx="1937338" cy="4052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2AFB9D5-8D18-F5D2-0F33-8790EF532221}"/>
              </a:ext>
            </a:extLst>
          </p:cNvPr>
          <p:cNvSpPr/>
          <p:nvPr/>
        </p:nvSpPr>
        <p:spPr>
          <a:xfrm>
            <a:off x="3317486" y="5078085"/>
            <a:ext cx="1937338" cy="4052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D0837E9-2691-0E04-40C6-69BE48CCB4DB}"/>
              </a:ext>
            </a:extLst>
          </p:cNvPr>
          <p:cNvSpPr/>
          <p:nvPr/>
        </p:nvSpPr>
        <p:spPr>
          <a:xfrm>
            <a:off x="3275185" y="2252355"/>
            <a:ext cx="1937338" cy="4052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8E2C72C-87D6-B245-181F-0D6F00B05F75}"/>
              </a:ext>
            </a:extLst>
          </p:cNvPr>
          <p:cNvSpPr/>
          <p:nvPr/>
        </p:nvSpPr>
        <p:spPr>
          <a:xfrm>
            <a:off x="4082253" y="5589382"/>
            <a:ext cx="1309974" cy="4052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9D80B37-1A17-6757-0A84-DA2C3C7C7C57}"/>
              </a:ext>
            </a:extLst>
          </p:cNvPr>
          <p:cNvSpPr/>
          <p:nvPr/>
        </p:nvSpPr>
        <p:spPr>
          <a:xfrm>
            <a:off x="3969785" y="2781391"/>
            <a:ext cx="1580881" cy="4052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CFEF5AC-A146-811B-5FB9-822D2739CD1A}"/>
              </a:ext>
            </a:extLst>
          </p:cNvPr>
          <p:cNvSpPr/>
          <p:nvPr/>
        </p:nvSpPr>
        <p:spPr>
          <a:xfrm>
            <a:off x="3479559" y="6110089"/>
            <a:ext cx="1309974" cy="4052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1D75AD7-ADA1-A228-591B-9D8A1117801B}"/>
              </a:ext>
            </a:extLst>
          </p:cNvPr>
          <p:cNvSpPr/>
          <p:nvPr/>
        </p:nvSpPr>
        <p:spPr>
          <a:xfrm>
            <a:off x="6322631" y="897630"/>
            <a:ext cx="3102131" cy="2696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5F2A155-D006-2A24-DDDB-6D6D69391009}"/>
              </a:ext>
            </a:extLst>
          </p:cNvPr>
          <p:cNvSpPr/>
          <p:nvPr/>
        </p:nvSpPr>
        <p:spPr>
          <a:xfrm>
            <a:off x="6331503" y="4202233"/>
            <a:ext cx="3628993" cy="2972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7FE688C-582C-149E-12D1-C6685F5C1232}"/>
              </a:ext>
            </a:extLst>
          </p:cNvPr>
          <p:cNvSpPr/>
          <p:nvPr/>
        </p:nvSpPr>
        <p:spPr>
          <a:xfrm>
            <a:off x="7301795" y="1222472"/>
            <a:ext cx="1309974" cy="4052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C011D0C-688B-EE8B-7927-697483730A71}"/>
              </a:ext>
            </a:extLst>
          </p:cNvPr>
          <p:cNvSpPr/>
          <p:nvPr/>
        </p:nvSpPr>
        <p:spPr>
          <a:xfrm>
            <a:off x="6923758" y="4531579"/>
            <a:ext cx="2584090" cy="4052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90190B5-6AE4-ECD2-00D3-2972CA72153E}"/>
              </a:ext>
            </a:extLst>
          </p:cNvPr>
          <p:cNvSpPr/>
          <p:nvPr/>
        </p:nvSpPr>
        <p:spPr>
          <a:xfrm>
            <a:off x="7522561" y="1684588"/>
            <a:ext cx="1169156" cy="4052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80DBCDA-3153-6733-A2BF-0A5CCB2A5BE1}"/>
              </a:ext>
            </a:extLst>
          </p:cNvPr>
          <p:cNvSpPr/>
          <p:nvPr/>
        </p:nvSpPr>
        <p:spPr>
          <a:xfrm>
            <a:off x="7438478" y="5061209"/>
            <a:ext cx="1169156" cy="4052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BB1A1D3-EB34-2EE3-7357-F92E720364EA}"/>
              </a:ext>
            </a:extLst>
          </p:cNvPr>
          <p:cNvSpPr/>
          <p:nvPr/>
        </p:nvSpPr>
        <p:spPr>
          <a:xfrm>
            <a:off x="6950438" y="2274909"/>
            <a:ext cx="2780731" cy="4052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B6C8B12-C577-B67E-7FA1-EA42F62C073F}"/>
              </a:ext>
            </a:extLst>
          </p:cNvPr>
          <p:cNvSpPr/>
          <p:nvPr/>
        </p:nvSpPr>
        <p:spPr>
          <a:xfrm>
            <a:off x="7296852" y="5587348"/>
            <a:ext cx="2434317" cy="4052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1007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5F6AE472-FE1F-2270-EB35-3E81C1739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084" y="30494"/>
            <a:ext cx="11485832" cy="285029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B51A415-B248-A3A8-D3AA-A2330A9199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083" y="2987729"/>
            <a:ext cx="11485833" cy="3084502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BA393DB6-0342-7ED6-EA30-A06CFF636A25}"/>
              </a:ext>
            </a:extLst>
          </p:cNvPr>
          <p:cNvSpPr txBox="1"/>
          <p:nvPr/>
        </p:nvSpPr>
        <p:spPr>
          <a:xfrm>
            <a:off x="1113694" y="405045"/>
            <a:ext cx="3288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David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is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 not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selfish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 at all.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90B1640-9ABC-2E2F-7214-0E6E331EB9F4}"/>
              </a:ext>
            </a:extLst>
          </p:cNvPr>
          <p:cNvSpPr/>
          <p:nvPr/>
        </p:nvSpPr>
        <p:spPr>
          <a:xfrm>
            <a:off x="1113694" y="484125"/>
            <a:ext cx="3399312" cy="4052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8E89BB7D-66C4-EEDA-B761-44AB2488BEC7}"/>
              </a:ext>
            </a:extLst>
          </p:cNvPr>
          <p:cNvSpPr txBox="1"/>
          <p:nvPr/>
        </p:nvSpPr>
        <p:spPr>
          <a:xfrm>
            <a:off x="353083" y="1402027"/>
            <a:ext cx="115403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Victoria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doesn’t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enjoy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/like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helping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around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 the house, but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she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enjoys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/likes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listening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 to music.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63937827-79F9-D00C-F69B-B07CA5377B9F}"/>
              </a:ext>
            </a:extLst>
          </p:cNvPr>
          <p:cNvSpPr txBox="1"/>
          <p:nvPr/>
        </p:nvSpPr>
        <p:spPr>
          <a:xfrm>
            <a:off x="1113694" y="2373721"/>
            <a:ext cx="6813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Kate likes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hanging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 out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with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her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friends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 in downtown.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556E4046-4A6F-9546-E15F-878F8E7076FA}"/>
              </a:ext>
            </a:extLst>
          </p:cNvPr>
          <p:cNvSpPr txBox="1"/>
          <p:nvPr/>
        </p:nvSpPr>
        <p:spPr>
          <a:xfrm>
            <a:off x="1113694" y="3887261"/>
            <a:ext cx="29338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Sarah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is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too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stubborn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.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EF041F17-FEB9-3DC2-24FC-A5495F3BF569}"/>
              </a:ext>
            </a:extLst>
          </p:cNvPr>
          <p:cNvSpPr txBox="1"/>
          <p:nvPr/>
        </p:nvSpPr>
        <p:spPr>
          <a:xfrm>
            <a:off x="1113694" y="4574900"/>
            <a:ext cx="4498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William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can’t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 live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without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his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 pets.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E6802AF5-593C-811A-D422-D45036EBEBAC}"/>
              </a:ext>
            </a:extLst>
          </p:cNvPr>
          <p:cNvSpPr txBox="1"/>
          <p:nvPr/>
        </p:nvSpPr>
        <p:spPr>
          <a:xfrm>
            <a:off x="917267" y="5656732"/>
            <a:ext cx="8113118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Luke has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loads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 of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friends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, but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he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doesn’t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 have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loads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 of secrets.</a:t>
            </a:r>
          </a:p>
          <a:p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Luke has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got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loads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 of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friends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, but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he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hasn’t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got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loads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 of secrets.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3DAE80B-A116-0727-9A8C-0727589E33C0}"/>
              </a:ext>
            </a:extLst>
          </p:cNvPr>
          <p:cNvSpPr/>
          <p:nvPr/>
        </p:nvSpPr>
        <p:spPr>
          <a:xfrm>
            <a:off x="1120924" y="4020276"/>
            <a:ext cx="3399312" cy="4052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9219727-BA91-62C0-C3AA-B641B20CCD0E}"/>
              </a:ext>
            </a:extLst>
          </p:cNvPr>
          <p:cNvSpPr/>
          <p:nvPr/>
        </p:nvSpPr>
        <p:spPr>
          <a:xfrm>
            <a:off x="353081" y="1430216"/>
            <a:ext cx="11485831" cy="4052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F8778ED-B91F-7219-99DB-0FA44033AB57}"/>
              </a:ext>
            </a:extLst>
          </p:cNvPr>
          <p:cNvSpPr/>
          <p:nvPr/>
        </p:nvSpPr>
        <p:spPr>
          <a:xfrm>
            <a:off x="1113694" y="4704289"/>
            <a:ext cx="4498347" cy="4052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EB2F54C-CA84-A3E1-B46D-070C3F8DD63A}"/>
              </a:ext>
            </a:extLst>
          </p:cNvPr>
          <p:cNvSpPr/>
          <p:nvPr/>
        </p:nvSpPr>
        <p:spPr>
          <a:xfrm>
            <a:off x="1206511" y="2391626"/>
            <a:ext cx="6813084" cy="4052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61E5FA1-18BB-1EDC-65A3-FF7033ED7968}"/>
              </a:ext>
            </a:extLst>
          </p:cNvPr>
          <p:cNvSpPr/>
          <p:nvPr/>
        </p:nvSpPr>
        <p:spPr>
          <a:xfrm>
            <a:off x="917267" y="5647266"/>
            <a:ext cx="8113118" cy="8404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7614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3206B4-A912-1E4F-4386-28DA4E69406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6524" y="18251"/>
            <a:ext cx="10515600" cy="1325559"/>
          </a:xfrm>
        </p:spPr>
        <p:txBody>
          <a:bodyPr/>
          <a:lstStyle/>
          <a:p>
            <a:pPr lvl="0"/>
            <a:r>
              <a:rPr lang="fr-FR" dirty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latin typeface="Gill Sans MT" panose="020B0502020104020203" pitchFamily="34" charset="0"/>
              </a:rPr>
              <a:t>Correction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35E9598-0CE7-F5BB-B319-250807438827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sz="2600" b="1">
              <a:latin typeface="Gill Sans MT" panose="020B0502020104020203" pitchFamily="34" charset="0"/>
            </a:endParaRPr>
          </a:p>
        </p:txBody>
      </p:sp>
      <p:pic>
        <p:nvPicPr>
          <p:cNvPr id="4" name="Image 4">
            <a:extLst>
              <a:ext uri="{FF2B5EF4-FFF2-40B4-BE49-F238E27FC236}">
                <a16:creationId xmlns:a16="http://schemas.microsoft.com/office/drawing/2014/main" id="{DC609B64-AF59-F5AB-069C-E63C0BBBDD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01135"/>
            <a:ext cx="12191996" cy="553654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ZoneTexte 5">
            <a:extLst>
              <a:ext uri="{FF2B5EF4-FFF2-40B4-BE49-F238E27FC236}">
                <a16:creationId xmlns:a16="http://schemas.microsoft.com/office/drawing/2014/main" id="{95100501-062A-C55D-4664-34DBCBDBE0ED}"/>
              </a:ext>
            </a:extLst>
          </p:cNvPr>
          <p:cNvSpPr txBox="1"/>
          <p:nvPr/>
        </p:nvSpPr>
        <p:spPr>
          <a:xfrm>
            <a:off x="3190241" y="1847984"/>
            <a:ext cx="1233030" cy="49244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600" b="1" i="0" u="none" strike="noStrike" kern="1200" cap="none" spc="0" baseline="0" dirty="0" err="1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honest</a:t>
            </a:r>
            <a:endParaRPr lang="fr-FR" sz="2600" b="1" i="0" u="none" strike="noStrike" kern="1200" cap="none" spc="0" baseline="0" dirty="0">
              <a:solidFill>
                <a:srgbClr val="000000"/>
              </a:solidFill>
              <a:uFillTx/>
              <a:latin typeface="Gill Sans MT" panose="020B0502020104020203" pitchFamily="34" charset="0"/>
            </a:endParaRPr>
          </a:p>
        </p:txBody>
      </p:sp>
      <p:sp>
        <p:nvSpPr>
          <p:cNvPr id="6" name="ZoneTexte 6">
            <a:extLst>
              <a:ext uri="{FF2B5EF4-FFF2-40B4-BE49-F238E27FC236}">
                <a16:creationId xmlns:a16="http://schemas.microsoft.com/office/drawing/2014/main" id="{529D868D-FAAA-A10A-4403-6CFABFD7C149}"/>
              </a:ext>
            </a:extLst>
          </p:cNvPr>
          <p:cNvSpPr txBox="1"/>
          <p:nvPr/>
        </p:nvSpPr>
        <p:spPr>
          <a:xfrm>
            <a:off x="3190241" y="2480895"/>
            <a:ext cx="2253630" cy="49244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600" b="1" i="0" u="none" strike="noStrike" kern="1200" cap="none" spc="0" baseline="0" dirty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hard-</a:t>
            </a:r>
            <a:r>
              <a:rPr lang="fr-FR" sz="2600" b="1" i="0" u="none" strike="noStrike" kern="1200" cap="none" spc="0" baseline="0" dirty="0" err="1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working</a:t>
            </a:r>
            <a:endParaRPr lang="fr-FR" sz="2600" b="1" i="0" u="none" strike="noStrike" kern="1200" cap="none" spc="0" baseline="0" dirty="0">
              <a:solidFill>
                <a:srgbClr val="000000"/>
              </a:solidFill>
              <a:uFillTx/>
              <a:latin typeface="Gill Sans MT" panose="020B0502020104020203" pitchFamily="34" charset="0"/>
            </a:endParaRPr>
          </a:p>
        </p:txBody>
      </p:sp>
      <p:sp>
        <p:nvSpPr>
          <p:cNvPr id="7" name="ZoneTexte 7">
            <a:extLst>
              <a:ext uri="{FF2B5EF4-FFF2-40B4-BE49-F238E27FC236}">
                <a16:creationId xmlns:a16="http://schemas.microsoft.com/office/drawing/2014/main" id="{EC43D649-EE46-2603-EFA3-F4DA8CD3A1C7}"/>
              </a:ext>
            </a:extLst>
          </p:cNvPr>
          <p:cNvSpPr txBox="1"/>
          <p:nvPr/>
        </p:nvSpPr>
        <p:spPr>
          <a:xfrm>
            <a:off x="3190241" y="3065672"/>
            <a:ext cx="1553567" cy="49244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600" b="1" i="0" u="none" strike="noStrike" kern="1200" cap="none" spc="0" baseline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outgoing</a:t>
            </a:r>
          </a:p>
        </p:txBody>
      </p:sp>
      <p:sp>
        <p:nvSpPr>
          <p:cNvPr id="8" name="ZoneTexte 8">
            <a:extLst>
              <a:ext uri="{FF2B5EF4-FFF2-40B4-BE49-F238E27FC236}">
                <a16:creationId xmlns:a16="http://schemas.microsoft.com/office/drawing/2014/main" id="{CF70B540-1D86-98FD-8774-61B7A7398EB1}"/>
              </a:ext>
            </a:extLst>
          </p:cNvPr>
          <p:cNvSpPr txBox="1"/>
          <p:nvPr/>
        </p:nvSpPr>
        <p:spPr>
          <a:xfrm>
            <a:off x="3190241" y="3673419"/>
            <a:ext cx="1141659" cy="49244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600" b="1" i="0" u="none" strike="noStrike" kern="1200" cap="none" spc="0" baseline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caring</a:t>
            </a:r>
          </a:p>
        </p:txBody>
      </p:sp>
      <p:sp>
        <p:nvSpPr>
          <p:cNvPr id="9" name="ZoneTexte 9">
            <a:extLst>
              <a:ext uri="{FF2B5EF4-FFF2-40B4-BE49-F238E27FC236}">
                <a16:creationId xmlns:a16="http://schemas.microsoft.com/office/drawing/2014/main" id="{51CE8914-271E-5ED5-4EE7-4AF102A184F7}"/>
              </a:ext>
            </a:extLst>
          </p:cNvPr>
          <p:cNvSpPr txBox="1"/>
          <p:nvPr/>
        </p:nvSpPr>
        <p:spPr>
          <a:xfrm>
            <a:off x="3190241" y="4255590"/>
            <a:ext cx="1641796" cy="49244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600" b="1" i="0" u="none" strike="noStrike" kern="1200" cap="none" spc="0" baseline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confident</a:t>
            </a:r>
          </a:p>
        </p:txBody>
      </p:sp>
      <p:sp>
        <p:nvSpPr>
          <p:cNvPr id="10" name="ZoneTexte 10">
            <a:extLst>
              <a:ext uri="{FF2B5EF4-FFF2-40B4-BE49-F238E27FC236}">
                <a16:creationId xmlns:a16="http://schemas.microsoft.com/office/drawing/2014/main" id="{AF664CD7-E1E3-A867-6AFE-050E19035593}"/>
              </a:ext>
            </a:extLst>
          </p:cNvPr>
          <p:cNvSpPr txBox="1"/>
          <p:nvPr/>
        </p:nvSpPr>
        <p:spPr>
          <a:xfrm>
            <a:off x="3190241" y="4928890"/>
            <a:ext cx="861133" cy="49244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600" b="1" i="0" u="none" strike="noStrike" kern="1200" cap="none" spc="0" baseline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bold</a:t>
            </a:r>
          </a:p>
        </p:txBody>
      </p:sp>
      <p:sp>
        <p:nvSpPr>
          <p:cNvPr id="11" name="ZoneTexte 11">
            <a:extLst>
              <a:ext uri="{FF2B5EF4-FFF2-40B4-BE49-F238E27FC236}">
                <a16:creationId xmlns:a16="http://schemas.microsoft.com/office/drawing/2014/main" id="{2B9DE81D-E245-09FC-E823-55265622B24C}"/>
              </a:ext>
            </a:extLst>
          </p:cNvPr>
          <p:cNvSpPr txBox="1"/>
          <p:nvPr/>
        </p:nvSpPr>
        <p:spPr>
          <a:xfrm>
            <a:off x="3190241" y="5536637"/>
            <a:ext cx="1295419" cy="49244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600" b="1" i="0" u="none" strike="noStrike" kern="1200" cap="none" spc="0" baseline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flexible</a:t>
            </a:r>
          </a:p>
        </p:txBody>
      </p:sp>
      <p:sp>
        <p:nvSpPr>
          <p:cNvPr id="12" name="ZoneTexte 12">
            <a:extLst>
              <a:ext uri="{FF2B5EF4-FFF2-40B4-BE49-F238E27FC236}">
                <a16:creationId xmlns:a16="http://schemas.microsoft.com/office/drawing/2014/main" id="{67549679-A6B4-5EF2-8946-89C80A7FF4C0}"/>
              </a:ext>
            </a:extLst>
          </p:cNvPr>
          <p:cNvSpPr txBox="1"/>
          <p:nvPr/>
        </p:nvSpPr>
        <p:spPr>
          <a:xfrm>
            <a:off x="3190241" y="6118808"/>
            <a:ext cx="1810047" cy="49244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600" b="1" i="0" u="none" strike="noStrike" kern="1200" cap="none" spc="0" baseline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easy-going</a:t>
            </a:r>
          </a:p>
        </p:txBody>
      </p:sp>
      <p:sp>
        <p:nvSpPr>
          <p:cNvPr id="13" name="ZoneTexte 13">
            <a:extLst>
              <a:ext uri="{FF2B5EF4-FFF2-40B4-BE49-F238E27FC236}">
                <a16:creationId xmlns:a16="http://schemas.microsoft.com/office/drawing/2014/main" id="{BEBA6D55-28CB-80B5-81D6-3C1DA67A68B1}"/>
              </a:ext>
            </a:extLst>
          </p:cNvPr>
          <p:cNvSpPr txBox="1"/>
          <p:nvPr/>
        </p:nvSpPr>
        <p:spPr>
          <a:xfrm>
            <a:off x="9122819" y="1847984"/>
            <a:ext cx="3232165" cy="46166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400" b="1" i="0" u="none" strike="noStrike" kern="1200" cap="none" spc="0" baseline="0" dirty="0" err="1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selfish</a:t>
            </a:r>
            <a:r>
              <a:rPr lang="fr-FR" sz="2400" b="1" i="0" u="none" strike="noStrike" kern="1200" cap="none" spc="0" baseline="0" dirty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/ self-</a:t>
            </a:r>
            <a:r>
              <a:rPr lang="fr-FR" sz="2400" b="1" i="0" u="none" strike="noStrike" kern="1200" cap="none" spc="0" baseline="0" dirty="0" err="1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centered</a:t>
            </a:r>
            <a:endParaRPr lang="fr-FR" sz="2400" b="1" i="0" u="none" strike="noStrike" kern="1200" cap="none" spc="0" baseline="0" dirty="0">
              <a:solidFill>
                <a:srgbClr val="000000"/>
              </a:solidFill>
              <a:uFillTx/>
              <a:latin typeface="Gill Sans MT" panose="020B0502020104020203" pitchFamily="34" charset="0"/>
            </a:endParaRPr>
          </a:p>
        </p:txBody>
      </p:sp>
      <p:sp>
        <p:nvSpPr>
          <p:cNvPr id="14" name="ZoneTexte 14">
            <a:extLst>
              <a:ext uri="{FF2B5EF4-FFF2-40B4-BE49-F238E27FC236}">
                <a16:creationId xmlns:a16="http://schemas.microsoft.com/office/drawing/2014/main" id="{4676470D-AB83-A0F9-E3C9-B51143492EC0}"/>
              </a:ext>
            </a:extLst>
          </p:cNvPr>
          <p:cNvSpPr txBox="1"/>
          <p:nvPr/>
        </p:nvSpPr>
        <p:spPr>
          <a:xfrm>
            <a:off x="9156481" y="2480895"/>
            <a:ext cx="679481" cy="49244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600" b="1" i="0" u="none" strike="noStrike" kern="1200" cap="none" spc="0" baseline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shy</a:t>
            </a:r>
          </a:p>
        </p:txBody>
      </p:sp>
      <p:sp>
        <p:nvSpPr>
          <p:cNvPr id="15" name="ZoneTexte 15">
            <a:extLst>
              <a:ext uri="{FF2B5EF4-FFF2-40B4-BE49-F238E27FC236}">
                <a16:creationId xmlns:a16="http://schemas.microsoft.com/office/drawing/2014/main" id="{D6CF3BD8-CD55-9F1B-9FA7-C787DB79C084}"/>
              </a:ext>
            </a:extLst>
          </p:cNvPr>
          <p:cNvSpPr txBox="1"/>
          <p:nvPr/>
        </p:nvSpPr>
        <p:spPr>
          <a:xfrm>
            <a:off x="9156481" y="3065672"/>
            <a:ext cx="793807" cy="49244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600" b="1" i="0" u="none" strike="noStrike" kern="1200" cap="none" spc="0" baseline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lazy</a:t>
            </a:r>
          </a:p>
        </p:txBody>
      </p:sp>
      <p:sp>
        <p:nvSpPr>
          <p:cNvPr id="16" name="ZoneTexte 16">
            <a:extLst>
              <a:ext uri="{FF2B5EF4-FFF2-40B4-BE49-F238E27FC236}">
                <a16:creationId xmlns:a16="http://schemas.microsoft.com/office/drawing/2014/main" id="{84C06C67-0DB5-19C2-2C86-E6F72C1C870F}"/>
              </a:ext>
            </a:extLst>
          </p:cNvPr>
          <p:cNvSpPr txBox="1"/>
          <p:nvPr/>
        </p:nvSpPr>
        <p:spPr>
          <a:xfrm>
            <a:off x="9156481" y="3673419"/>
            <a:ext cx="1659429" cy="49244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600" b="1" i="0" u="none" strike="noStrike" kern="1200" cap="none" spc="0" baseline="0" dirty="0" err="1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dishonest</a:t>
            </a:r>
            <a:endParaRPr lang="fr-FR" sz="2600" b="1" i="0" u="none" strike="noStrike" kern="1200" cap="none" spc="0" baseline="0" dirty="0">
              <a:solidFill>
                <a:srgbClr val="000000"/>
              </a:solidFill>
              <a:uFillTx/>
              <a:latin typeface="Gill Sans MT" panose="020B0502020104020203" pitchFamily="34" charset="0"/>
            </a:endParaRPr>
          </a:p>
        </p:txBody>
      </p:sp>
      <p:sp>
        <p:nvSpPr>
          <p:cNvPr id="17" name="ZoneTexte 17">
            <a:extLst>
              <a:ext uri="{FF2B5EF4-FFF2-40B4-BE49-F238E27FC236}">
                <a16:creationId xmlns:a16="http://schemas.microsoft.com/office/drawing/2014/main" id="{BDB6139F-A844-CA1D-5402-92C0BC67FB97}"/>
              </a:ext>
            </a:extLst>
          </p:cNvPr>
          <p:cNvSpPr txBox="1"/>
          <p:nvPr/>
        </p:nvSpPr>
        <p:spPr>
          <a:xfrm>
            <a:off x="9156481" y="4255590"/>
            <a:ext cx="1235979" cy="49244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600" b="1" i="0" u="none" strike="noStrike" kern="1200" cap="none" spc="0" baseline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unsure</a:t>
            </a:r>
          </a:p>
        </p:txBody>
      </p:sp>
      <p:sp>
        <p:nvSpPr>
          <p:cNvPr id="18" name="ZoneTexte 18">
            <a:extLst>
              <a:ext uri="{FF2B5EF4-FFF2-40B4-BE49-F238E27FC236}">
                <a16:creationId xmlns:a16="http://schemas.microsoft.com/office/drawing/2014/main" id="{5859FA88-F6BC-5080-95BF-30C1907AFC30}"/>
              </a:ext>
            </a:extLst>
          </p:cNvPr>
          <p:cNvSpPr txBox="1"/>
          <p:nvPr/>
        </p:nvSpPr>
        <p:spPr>
          <a:xfrm>
            <a:off x="9156481" y="4928890"/>
            <a:ext cx="1582421" cy="49244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600" b="1" i="0" u="none" strike="noStrike" kern="1200" cap="none" spc="0" baseline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stubborn</a:t>
            </a:r>
          </a:p>
        </p:txBody>
      </p:sp>
      <p:sp>
        <p:nvSpPr>
          <p:cNvPr id="19" name="ZoneTexte 19">
            <a:extLst>
              <a:ext uri="{FF2B5EF4-FFF2-40B4-BE49-F238E27FC236}">
                <a16:creationId xmlns:a16="http://schemas.microsoft.com/office/drawing/2014/main" id="{A5D3942B-DC51-1E60-9F60-2DA632B49839}"/>
              </a:ext>
            </a:extLst>
          </p:cNvPr>
          <p:cNvSpPr txBox="1"/>
          <p:nvPr/>
        </p:nvSpPr>
        <p:spPr>
          <a:xfrm>
            <a:off x="9156481" y="5536637"/>
            <a:ext cx="2133597" cy="49244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600" b="1" i="0" u="none" strike="noStrike" kern="1200" cap="none" spc="0" baseline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easily scared</a:t>
            </a:r>
          </a:p>
        </p:txBody>
      </p:sp>
      <p:sp>
        <p:nvSpPr>
          <p:cNvPr id="20" name="ZoneTexte 20">
            <a:extLst>
              <a:ext uri="{FF2B5EF4-FFF2-40B4-BE49-F238E27FC236}">
                <a16:creationId xmlns:a16="http://schemas.microsoft.com/office/drawing/2014/main" id="{D4BB4C6A-D183-8E4E-503A-EA8597B1B9F6}"/>
              </a:ext>
            </a:extLst>
          </p:cNvPr>
          <p:cNvSpPr txBox="1"/>
          <p:nvPr/>
        </p:nvSpPr>
        <p:spPr>
          <a:xfrm>
            <a:off x="9156481" y="6118808"/>
            <a:ext cx="1230914" cy="49244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600" b="1" i="0" u="none" strike="noStrike" kern="1200" cap="none" spc="0" baseline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touchy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873DEB7-2ABC-4E40-B675-4C9B32208688}"/>
              </a:ext>
            </a:extLst>
          </p:cNvPr>
          <p:cNvSpPr/>
          <p:nvPr/>
        </p:nvSpPr>
        <p:spPr>
          <a:xfrm>
            <a:off x="3190240" y="1938536"/>
            <a:ext cx="2739779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2D22D59-88BC-41D4-9867-15D9B8AC2561}"/>
              </a:ext>
            </a:extLst>
          </p:cNvPr>
          <p:cNvSpPr/>
          <p:nvPr/>
        </p:nvSpPr>
        <p:spPr>
          <a:xfrm>
            <a:off x="3115770" y="2540961"/>
            <a:ext cx="2739779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8FBBD30-4FD1-441A-9F60-F5DC618E2125}"/>
              </a:ext>
            </a:extLst>
          </p:cNvPr>
          <p:cNvSpPr/>
          <p:nvPr/>
        </p:nvSpPr>
        <p:spPr>
          <a:xfrm>
            <a:off x="3153448" y="3155491"/>
            <a:ext cx="2739779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BE5A39E-0EB9-4038-AD41-1F25E3E8883B}"/>
              </a:ext>
            </a:extLst>
          </p:cNvPr>
          <p:cNvSpPr/>
          <p:nvPr/>
        </p:nvSpPr>
        <p:spPr>
          <a:xfrm>
            <a:off x="3153447" y="3712472"/>
            <a:ext cx="2739779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60EF6BC-7167-4153-8AF5-FC4D953763DD}"/>
              </a:ext>
            </a:extLst>
          </p:cNvPr>
          <p:cNvSpPr/>
          <p:nvPr/>
        </p:nvSpPr>
        <p:spPr>
          <a:xfrm>
            <a:off x="3190240" y="4350530"/>
            <a:ext cx="2739779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DCC5BDE-748F-479E-949A-8928F1EC3656}"/>
              </a:ext>
            </a:extLst>
          </p:cNvPr>
          <p:cNvSpPr/>
          <p:nvPr/>
        </p:nvSpPr>
        <p:spPr>
          <a:xfrm>
            <a:off x="3268915" y="4926007"/>
            <a:ext cx="2739779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74F96A0-958E-44EB-A0B1-B76EE6C9FC7B}"/>
              </a:ext>
            </a:extLst>
          </p:cNvPr>
          <p:cNvSpPr/>
          <p:nvPr/>
        </p:nvSpPr>
        <p:spPr>
          <a:xfrm>
            <a:off x="3115770" y="5571790"/>
            <a:ext cx="2739779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65AFDBF-EEF5-45AB-BECF-BF9A57E12C1E}"/>
              </a:ext>
            </a:extLst>
          </p:cNvPr>
          <p:cNvSpPr/>
          <p:nvPr/>
        </p:nvSpPr>
        <p:spPr>
          <a:xfrm>
            <a:off x="3119652" y="6148659"/>
            <a:ext cx="2739779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7521AB5-6B9A-4062-BD0D-B2603B6ED3AE}"/>
              </a:ext>
            </a:extLst>
          </p:cNvPr>
          <p:cNvSpPr/>
          <p:nvPr/>
        </p:nvSpPr>
        <p:spPr>
          <a:xfrm>
            <a:off x="9169835" y="1949748"/>
            <a:ext cx="2898434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FC65498-4499-4731-964E-FC6877532B6F}"/>
              </a:ext>
            </a:extLst>
          </p:cNvPr>
          <p:cNvSpPr/>
          <p:nvPr/>
        </p:nvSpPr>
        <p:spPr>
          <a:xfrm>
            <a:off x="9122819" y="2508817"/>
            <a:ext cx="2898434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9D5008B-1D8D-4B42-9846-7204B6690CEB}"/>
              </a:ext>
            </a:extLst>
          </p:cNvPr>
          <p:cNvSpPr/>
          <p:nvPr/>
        </p:nvSpPr>
        <p:spPr>
          <a:xfrm>
            <a:off x="9122819" y="3114350"/>
            <a:ext cx="2898434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C15719E-80D3-4E4C-A0B6-E547EFAB8085}"/>
              </a:ext>
            </a:extLst>
          </p:cNvPr>
          <p:cNvSpPr/>
          <p:nvPr/>
        </p:nvSpPr>
        <p:spPr>
          <a:xfrm>
            <a:off x="9174272" y="3748249"/>
            <a:ext cx="2898434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3876096-6CB9-4B4D-87FD-8002C3354416}"/>
              </a:ext>
            </a:extLst>
          </p:cNvPr>
          <p:cNvSpPr/>
          <p:nvPr/>
        </p:nvSpPr>
        <p:spPr>
          <a:xfrm>
            <a:off x="9169835" y="4318265"/>
            <a:ext cx="2898434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F95649E-D613-4A2D-A868-FD9586F5DAC0}"/>
              </a:ext>
            </a:extLst>
          </p:cNvPr>
          <p:cNvSpPr/>
          <p:nvPr/>
        </p:nvSpPr>
        <p:spPr>
          <a:xfrm>
            <a:off x="9156481" y="4941466"/>
            <a:ext cx="2898434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FFB848E-DBB8-497E-8984-7375A4CA33DE}"/>
              </a:ext>
            </a:extLst>
          </p:cNvPr>
          <p:cNvSpPr/>
          <p:nvPr/>
        </p:nvSpPr>
        <p:spPr>
          <a:xfrm>
            <a:off x="9162907" y="5589331"/>
            <a:ext cx="2898434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E209A27-AF76-4220-84F2-DFD0E7204838}"/>
              </a:ext>
            </a:extLst>
          </p:cNvPr>
          <p:cNvSpPr/>
          <p:nvPr/>
        </p:nvSpPr>
        <p:spPr>
          <a:xfrm>
            <a:off x="9156481" y="6165494"/>
            <a:ext cx="2898434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9140</TotalTime>
  <Words>1582</Words>
  <Application>Microsoft Office PowerPoint</Application>
  <PresentationFormat>Grand écran</PresentationFormat>
  <Paragraphs>403</Paragraphs>
  <Slides>84</Slides>
  <Notes>5</Notes>
  <HiddenSlides>5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84</vt:i4>
      </vt:variant>
    </vt:vector>
  </HeadingPairs>
  <TitlesOfParts>
    <vt:vector size="94" baseType="lpstr">
      <vt:lpstr>Bivona</vt:lpstr>
      <vt:lpstr>Arial</vt:lpstr>
      <vt:lpstr>Berlin Sans FB</vt:lpstr>
      <vt:lpstr>Berlin Sans FB Demi</vt:lpstr>
      <vt:lpstr>Calibri</vt:lpstr>
      <vt:lpstr>Calibri Light</vt:lpstr>
      <vt:lpstr>Gill Sans MT</vt:lpstr>
      <vt:lpstr>Gill Sans Ultra Bold</vt:lpstr>
      <vt:lpstr>Liberation Serif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Correction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Adrienn Tóth</dc:creator>
  <cp:lastModifiedBy>Eleve</cp:lastModifiedBy>
  <cp:revision>86</cp:revision>
  <dcterms:created xsi:type="dcterms:W3CDTF">2022-07-13T08:36:41Z</dcterms:created>
  <dcterms:modified xsi:type="dcterms:W3CDTF">2025-10-08T07:56:28Z</dcterms:modified>
</cp:coreProperties>
</file>