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6" r:id="rId3"/>
    <p:sldId id="264" r:id="rId4"/>
    <p:sldId id="267" r:id="rId5"/>
    <p:sldId id="263" r:id="rId6"/>
    <p:sldId id="257" r:id="rId7"/>
    <p:sldId id="258" r:id="rId8"/>
    <p:sldId id="259" r:id="rId9"/>
    <p:sldId id="268" r:id="rId10"/>
    <p:sldId id="269" r:id="rId11"/>
    <p:sldId id="273" r:id="rId12"/>
    <p:sldId id="270" r:id="rId13"/>
    <p:sldId id="271" r:id="rId14"/>
    <p:sldId id="260" r:id="rId15"/>
    <p:sldId id="288" r:id="rId16"/>
    <p:sldId id="278" r:id="rId17"/>
    <p:sldId id="279" r:id="rId18"/>
    <p:sldId id="274" r:id="rId19"/>
    <p:sldId id="277" r:id="rId20"/>
    <p:sldId id="275" r:id="rId21"/>
    <p:sldId id="284" r:id="rId22"/>
    <p:sldId id="280" r:id="rId23"/>
    <p:sldId id="276" r:id="rId24"/>
    <p:sldId id="281" r:id="rId25"/>
    <p:sldId id="282" r:id="rId26"/>
    <p:sldId id="285" r:id="rId27"/>
    <p:sldId id="289" r:id="rId28"/>
    <p:sldId id="286" r:id="rId29"/>
    <p:sldId id="287" r:id="rId30"/>
    <p:sldId id="283" r:id="rId3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428" autoAdjust="0"/>
    <p:restoredTop sz="94660"/>
  </p:normalViewPr>
  <p:slideViewPr>
    <p:cSldViewPr snapToGrid="0">
      <p:cViewPr>
        <p:scale>
          <a:sx n="66" d="100"/>
          <a:sy n="66" d="100"/>
        </p:scale>
        <p:origin x="1080" y="31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3813BDC-D1F4-CB39-0A43-3879936E6E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3957837-8E39-047A-EC37-5486676708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4EFC9B9-282A-EB98-EAEC-644918E03F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B1AB3-B6D1-4E08-B292-6E90A0DACEE8}" type="datetimeFigureOut">
              <a:rPr lang="fr-FR" smtClean="0"/>
              <a:t>25/01/2026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B1B600B-716C-D8D1-4CBC-648BDE385C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8D16400-1D26-93A5-73C9-4E00F10735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CA08F-B79A-4B13-9021-BEEFD7AD48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44096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E21D7B8-2838-CDC8-4B7A-AFAEE7242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3D93527-F055-2369-80D8-3B441459A0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21B9B54-5BC7-A2E0-EE89-738C646713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B1AB3-B6D1-4E08-B292-6E90A0DACEE8}" type="datetimeFigureOut">
              <a:rPr lang="fr-FR" smtClean="0"/>
              <a:t>25/01/2026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A41575-0177-9272-BF56-D06F47FEA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8289057-ABE0-DE26-AFC6-B6FC67AB99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CA08F-B79A-4B13-9021-BEEFD7AD48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7412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93A5720-C817-CE49-4239-D65CCDC809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B91A65C-C7EC-C09E-90EC-C8155BE0F6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3700141-9D29-68C8-9371-D016C6FCB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B1AB3-B6D1-4E08-B292-6E90A0DACEE8}" type="datetimeFigureOut">
              <a:rPr lang="fr-FR" smtClean="0"/>
              <a:t>25/01/2026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E65AA7-30B2-C2D9-6BFA-21CB657B8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61F9FA2-BA88-3328-D3CD-5DEC078A3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CA08F-B79A-4B13-9021-BEEFD7AD48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5819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F9BEC3E-3BA7-F3E6-BD8D-4A3C9CAA31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685CDE0-FED5-425C-02AD-D4FB6BF0E7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E3B03F0-6226-52F8-506F-8DE8954971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B1AB3-B6D1-4E08-B292-6E90A0DACEE8}" type="datetimeFigureOut">
              <a:rPr lang="fr-FR" smtClean="0"/>
              <a:t>25/01/2026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A0D6B4D-FD28-2252-8B6A-C7FC408B5A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92ECDC3-37D6-15AC-925E-9426C4CC0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CA08F-B79A-4B13-9021-BEEFD7AD48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7007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6E624F4-D7BC-5726-A0DF-CC15E0FE7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6B13838-2CB4-B20C-24FF-34282606F7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3C725FA-DA78-50C4-D92B-9338CC4AC9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B1AB3-B6D1-4E08-B292-6E90A0DACEE8}" type="datetimeFigureOut">
              <a:rPr lang="fr-FR" smtClean="0"/>
              <a:t>25/01/2026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008501E-D56A-DAB2-98EB-675EB2A6A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DBA930-00D3-0E6B-0E24-E1AE2F0BC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CA08F-B79A-4B13-9021-BEEFD7AD48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9927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535F86-830A-4658-87BC-635D67876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A1F191-51BD-6F49-60C8-31819943DD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ECA8116-9A6C-D2B0-2E9F-FCC9866B01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5C9FE20-9FCD-E8C9-CF7A-FACBD4ABE6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B1AB3-B6D1-4E08-B292-6E90A0DACEE8}" type="datetimeFigureOut">
              <a:rPr lang="fr-FR" smtClean="0"/>
              <a:t>25/01/2026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D4D0A97-A5EB-E96C-2742-E44A0C8E26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CD99E5F-E209-C789-8D21-4B22A5950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CA08F-B79A-4B13-9021-BEEFD7AD48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3616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2438FA-6581-AF82-B627-4CFE098A40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E6DFE5A-5D57-B4EB-4E70-8A0F12B75B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2413CD1-BB91-E7DF-3CE5-B8772E4DC7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7C402B2-D457-9D4A-48CB-3C447EED9F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FE4AC0-6B99-AA7F-6EB4-6127D4E737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D288069B-5987-F3C6-EB63-6FCBEE2715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B1AB3-B6D1-4E08-B292-6E90A0DACEE8}" type="datetimeFigureOut">
              <a:rPr lang="fr-FR" smtClean="0"/>
              <a:t>25/01/2026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F50E2958-114F-FE15-F4A0-6C42AE0084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D34C7CA-945A-CF2D-11EA-5D16237B86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CA08F-B79A-4B13-9021-BEEFD7AD48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3854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CFDBB6A-1A16-389A-58FE-FD8AB4A6F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013FF61F-DAF2-AC90-C021-48F5EE262F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B1AB3-B6D1-4E08-B292-6E90A0DACEE8}" type="datetimeFigureOut">
              <a:rPr lang="fr-FR" smtClean="0"/>
              <a:t>25/01/2026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3EB3C64E-4426-BB16-2797-2D5DA841E9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F48C143-5C66-B65C-0E82-46472358F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CA08F-B79A-4B13-9021-BEEFD7AD48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428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361BFB8-FA26-2FA0-5DE3-3EF79A47D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B1AB3-B6D1-4E08-B292-6E90A0DACEE8}" type="datetimeFigureOut">
              <a:rPr lang="fr-FR" smtClean="0"/>
              <a:t>25/01/2026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21656B77-4753-B02B-2499-9E80752D8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C96F8DC-2E88-5E86-F178-F5E9C0219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CA08F-B79A-4B13-9021-BEEFD7AD48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7036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5B7082E-A587-845E-3CF1-44E1D0688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69CF063-B8AF-B28B-816F-A248AA7713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9FFD44C-F809-9630-D586-0C53D9859D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D6378CC-FD1D-F189-A773-13E81BDDC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B1AB3-B6D1-4E08-B292-6E90A0DACEE8}" type="datetimeFigureOut">
              <a:rPr lang="fr-FR" smtClean="0"/>
              <a:t>25/01/2026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3DEF417-EA5A-A2F6-DA53-E55B93CF77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D4537F9-E391-3478-E7F7-A93263588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CA08F-B79A-4B13-9021-BEEFD7AD48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96248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06591B4-3591-62E1-1FEE-B2338294B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9AD99ECC-3D8F-FBCE-5291-EE04CF3110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53C190B-0CFF-16F3-8F54-F89275EC21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90BBB3B-30C3-4313-8F36-2DCBC4E97C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B1AB3-B6D1-4E08-B292-6E90A0DACEE8}" type="datetimeFigureOut">
              <a:rPr lang="fr-FR" smtClean="0"/>
              <a:t>25/01/2026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0C76C28-7B0E-F14D-2181-5761C304F1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EF7BFA6-A327-2CBC-60FE-EBA6DD0A8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CA08F-B79A-4B13-9021-BEEFD7AD48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55785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66000"/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54D17D5A-828D-A15E-12D9-0F846AFC8C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E312BFD-4348-6051-8CF5-AF4F0063A0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C2BC877-91F9-F157-E1F2-40C7045C76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B1AB3-B6D1-4E08-B292-6E90A0DACEE8}" type="datetimeFigureOut">
              <a:rPr lang="fr-FR" smtClean="0"/>
              <a:t>25/01/2026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11C8810-F849-F01A-BE93-D3AF833D29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6878B3A-11E0-3259-4CAB-EBC8A15530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FCA08F-B79A-4B13-9021-BEEFD7AD48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2157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9AA7C5-F09F-1D12-9C01-1DC8D65DC6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Beautiful Lake New Zealand Wallpaper, HD Nature 4K Wallpapers, Images and  Background - Wallpapers Den">
            <a:extLst>
              <a:ext uri="{FF2B5EF4-FFF2-40B4-BE49-F238E27FC236}">
                <a16:creationId xmlns:a16="http://schemas.microsoft.com/office/drawing/2014/main" id="{7BAA4401-9E37-24C8-2863-0F90C49548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B6E7B29-CBC7-1DD2-FE5E-2C846A9CD1B8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 err="1">
                <a:latin typeface="Berlin Sans FB" panose="020E0602020502020306" pitchFamily="34" charset="0"/>
              </a:rPr>
              <a:t>What</a:t>
            </a:r>
            <a:r>
              <a:rPr lang="fr-FR" sz="3200" dirty="0">
                <a:latin typeface="Berlin Sans FB" panose="020E0602020502020306" pitchFamily="34" charset="0"/>
              </a:rPr>
              <a:t> are </a:t>
            </a:r>
            <a:r>
              <a:rPr lang="fr-FR" sz="3200" dirty="0" err="1">
                <a:latin typeface="Berlin Sans FB" panose="020E0602020502020306" pitchFamily="34" charset="0"/>
              </a:rPr>
              <a:t>we</a:t>
            </a:r>
            <a:r>
              <a:rPr lang="fr-FR" sz="3200" dirty="0">
                <a:latin typeface="Berlin Sans FB" panose="020E0602020502020306" pitchFamily="34" charset="0"/>
              </a:rPr>
              <a:t> </a:t>
            </a:r>
            <a:r>
              <a:rPr lang="fr-FR" sz="3200" dirty="0" err="1">
                <a:latin typeface="Berlin Sans FB" panose="020E0602020502020306" pitchFamily="34" charset="0"/>
              </a:rPr>
              <a:t>going</a:t>
            </a:r>
            <a:r>
              <a:rPr lang="fr-FR" sz="3200" dirty="0">
                <a:latin typeface="Berlin Sans FB" panose="020E0602020502020306" pitchFamily="34" charset="0"/>
              </a:rPr>
              <a:t> to talk about?</a:t>
            </a:r>
          </a:p>
        </p:txBody>
      </p:sp>
    </p:spTree>
    <p:extLst>
      <p:ext uri="{BB962C8B-B14F-4D97-AF65-F5344CB8AC3E}">
        <p14:creationId xmlns:p14="http://schemas.microsoft.com/office/powerpoint/2010/main" val="10427857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1F67A2-E4EA-897F-7205-E86EF4E981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BA7936F1-66CE-2F84-CB66-4DDF9AD60CA4}"/>
              </a:ext>
            </a:extLst>
          </p:cNvPr>
          <p:cNvSpPr/>
          <p:nvPr/>
        </p:nvSpPr>
        <p:spPr>
          <a:xfrm>
            <a:off x="0" y="1107440"/>
            <a:ext cx="12192000" cy="575056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3600" dirty="0">
                <a:solidFill>
                  <a:schemeClr val="tx1"/>
                </a:solidFill>
                <a:latin typeface="Berlin Sans FB" panose="020E0602020502020306" pitchFamily="34" charset="0"/>
              </a:rPr>
              <a:t>Lesson 1: Discover New Zealand</a:t>
            </a:r>
          </a:p>
          <a:p>
            <a:endParaRPr lang="en-US" sz="360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r>
              <a:rPr lang="en-US" sz="3600" u="sng" dirty="0">
                <a:solidFill>
                  <a:schemeClr val="tx1"/>
                </a:solidFill>
                <a:latin typeface="Berlin Sans FB" panose="020E0602020502020306" pitchFamily="34" charset="0"/>
              </a:rPr>
              <a:t>Video: Take a tour of New Zealand</a:t>
            </a:r>
          </a:p>
          <a:p>
            <a:endParaRPr lang="en-US" sz="360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r>
              <a:rPr lang="en-US" sz="3600" dirty="0">
                <a:solidFill>
                  <a:schemeClr val="tx1"/>
                </a:solidFill>
                <a:latin typeface="Berlin Sans FB" panose="020E0602020502020306" pitchFamily="34" charset="0"/>
              </a:rPr>
              <a:t>Positive expressions:</a:t>
            </a:r>
          </a:p>
          <a:p>
            <a:endParaRPr lang="en-US" sz="360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endParaRPr lang="en-US" sz="3600" noProof="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endParaRPr lang="en-US" sz="3600" noProof="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endParaRPr lang="en-US" sz="3600" noProof="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7D601F-A4FB-9603-C5B0-0CC21CFB5C92}"/>
              </a:ext>
            </a:extLst>
          </p:cNvPr>
          <p:cNvSpPr/>
          <p:nvPr/>
        </p:nvSpPr>
        <p:spPr>
          <a:xfrm>
            <a:off x="0" y="0"/>
            <a:ext cx="11348720" cy="95504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4400" dirty="0">
                <a:latin typeface="Berlin Sans FB" panose="020E0602020502020306" pitchFamily="34" charset="0"/>
              </a:rPr>
              <a:t>In </a:t>
            </a:r>
            <a:r>
              <a:rPr lang="fr-FR" sz="4400" dirty="0" err="1">
                <a:latin typeface="Berlin Sans FB" panose="020E0602020502020306" pitchFamily="34" charset="0"/>
              </a:rPr>
              <a:t>your</a:t>
            </a:r>
            <a:r>
              <a:rPr lang="fr-FR" sz="4400" dirty="0">
                <a:latin typeface="Berlin Sans FB" panose="020E0602020502020306" pitchFamily="34" charset="0"/>
              </a:rPr>
              <a:t> </a:t>
            </a:r>
            <a:r>
              <a:rPr lang="fr-FR" sz="4400" dirty="0" err="1">
                <a:latin typeface="Berlin Sans FB" panose="020E0602020502020306" pitchFamily="34" charset="0"/>
              </a:rPr>
              <a:t>copybook</a:t>
            </a:r>
            <a:r>
              <a:rPr lang="fr-FR" sz="4400" dirty="0">
                <a:latin typeface="Berlin Sans FB" panose="020E0602020502020306" pitchFamily="34" charset="0"/>
              </a:rPr>
              <a:t>:</a:t>
            </a:r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D54CAD0E-5CF9-5898-042B-9055993D9FFE}"/>
              </a:ext>
            </a:extLst>
          </p:cNvPr>
          <p:cNvCxnSpPr/>
          <p:nvPr/>
        </p:nvCxnSpPr>
        <p:spPr>
          <a:xfrm>
            <a:off x="436880" y="1981200"/>
            <a:ext cx="580136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81107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102FF8-8443-22E9-5314-846C087A89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2D7918A-9477-8A29-3834-F407F3179929}"/>
              </a:ext>
            </a:extLst>
          </p:cNvPr>
          <p:cNvSpPr/>
          <p:nvPr/>
        </p:nvSpPr>
        <p:spPr>
          <a:xfrm>
            <a:off x="0" y="0"/>
            <a:ext cx="11348720" cy="95504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4400" dirty="0">
                <a:latin typeface="Berlin Sans FB" panose="020E0602020502020306" pitchFamily="34" charset="0"/>
              </a:rPr>
              <a:t>In </a:t>
            </a:r>
            <a:r>
              <a:rPr lang="fr-FR" sz="4400" dirty="0" err="1">
                <a:latin typeface="Berlin Sans FB" panose="020E0602020502020306" pitchFamily="34" charset="0"/>
              </a:rPr>
              <a:t>your</a:t>
            </a:r>
            <a:r>
              <a:rPr lang="fr-FR" sz="4400" dirty="0">
                <a:latin typeface="Berlin Sans FB" panose="020E0602020502020306" pitchFamily="34" charset="0"/>
              </a:rPr>
              <a:t> </a:t>
            </a:r>
            <a:r>
              <a:rPr lang="fr-FR" sz="4400" dirty="0" err="1">
                <a:latin typeface="Berlin Sans FB" panose="020E0602020502020306" pitchFamily="34" charset="0"/>
              </a:rPr>
              <a:t>copybook</a:t>
            </a:r>
            <a:r>
              <a:rPr lang="fr-FR" sz="4400" dirty="0">
                <a:latin typeface="Berlin Sans FB" panose="020E0602020502020306" pitchFamily="34" charset="0"/>
              </a:rPr>
              <a:t>: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86C7D373-6DE2-2BDF-B963-41C4D7A1DC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420" y="1071879"/>
            <a:ext cx="10391140" cy="5498813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F14508FE-3A60-B2A3-6F4D-8249438A29DF}"/>
              </a:ext>
            </a:extLst>
          </p:cNvPr>
          <p:cNvSpPr/>
          <p:nvPr/>
        </p:nvSpPr>
        <p:spPr>
          <a:xfrm>
            <a:off x="5953760" y="1785913"/>
            <a:ext cx="4917440" cy="79248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BFE1AFC-7114-E042-74EC-AABDB242A41E}"/>
              </a:ext>
            </a:extLst>
          </p:cNvPr>
          <p:cNvSpPr/>
          <p:nvPr/>
        </p:nvSpPr>
        <p:spPr>
          <a:xfrm>
            <a:off x="5953760" y="2727961"/>
            <a:ext cx="4917440" cy="79248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00A8CAE-5B7E-7996-9EB3-5305D33D68CD}"/>
              </a:ext>
            </a:extLst>
          </p:cNvPr>
          <p:cNvSpPr/>
          <p:nvPr/>
        </p:nvSpPr>
        <p:spPr>
          <a:xfrm>
            <a:off x="5953760" y="3708402"/>
            <a:ext cx="4917440" cy="79248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C509C33-1FD4-3BBB-3041-6763074F22FD}"/>
              </a:ext>
            </a:extLst>
          </p:cNvPr>
          <p:cNvSpPr/>
          <p:nvPr/>
        </p:nvSpPr>
        <p:spPr>
          <a:xfrm>
            <a:off x="5953760" y="4688843"/>
            <a:ext cx="4917440" cy="79248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5994A7A-D679-1F3C-656F-8FB70EB33EC2}"/>
              </a:ext>
            </a:extLst>
          </p:cNvPr>
          <p:cNvSpPr/>
          <p:nvPr/>
        </p:nvSpPr>
        <p:spPr>
          <a:xfrm>
            <a:off x="5953760" y="5669284"/>
            <a:ext cx="4917440" cy="79248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7305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7AF72C-2506-7DA2-2D36-EF99980DC6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B00E154E-D249-C026-6C3E-024A2EB1D30A}"/>
              </a:ext>
            </a:extLst>
          </p:cNvPr>
          <p:cNvSpPr/>
          <p:nvPr/>
        </p:nvSpPr>
        <p:spPr>
          <a:xfrm>
            <a:off x="0" y="1107440"/>
            <a:ext cx="12192000" cy="575056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3600" noProof="0" dirty="0">
                <a:solidFill>
                  <a:schemeClr val="tx1"/>
                </a:solidFill>
                <a:latin typeface="Berlin Sans FB" panose="020E0602020502020306" pitchFamily="34" charset="0"/>
              </a:rPr>
              <a:t>New Zealand is also said to be :</a:t>
            </a:r>
          </a:p>
          <a:p>
            <a:endParaRPr lang="en-US" sz="3600" noProof="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r>
              <a:rPr lang="en-US" sz="3600" noProof="0" dirty="0">
                <a:solidFill>
                  <a:schemeClr val="tx1"/>
                </a:solidFill>
                <a:highlight>
                  <a:srgbClr val="C0C0C0"/>
                </a:highlight>
                <a:latin typeface="Berlin Sans FB" panose="020E0602020502020306" pitchFamily="34" charset="0"/>
              </a:rPr>
              <a:t>“any travelers dream”</a:t>
            </a:r>
          </a:p>
          <a:p>
            <a:endParaRPr lang="en-US" sz="360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r>
              <a:rPr lang="en-US" sz="3600" dirty="0">
                <a:solidFill>
                  <a:schemeClr val="tx1"/>
                </a:solidFill>
                <a:latin typeface="Berlin Sans FB" panose="020E0602020502020306" pitchFamily="34" charset="0"/>
              </a:rPr>
              <a:t>So, do you agree?</a:t>
            </a:r>
            <a:endParaRPr lang="en-US" sz="3600" noProof="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48C9D24-A1E1-AF9E-177A-ACAAD28F0C04}"/>
              </a:ext>
            </a:extLst>
          </p:cNvPr>
          <p:cNvSpPr/>
          <p:nvPr/>
        </p:nvSpPr>
        <p:spPr>
          <a:xfrm>
            <a:off x="0" y="0"/>
            <a:ext cx="11348720" cy="95504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4400" dirty="0">
                <a:latin typeface="Berlin Sans FB" panose="020E0602020502020306" pitchFamily="34" charset="0"/>
              </a:rPr>
              <a:t>3.</a:t>
            </a:r>
          </a:p>
        </p:txBody>
      </p:sp>
    </p:spTree>
    <p:extLst>
      <p:ext uri="{BB962C8B-B14F-4D97-AF65-F5344CB8AC3E}">
        <p14:creationId xmlns:p14="http://schemas.microsoft.com/office/powerpoint/2010/main" val="10694225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E1F1EA-6ACF-43DD-9EF2-6AB2CAE4E8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6BA7EB2-626A-8138-9749-CCFACF753CD0}"/>
              </a:ext>
            </a:extLst>
          </p:cNvPr>
          <p:cNvSpPr/>
          <p:nvPr/>
        </p:nvSpPr>
        <p:spPr>
          <a:xfrm>
            <a:off x="0" y="1107440"/>
            <a:ext cx="12192000" cy="575056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3600" noProof="0" dirty="0">
                <a:solidFill>
                  <a:schemeClr val="tx1"/>
                </a:solidFill>
                <a:latin typeface="Berlin Sans FB" panose="020E0602020502020306" pitchFamily="34" charset="0"/>
              </a:rPr>
              <a:t>New Zealand is also said to be :</a:t>
            </a:r>
          </a:p>
          <a:p>
            <a:r>
              <a:rPr lang="en-US" sz="3600" dirty="0">
                <a:solidFill>
                  <a:schemeClr val="tx1"/>
                </a:solidFill>
                <a:highlight>
                  <a:srgbClr val="C0C0C0"/>
                </a:highlight>
                <a:latin typeface="Berlin Sans FB" panose="020E0602020502020306" pitchFamily="34" charset="0"/>
              </a:rPr>
              <a:t>“the place where there is something for everyone”</a:t>
            </a:r>
          </a:p>
          <a:p>
            <a:r>
              <a:rPr lang="en-US" sz="3600" dirty="0">
                <a:solidFill>
                  <a:schemeClr val="tx1"/>
                </a:solidFill>
                <a:latin typeface="Berlin Sans FB" panose="020E0602020502020306" pitchFamily="34" charset="0"/>
              </a:rPr>
              <a:t>Do you agree? </a:t>
            </a:r>
          </a:p>
          <a:p>
            <a:endParaRPr lang="en-US" sz="360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r>
              <a:rPr lang="en-US" sz="3600" dirty="0">
                <a:solidFill>
                  <a:schemeClr val="tx1"/>
                </a:solidFill>
                <a:latin typeface="Berlin Sans FB" panose="020E0602020502020306" pitchFamily="34" charset="0"/>
              </a:rPr>
              <a:t>Work in groups!</a:t>
            </a:r>
            <a:r>
              <a:rPr lang="en-US" sz="3600" noProof="0" dirty="0">
                <a:solidFill>
                  <a:schemeClr val="tx1"/>
                </a:solidFill>
                <a:latin typeface="Berlin Sans FB" panose="020E0602020502020306" pitchFamily="34" charset="0"/>
              </a:rPr>
              <a:t>			Help: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DC6564D-B70D-05A6-E495-BD73190DCBE6}"/>
              </a:ext>
            </a:extLst>
          </p:cNvPr>
          <p:cNvSpPr/>
          <p:nvPr/>
        </p:nvSpPr>
        <p:spPr>
          <a:xfrm>
            <a:off x="0" y="0"/>
            <a:ext cx="11348720" cy="95504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4400" dirty="0">
                <a:latin typeface="Berlin Sans FB" panose="020E0602020502020306" pitchFamily="34" charset="0"/>
              </a:rPr>
              <a:t>3.</a:t>
            </a:r>
          </a:p>
        </p:txBody>
      </p:sp>
      <p:pic>
        <p:nvPicPr>
          <p:cNvPr id="3" name="Image 2" descr="Une image contenant texte, Police, blanc, capture d’écran&#10;&#10;Le contenu généré par l’IA peut être incorrect.">
            <a:extLst>
              <a:ext uri="{FF2B5EF4-FFF2-40B4-BE49-F238E27FC236}">
                <a16:creationId xmlns:a16="http://schemas.microsoft.com/office/drawing/2014/main" id="{ACB64762-C6F9-2E04-D1D0-876848D00A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6433" y="4320440"/>
            <a:ext cx="6378493" cy="2301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6602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F3B6E8-1446-90B7-0A7D-BEFF30D49C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B96F35DE-7D38-5A4C-0BC6-9110916CC3AD}"/>
              </a:ext>
            </a:extLst>
          </p:cNvPr>
          <p:cNvSpPr/>
          <p:nvPr/>
        </p:nvSpPr>
        <p:spPr>
          <a:xfrm>
            <a:off x="0" y="883920"/>
            <a:ext cx="12192000" cy="597408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fr-FR" sz="2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What</a:t>
            </a:r>
            <a:r>
              <a:rPr lang="fr-FR" sz="2800" dirty="0">
                <a:solidFill>
                  <a:schemeClr val="tx1"/>
                </a:solidFill>
                <a:latin typeface="Berlin Sans FB" panose="020E0602020502020306" pitchFamily="34" charset="0"/>
              </a:rPr>
              <a:t> </a:t>
            </a:r>
            <a:r>
              <a:rPr lang="fr-FR" sz="2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would</a:t>
            </a:r>
            <a:r>
              <a:rPr lang="fr-FR" sz="2800" dirty="0">
                <a:solidFill>
                  <a:schemeClr val="tx1"/>
                </a:solidFill>
                <a:latin typeface="Berlin Sans FB" panose="020E0602020502020306" pitchFamily="34" charset="0"/>
              </a:rPr>
              <a:t> </a:t>
            </a:r>
            <a:r>
              <a:rPr lang="fr-FR" sz="2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you</a:t>
            </a:r>
            <a:r>
              <a:rPr lang="fr-FR" sz="2800" dirty="0">
                <a:solidFill>
                  <a:schemeClr val="tx1"/>
                </a:solidFill>
                <a:latin typeface="Berlin Sans FB" panose="020E0602020502020306" pitchFamily="34" charset="0"/>
              </a:rPr>
              <a:t> do in New </a:t>
            </a:r>
            <a:r>
              <a:rPr lang="fr-FR" sz="2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Zealand</a:t>
            </a:r>
            <a:r>
              <a:rPr lang="fr-FR" sz="2800" dirty="0">
                <a:solidFill>
                  <a:schemeClr val="tx1"/>
                </a:solidFill>
                <a:latin typeface="Berlin Sans FB" panose="020E0602020502020306" pitchFamily="34" charset="0"/>
              </a:rPr>
              <a:t>?</a:t>
            </a:r>
          </a:p>
          <a:p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r>
              <a:rPr lang="en-US" sz="2800" dirty="0">
                <a:solidFill>
                  <a:schemeClr val="tx1"/>
                </a:solidFill>
                <a:latin typeface="Berlin Sans FB" panose="020E0602020502020306" pitchFamily="34" charset="0"/>
              </a:rPr>
              <a:t>In your copybook, write 4 sentences to present the activities you would / wouldn't do if you were in NZ and why. </a:t>
            </a:r>
          </a:p>
          <a:p>
            <a:pPr algn="ctr"/>
            <a:endParaRPr lang="en-US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pPr algn="ctr"/>
            <a:r>
              <a:rPr lang="en-US" sz="2800" dirty="0">
                <a:solidFill>
                  <a:schemeClr val="tx1"/>
                </a:solidFill>
                <a:latin typeface="Berlin Sans FB" panose="020E0602020502020306" pitchFamily="34" charset="0"/>
              </a:rPr>
              <a:t>Ex : If I </a:t>
            </a:r>
            <a:r>
              <a:rPr lang="en-US" sz="2800" dirty="0">
                <a:solidFill>
                  <a:srgbClr val="FF0000"/>
                </a:solidFill>
                <a:latin typeface="Berlin Sans FB" panose="020E0602020502020306" pitchFamily="34" charset="0"/>
              </a:rPr>
              <a:t>were</a:t>
            </a:r>
            <a:r>
              <a:rPr lang="en-US" sz="2800" dirty="0">
                <a:solidFill>
                  <a:schemeClr val="tx1"/>
                </a:solidFill>
                <a:latin typeface="Berlin Sans FB" panose="020E0602020502020306" pitchFamily="34" charset="0"/>
              </a:rPr>
              <a:t> in New Zealand, I </a:t>
            </a:r>
            <a:r>
              <a:rPr lang="en-US" sz="2800" dirty="0">
                <a:solidFill>
                  <a:srgbClr val="FF0000"/>
                </a:solidFill>
                <a:latin typeface="Berlin Sans FB" panose="020E0602020502020306" pitchFamily="34" charset="0"/>
              </a:rPr>
              <a:t>would go </a:t>
            </a:r>
            <a:r>
              <a:rPr lang="en-US" sz="2800" dirty="0">
                <a:solidFill>
                  <a:schemeClr val="tx1"/>
                </a:solidFill>
                <a:latin typeface="Berlin Sans FB" panose="020E0602020502020306" pitchFamily="34" charset="0"/>
              </a:rPr>
              <a:t>canoeing </a:t>
            </a:r>
          </a:p>
          <a:p>
            <a:pPr algn="ctr"/>
            <a:r>
              <a:rPr lang="en-US" sz="2800" dirty="0">
                <a:solidFill>
                  <a:schemeClr val="tx1"/>
                </a:solidFill>
                <a:latin typeface="Berlin Sans FB" panose="020E0602020502020306" pitchFamily="34" charset="0"/>
              </a:rPr>
              <a:t>because I love water sports.</a:t>
            </a:r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55C000-D97E-E903-FE34-47160A784E38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>
                <a:latin typeface="Berlin Sans FB" panose="020E0602020502020306" pitchFamily="34" charset="0"/>
              </a:rPr>
              <a:t>Time to </a:t>
            </a:r>
            <a:r>
              <a:rPr lang="fr-FR" sz="3200" dirty="0" err="1">
                <a:latin typeface="Berlin Sans FB" panose="020E0602020502020306" pitchFamily="34" charset="0"/>
              </a:rPr>
              <a:t>write</a:t>
            </a:r>
            <a:r>
              <a:rPr lang="fr-FR" sz="3200" dirty="0">
                <a:latin typeface="Berlin Sans FB" panose="020E0602020502020306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5798305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E258C5-76FF-68C2-2A14-A8CD54CFDB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FD29BD0-DA3B-F0FB-C10B-45176D0D32D4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>
                <a:latin typeface="Berlin Sans FB" panose="020E0602020502020306" pitchFamily="34" charset="0"/>
              </a:rPr>
              <a:t>Lesson 2: 10 fun and </a:t>
            </a:r>
            <a:r>
              <a:rPr lang="fr-FR" sz="3200" dirty="0" err="1">
                <a:latin typeface="Berlin Sans FB" panose="020E0602020502020306" pitchFamily="34" charset="0"/>
              </a:rPr>
              <a:t>quirky</a:t>
            </a:r>
            <a:r>
              <a:rPr lang="fr-FR" sz="3200" dirty="0">
                <a:latin typeface="Berlin Sans FB" panose="020E0602020502020306" pitchFamily="34" charset="0"/>
              </a:rPr>
              <a:t> </a:t>
            </a:r>
            <a:r>
              <a:rPr lang="fr-FR" sz="3200" dirty="0" err="1">
                <a:latin typeface="Berlin Sans FB" panose="020E0602020502020306" pitchFamily="34" charset="0"/>
              </a:rPr>
              <a:t>facts</a:t>
            </a:r>
            <a:r>
              <a:rPr lang="fr-FR" sz="3200" dirty="0">
                <a:latin typeface="Berlin Sans FB" panose="020E0602020502020306" pitchFamily="34" charset="0"/>
              </a:rPr>
              <a:t> about New </a:t>
            </a:r>
            <a:r>
              <a:rPr lang="fr-FR" sz="3200" dirty="0" err="1">
                <a:latin typeface="Berlin Sans FB" panose="020E0602020502020306" pitchFamily="34" charset="0"/>
              </a:rPr>
              <a:t>Zealand</a:t>
            </a:r>
            <a:endParaRPr lang="fr-FR" sz="3200" dirty="0"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17633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4ADEF3-C7E2-5535-BCD8-B840B7B393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A0ED899-63DD-D512-DCCA-15D0372A5464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>
                <a:latin typeface="Berlin Sans FB" panose="020E0602020502020306" pitchFamily="34" charset="0"/>
              </a:rPr>
              <a:t>Lesson 2: 10 fun and </a:t>
            </a:r>
            <a:r>
              <a:rPr lang="fr-FR" sz="3200" dirty="0" err="1">
                <a:latin typeface="Berlin Sans FB" panose="020E0602020502020306" pitchFamily="34" charset="0"/>
              </a:rPr>
              <a:t>quirky</a:t>
            </a:r>
            <a:r>
              <a:rPr lang="fr-FR" sz="3200" dirty="0">
                <a:latin typeface="Berlin Sans FB" panose="020E0602020502020306" pitchFamily="34" charset="0"/>
              </a:rPr>
              <a:t> </a:t>
            </a:r>
            <a:r>
              <a:rPr lang="fr-FR" sz="3200" dirty="0" err="1">
                <a:latin typeface="Berlin Sans FB" panose="020E0602020502020306" pitchFamily="34" charset="0"/>
              </a:rPr>
              <a:t>facts</a:t>
            </a:r>
            <a:r>
              <a:rPr lang="fr-FR" sz="3200" dirty="0">
                <a:latin typeface="Berlin Sans FB" panose="020E0602020502020306" pitchFamily="34" charset="0"/>
              </a:rPr>
              <a:t> about New </a:t>
            </a:r>
            <a:r>
              <a:rPr lang="fr-FR" sz="3200" dirty="0" err="1">
                <a:latin typeface="Berlin Sans FB" panose="020E0602020502020306" pitchFamily="34" charset="0"/>
              </a:rPr>
              <a:t>Zealand</a:t>
            </a:r>
            <a:endParaRPr lang="fr-FR" sz="3200" dirty="0">
              <a:latin typeface="Berlin Sans FB" panose="020E0602020502020306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9DD9ACA-0395-D14D-9DB4-AF8624A687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4" t="9736" r="2959" b="2382"/>
          <a:stretch>
            <a:fillRect/>
          </a:stretch>
        </p:blipFill>
        <p:spPr>
          <a:xfrm>
            <a:off x="1221495" y="612876"/>
            <a:ext cx="10127225" cy="6335153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7E0F62BA-1D94-4B2B-0C22-68EF73401919}"/>
              </a:ext>
            </a:extLst>
          </p:cNvPr>
          <p:cNvSpPr/>
          <p:nvPr/>
        </p:nvSpPr>
        <p:spPr>
          <a:xfrm>
            <a:off x="2423651" y="1705897"/>
            <a:ext cx="7103808" cy="3618271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What</a:t>
            </a:r>
            <a:r>
              <a:rPr lang="fr-FR" sz="3200" dirty="0">
                <a:solidFill>
                  <a:schemeClr val="tx1"/>
                </a:solidFill>
                <a:latin typeface="Berlin Sans FB" panose="020E0602020502020306" pitchFamily="34" charset="0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does</a:t>
            </a:r>
            <a:r>
              <a:rPr lang="fr-FR" sz="3200" dirty="0">
                <a:solidFill>
                  <a:schemeClr val="tx1"/>
                </a:solidFill>
                <a:latin typeface="Berlin Sans FB" panose="020E0602020502020306" pitchFamily="34" charset="0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quirky</a:t>
            </a:r>
            <a:r>
              <a:rPr lang="fr-FR" sz="3200" dirty="0">
                <a:solidFill>
                  <a:schemeClr val="tx1"/>
                </a:solidFill>
                <a:latin typeface="Berlin Sans FB" panose="020E0602020502020306" pitchFamily="34" charset="0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mean</a:t>
            </a:r>
            <a:r>
              <a:rPr lang="fr-FR" sz="3200" dirty="0">
                <a:solidFill>
                  <a:schemeClr val="tx1"/>
                </a:solidFill>
                <a:latin typeface="Berlin Sans FB" panose="020E0602020502020306" pitchFamily="34" charset="0"/>
              </a:rPr>
              <a:t>? </a:t>
            </a:r>
          </a:p>
          <a:p>
            <a:pPr algn="ctr"/>
            <a:r>
              <a:rPr lang="fr-FR" sz="3200" dirty="0">
                <a:solidFill>
                  <a:schemeClr val="tx1"/>
                </a:solidFill>
                <a:latin typeface="Berlin Sans FB" panose="020E0602020502020306" pitchFamily="34" charset="0"/>
              </a:rPr>
              <a:t>Read the </a:t>
            </a:r>
            <a:r>
              <a:rPr lang="fr-FR" sz="32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facts</a:t>
            </a:r>
            <a:r>
              <a:rPr lang="fr-FR" sz="3200" dirty="0">
                <a:solidFill>
                  <a:schemeClr val="tx1"/>
                </a:solidFill>
                <a:latin typeface="Berlin Sans FB" panose="020E0602020502020306" pitchFamily="34" charset="0"/>
              </a:rPr>
              <a:t> and </a:t>
            </a:r>
            <a:r>
              <a:rPr lang="fr-FR" sz="32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find</a:t>
            </a:r>
            <a:r>
              <a:rPr lang="fr-FR" sz="3200" dirty="0">
                <a:solidFill>
                  <a:schemeClr val="tx1"/>
                </a:solidFill>
                <a:latin typeface="Berlin Sans FB" panose="020E0602020502020306" pitchFamily="34" charset="0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your</a:t>
            </a:r>
            <a:r>
              <a:rPr lang="fr-FR" sz="3200" dirty="0">
                <a:solidFill>
                  <a:schemeClr val="tx1"/>
                </a:solidFill>
                <a:latin typeface="Berlin Sans FB" panose="020E0602020502020306" pitchFamily="34" charset="0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favourite</a:t>
            </a:r>
            <a:r>
              <a:rPr lang="fr-FR" sz="3200" dirty="0">
                <a:solidFill>
                  <a:schemeClr val="tx1"/>
                </a:solidFill>
                <a:latin typeface="Berlin Sans FB" panose="020E0602020502020306" pitchFamily="34" charset="0"/>
              </a:rPr>
              <a:t> one.</a:t>
            </a:r>
          </a:p>
        </p:txBody>
      </p:sp>
    </p:spTree>
    <p:extLst>
      <p:ext uri="{BB962C8B-B14F-4D97-AF65-F5344CB8AC3E}">
        <p14:creationId xmlns:p14="http://schemas.microsoft.com/office/powerpoint/2010/main" val="21918203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DC900-1D1B-FBC8-33CE-1BF2EA5A75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F476E91-121B-ABD3-E264-B99F10F5CF42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>
                <a:latin typeface="Berlin Sans FB" panose="020E0602020502020306" pitchFamily="34" charset="0"/>
              </a:rPr>
              <a:t>Lesson 2: 10 fun and </a:t>
            </a:r>
            <a:r>
              <a:rPr lang="fr-FR" sz="3200" dirty="0" err="1">
                <a:latin typeface="Berlin Sans FB" panose="020E0602020502020306" pitchFamily="34" charset="0"/>
              </a:rPr>
              <a:t>quirky</a:t>
            </a:r>
            <a:r>
              <a:rPr lang="fr-FR" sz="3200" dirty="0">
                <a:latin typeface="Berlin Sans FB" panose="020E0602020502020306" pitchFamily="34" charset="0"/>
              </a:rPr>
              <a:t> </a:t>
            </a:r>
            <a:r>
              <a:rPr lang="fr-FR" sz="3200" dirty="0" err="1">
                <a:latin typeface="Berlin Sans FB" panose="020E0602020502020306" pitchFamily="34" charset="0"/>
              </a:rPr>
              <a:t>facts</a:t>
            </a:r>
            <a:r>
              <a:rPr lang="fr-FR" sz="3200" dirty="0">
                <a:latin typeface="Berlin Sans FB" panose="020E0602020502020306" pitchFamily="34" charset="0"/>
              </a:rPr>
              <a:t> about New </a:t>
            </a:r>
            <a:r>
              <a:rPr lang="fr-FR" sz="3200" dirty="0" err="1">
                <a:latin typeface="Berlin Sans FB" panose="020E0602020502020306" pitchFamily="34" charset="0"/>
              </a:rPr>
              <a:t>Zealand</a:t>
            </a:r>
            <a:endParaRPr lang="fr-FR" sz="3200" dirty="0">
              <a:latin typeface="Berlin Sans FB" panose="020E0602020502020306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265CEA4-7D7A-E9AE-21CB-AA813BFC7E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4" t="9736" r="2959" b="2382"/>
          <a:stretch>
            <a:fillRect/>
          </a:stretch>
        </p:blipFill>
        <p:spPr>
          <a:xfrm>
            <a:off x="1111044" y="622708"/>
            <a:ext cx="10127225" cy="6335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0553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19F8D6-1F91-A3E4-EB8F-8B8E72D266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941F4FB-6F12-D745-946E-EC69B023A7C0}"/>
              </a:ext>
            </a:extLst>
          </p:cNvPr>
          <p:cNvSpPr/>
          <p:nvPr/>
        </p:nvSpPr>
        <p:spPr>
          <a:xfrm>
            <a:off x="0" y="-1"/>
            <a:ext cx="12192000" cy="953729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Berlin Sans FB" panose="020E0602020502020306" pitchFamily="34" charset="0"/>
              </a:rPr>
              <a:t>Can you solve these riddles ? </a:t>
            </a:r>
          </a:p>
          <a:p>
            <a:r>
              <a:rPr lang="en-US" sz="3200" dirty="0">
                <a:latin typeface="Berlin Sans FB" panose="020E0602020502020306" pitchFamily="34" charset="0"/>
              </a:rPr>
              <a:t>Find the answer of these 8 riddles using to the infographic.</a:t>
            </a:r>
            <a:endParaRPr lang="fr-FR" sz="3200" dirty="0">
              <a:latin typeface="Berlin Sans FB" panose="020E0602020502020306" pitchFamily="34" charset="0"/>
            </a:endParaRPr>
          </a:p>
        </p:txBody>
      </p:sp>
      <p:pic>
        <p:nvPicPr>
          <p:cNvPr id="3" name="Image 2" descr="Une image contenant text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7E5D930B-EE66-B1FE-7E41-A38695BBF24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4552"/>
          <a:stretch>
            <a:fillRect/>
          </a:stretch>
        </p:blipFill>
        <p:spPr>
          <a:xfrm>
            <a:off x="220257" y="1032386"/>
            <a:ext cx="11775098" cy="5578351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DFDBDC8A-58B8-01B0-3C72-63F56BF48AF9}"/>
              </a:ext>
            </a:extLst>
          </p:cNvPr>
          <p:cNvSpPr txBox="1"/>
          <p:nvPr/>
        </p:nvSpPr>
        <p:spPr>
          <a:xfrm>
            <a:off x="2014301" y="3167390"/>
            <a:ext cx="1676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snakes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8986DED-B902-9972-CA6E-5223993285DF}"/>
              </a:ext>
            </a:extLst>
          </p:cNvPr>
          <p:cNvSpPr/>
          <p:nvPr/>
        </p:nvSpPr>
        <p:spPr>
          <a:xfrm>
            <a:off x="1801596" y="3209797"/>
            <a:ext cx="1889105" cy="53758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4EF3891-1253-EB15-0DCA-609A52447457}"/>
              </a:ext>
            </a:extLst>
          </p:cNvPr>
          <p:cNvSpPr txBox="1"/>
          <p:nvPr/>
        </p:nvSpPr>
        <p:spPr>
          <a:xfrm>
            <a:off x="7987398" y="3154370"/>
            <a:ext cx="1676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birds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FAAA1AB-8B89-4223-37A5-6B48AACCCBE3}"/>
              </a:ext>
            </a:extLst>
          </p:cNvPr>
          <p:cNvSpPr txBox="1"/>
          <p:nvPr/>
        </p:nvSpPr>
        <p:spPr>
          <a:xfrm>
            <a:off x="2132288" y="5946679"/>
            <a:ext cx="1676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kiwi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7D583E9-AE83-C954-8507-8B5FCFBBD510}"/>
              </a:ext>
            </a:extLst>
          </p:cNvPr>
          <p:cNvSpPr txBox="1"/>
          <p:nvPr/>
        </p:nvSpPr>
        <p:spPr>
          <a:xfrm>
            <a:off x="8184042" y="5946679"/>
            <a:ext cx="23266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nuclear</a:t>
            </a:r>
            <a:r>
              <a:rPr lang="fr-FR" sz="2800" dirty="0">
                <a:latin typeface="Berlin Sans FB" panose="020E0602020502020306" pitchFamily="34" charset="0"/>
              </a:rPr>
              <a:t> plants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AA75AC6-D23B-7825-1A9A-3D12427FE5CA}"/>
              </a:ext>
            </a:extLst>
          </p:cNvPr>
          <p:cNvSpPr/>
          <p:nvPr/>
        </p:nvSpPr>
        <p:spPr>
          <a:xfrm>
            <a:off x="7774693" y="3283975"/>
            <a:ext cx="1889105" cy="53758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24B8C8F-3C02-46C8-A988-3C20ECEF1262}"/>
              </a:ext>
            </a:extLst>
          </p:cNvPr>
          <p:cNvSpPr/>
          <p:nvPr/>
        </p:nvSpPr>
        <p:spPr>
          <a:xfrm>
            <a:off x="1905981" y="5946679"/>
            <a:ext cx="1889105" cy="53758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C23CA2C-4E68-3765-478C-7AC2EF94CFEE}"/>
              </a:ext>
            </a:extLst>
          </p:cNvPr>
          <p:cNvSpPr/>
          <p:nvPr/>
        </p:nvSpPr>
        <p:spPr>
          <a:xfrm>
            <a:off x="8170440" y="5946679"/>
            <a:ext cx="2536889" cy="53758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0683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4" grpId="0" animBg="1"/>
      <p:bldP spid="15" grpId="0" animBg="1"/>
      <p:bldP spid="1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BA59AD-D66E-AD94-68AA-107438D74A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785A9E2-CEC8-5CAE-0551-AD2462071F51}"/>
              </a:ext>
            </a:extLst>
          </p:cNvPr>
          <p:cNvSpPr/>
          <p:nvPr/>
        </p:nvSpPr>
        <p:spPr>
          <a:xfrm>
            <a:off x="0" y="-1"/>
            <a:ext cx="12192000" cy="953729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Berlin Sans FB" panose="020E0602020502020306" pitchFamily="34" charset="0"/>
              </a:rPr>
              <a:t>Can you solve these riddles ? </a:t>
            </a:r>
          </a:p>
          <a:p>
            <a:r>
              <a:rPr lang="en-US" sz="3200" dirty="0">
                <a:latin typeface="Berlin Sans FB" panose="020E0602020502020306" pitchFamily="34" charset="0"/>
              </a:rPr>
              <a:t>Find the answer of these 8 riddles using to the infographic.</a:t>
            </a:r>
            <a:endParaRPr lang="fr-FR" sz="3200" dirty="0">
              <a:latin typeface="Berlin Sans FB" panose="020E0602020502020306" pitchFamily="34" charset="0"/>
            </a:endParaRPr>
          </a:p>
        </p:txBody>
      </p:sp>
      <p:pic>
        <p:nvPicPr>
          <p:cNvPr id="4" name="Image 3" descr="Une image contenant texte, capture d’écran, Rectangle, Police&#10;&#10;Le contenu généré par l’IA peut être incorrect.">
            <a:extLst>
              <a:ext uri="{FF2B5EF4-FFF2-40B4-BE49-F238E27FC236}">
                <a16:creationId xmlns:a16="http://schemas.microsoft.com/office/drawing/2014/main" id="{56CE0C72-4EC7-830A-A145-641832B999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367" y="953728"/>
            <a:ext cx="11939266" cy="5904272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B9E383A3-88B8-7B70-32AA-FE51C94AE489}"/>
              </a:ext>
            </a:extLst>
          </p:cNvPr>
          <p:cNvSpPr txBox="1"/>
          <p:nvPr/>
        </p:nvSpPr>
        <p:spPr>
          <a:xfrm>
            <a:off x="2299435" y="3167390"/>
            <a:ext cx="27543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Berlin Sans FB" panose="020E0602020502020306" pitchFamily="34" charset="0"/>
              </a:rPr>
              <a:t>earthquakes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54FCE8C-4FDF-E8CF-0D97-6A9532935FE5}"/>
              </a:ext>
            </a:extLst>
          </p:cNvPr>
          <p:cNvSpPr/>
          <p:nvPr/>
        </p:nvSpPr>
        <p:spPr>
          <a:xfrm>
            <a:off x="2173068" y="3211826"/>
            <a:ext cx="3165848" cy="53758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FBE3DFD-EAE3-1406-85A4-BD01D4A4EE8F}"/>
              </a:ext>
            </a:extLst>
          </p:cNvPr>
          <p:cNvSpPr txBox="1"/>
          <p:nvPr/>
        </p:nvSpPr>
        <p:spPr>
          <a:xfrm>
            <a:off x="7053332" y="3121034"/>
            <a:ext cx="39784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Berlin Sans FB" panose="020E0602020502020306" pitchFamily="34" charset="0"/>
              </a:rPr>
              <a:t>the oath of loyalty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06871B6-1427-D6EC-19E3-FFB985E76C17}"/>
              </a:ext>
            </a:extLst>
          </p:cNvPr>
          <p:cNvSpPr txBox="1"/>
          <p:nvPr/>
        </p:nvSpPr>
        <p:spPr>
          <a:xfrm>
            <a:off x="1581680" y="5904272"/>
            <a:ext cx="39784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Berlin Sans FB" panose="020E0602020502020306" pitchFamily="34" charset="0"/>
              </a:rPr>
              <a:t>forests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6EF4AD3-595E-329A-1D62-213DA2B5376F}"/>
              </a:ext>
            </a:extLst>
          </p:cNvPr>
          <p:cNvSpPr txBox="1"/>
          <p:nvPr/>
        </p:nvSpPr>
        <p:spPr>
          <a:xfrm>
            <a:off x="8013360" y="6007510"/>
            <a:ext cx="39784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Berlin Sans FB" panose="020E0602020502020306" pitchFamily="34" charset="0"/>
              </a:rPr>
              <a:t>films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ABB6EB-43BB-11FA-E521-3AB78C6B6AB2}"/>
              </a:ext>
            </a:extLst>
          </p:cNvPr>
          <p:cNvSpPr/>
          <p:nvPr/>
        </p:nvSpPr>
        <p:spPr>
          <a:xfrm>
            <a:off x="6853086" y="3167390"/>
            <a:ext cx="3165848" cy="53758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BF2BB8-8315-71EC-4C9B-AA4C48812379}"/>
              </a:ext>
            </a:extLst>
          </p:cNvPr>
          <p:cNvSpPr/>
          <p:nvPr/>
        </p:nvSpPr>
        <p:spPr>
          <a:xfrm>
            <a:off x="1455313" y="5929391"/>
            <a:ext cx="3165848" cy="53758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EF4D1C2-C665-EA73-CF07-84B029D3AD07}"/>
              </a:ext>
            </a:extLst>
          </p:cNvPr>
          <p:cNvSpPr/>
          <p:nvPr/>
        </p:nvSpPr>
        <p:spPr>
          <a:xfrm>
            <a:off x="7094113" y="5993144"/>
            <a:ext cx="3165848" cy="53758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2693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2" grpId="0" animBg="1"/>
      <p:bldP spid="13" grpId="0" animBg="1"/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D77B40-6A71-FCFF-659F-BCA3E2F740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76880" y="853440"/>
            <a:ext cx="9144000" cy="2387600"/>
          </a:xfrm>
        </p:spPr>
        <p:txBody>
          <a:bodyPr>
            <a:normAutofit/>
          </a:bodyPr>
          <a:lstStyle/>
          <a:p>
            <a:r>
              <a:rPr lang="fr-FR" sz="8800" b="1" dirty="0">
                <a:latin typeface="Berlin Sans FB" panose="020E0602020502020306" pitchFamily="34" charset="0"/>
              </a:rPr>
              <a:t>Unit 3: Kia </a:t>
            </a:r>
            <a:r>
              <a:rPr lang="fr-FR" sz="8800" b="1" dirty="0" err="1">
                <a:latin typeface="Berlin Sans FB" panose="020E0602020502020306" pitchFamily="34" charset="0"/>
              </a:rPr>
              <a:t>ora</a:t>
            </a:r>
            <a:br>
              <a:rPr lang="fr-FR" sz="6600" dirty="0">
                <a:latin typeface="Berlin Sans FB" panose="020E0602020502020306" pitchFamily="34" charset="0"/>
              </a:rPr>
            </a:br>
            <a:r>
              <a:rPr lang="fr-FR" sz="6600" dirty="0">
                <a:latin typeface="Berlin Sans FB" panose="020E0602020502020306" pitchFamily="34" charset="0"/>
              </a:rPr>
              <a:t>(New </a:t>
            </a:r>
            <a:r>
              <a:rPr lang="fr-FR" sz="6600" dirty="0" err="1">
                <a:latin typeface="Berlin Sans FB" panose="020E0602020502020306" pitchFamily="34" charset="0"/>
              </a:rPr>
              <a:t>Zealand</a:t>
            </a:r>
            <a:r>
              <a:rPr lang="fr-FR" sz="6600" dirty="0">
                <a:latin typeface="Berlin Sans FB" panose="020E0602020502020306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9327991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07B65F-6FA6-78A0-D288-9CAE5308C7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DF8EECC-DAE3-A542-AD84-2EF04C107D24}"/>
              </a:ext>
            </a:extLst>
          </p:cNvPr>
          <p:cNvSpPr/>
          <p:nvPr/>
        </p:nvSpPr>
        <p:spPr>
          <a:xfrm>
            <a:off x="0" y="883920"/>
            <a:ext cx="12192000" cy="597408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r>
              <a:rPr lang="fr-FR" sz="2800" dirty="0">
                <a:solidFill>
                  <a:schemeClr val="tx1"/>
                </a:solidFill>
                <a:latin typeface="Berlin Sans FB" panose="020E0602020502020306" pitchFamily="34" charset="0"/>
              </a:rPr>
              <a:t>					Watch the </a:t>
            </a:r>
            <a:r>
              <a:rPr lang="fr-FR" sz="2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video</a:t>
            </a:r>
            <a:r>
              <a:rPr lang="fr-FR" sz="2800" dirty="0">
                <a:solidFill>
                  <a:schemeClr val="tx1"/>
                </a:solidFill>
                <a:latin typeface="Berlin Sans FB" panose="020E0602020502020306" pitchFamily="34" charset="0"/>
              </a:rPr>
              <a:t>.</a:t>
            </a:r>
          </a:p>
          <a:p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91998C0-3A69-6DE5-D45E-4F7C388CA140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>
                <a:latin typeface="Berlin Sans FB" panose="020E0602020502020306" pitchFamily="34" charset="0"/>
              </a:rPr>
              <a:t>New </a:t>
            </a:r>
            <a:r>
              <a:rPr lang="fr-FR" sz="3200" dirty="0" err="1">
                <a:latin typeface="Berlin Sans FB" panose="020E0602020502020306" pitchFamily="34" charset="0"/>
              </a:rPr>
              <a:t>Zealand’s</a:t>
            </a:r>
            <a:r>
              <a:rPr lang="fr-FR" sz="3200" dirty="0">
                <a:latin typeface="Berlin Sans FB" panose="020E0602020502020306" pitchFamily="34" charset="0"/>
              </a:rPr>
              <a:t> </a:t>
            </a:r>
            <a:r>
              <a:rPr lang="fr-FR" sz="3200" dirty="0" err="1">
                <a:latin typeface="Berlin Sans FB" panose="020E0602020502020306" pitchFamily="34" charset="0"/>
              </a:rPr>
              <a:t>history</a:t>
            </a:r>
            <a:endParaRPr lang="fr-FR" sz="3200" dirty="0"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26024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73D99-2ACF-1CC2-1513-45C43D000D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B75C77AE-C6DD-B00E-C9A1-BC946FD6DE57}"/>
              </a:ext>
            </a:extLst>
          </p:cNvPr>
          <p:cNvSpPr/>
          <p:nvPr/>
        </p:nvSpPr>
        <p:spPr>
          <a:xfrm>
            <a:off x="0" y="883920"/>
            <a:ext cx="12192000" cy="597408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fr-FR" sz="40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What</a:t>
            </a:r>
            <a:r>
              <a:rPr lang="fr-FR" sz="4000" dirty="0">
                <a:solidFill>
                  <a:schemeClr val="tx1"/>
                </a:solidFill>
                <a:latin typeface="Berlin Sans FB" panose="020E0602020502020306" pitchFamily="34" charset="0"/>
              </a:rPr>
              <a:t> do </a:t>
            </a:r>
            <a:r>
              <a:rPr lang="fr-FR" sz="40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you</a:t>
            </a:r>
            <a:r>
              <a:rPr lang="fr-FR" sz="4000" dirty="0">
                <a:solidFill>
                  <a:schemeClr val="tx1"/>
                </a:solidFill>
                <a:latin typeface="Berlin Sans FB" panose="020E0602020502020306" pitchFamily="34" charset="0"/>
              </a:rPr>
              <a:t> </a:t>
            </a:r>
            <a:r>
              <a:rPr lang="fr-FR" sz="40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remember</a:t>
            </a:r>
            <a:r>
              <a:rPr lang="fr-FR" sz="4000" dirty="0">
                <a:solidFill>
                  <a:schemeClr val="tx1"/>
                </a:solidFill>
                <a:latin typeface="Berlin Sans FB" panose="020E0602020502020306" pitchFamily="34" charset="0"/>
              </a:rPr>
              <a:t>?</a:t>
            </a:r>
          </a:p>
          <a:p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pPr lvl="5"/>
            <a:r>
              <a:rPr lang="fr-FR" sz="32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Who</a:t>
            </a:r>
            <a:r>
              <a:rPr lang="fr-FR" sz="3200" dirty="0">
                <a:solidFill>
                  <a:schemeClr val="tx1"/>
                </a:solidFill>
                <a:latin typeface="Berlin Sans FB" panose="020E0602020502020306" pitchFamily="34" charset="0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were</a:t>
            </a:r>
            <a:r>
              <a:rPr lang="fr-FR" sz="3200" dirty="0">
                <a:solidFill>
                  <a:schemeClr val="tx1"/>
                </a:solidFill>
                <a:latin typeface="Berlin Sans FB" panose="020E0602020502020306" pitchFamily="34" charset="0"/>
              </a:rPr>
              <a:t> the </a:t>
            </a:r>
            <a:r>
              <a:rPr lang="fr-FR" sz="32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colonizers</a:t>
            </a:r>
            <a:r>
              <a:rPr lang="fr-FR" sz="3200" dirty="0">
                <a:solidFill>
                  <a:schemeClr val="tx1"/>
                </a:solidFill>
                <a:latin typeface="Berlin Sans FB" panose="020E0602020502020306" pitchFamily="34" charset="0"/>
              </a:rPr>
              <a:t>?</a:t>
            </a:r>
          </a:p>
          <a:p>
            <a:pPr lvl="5"/>
            <a:endParaRPr lang="fr-FR" sz="320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pPr lvl="5"/>
            <a:r>
              <a:rPr lang="fr-FR" sz="32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Did</a:t>
            </a:r>
            <a:r>
              <a:rPr lang="fr-FR" sz="3200" dirty="0">
                <a:solidFill>
                  <a:schemeClr val="tx1"/>
                </a:solidFill>
                <a:latin typeface="Berlin Sans FB" panose="020E0602020502020306" pitchFamily="34" charset="0"/>
              </a:rPr>
              <a:t> the Maori </a:t>
            </a:r>
            <a:r>
              <a:rPr lang="fr-FR" sz="32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fight</a:t>
            </a:r>
            <a:r>
              <a:rPr lang="fr-FR" sz="3200" dirty="0">
                <a:solidFill>
                  <a:schemeClr val="tx1"/>
                </a:solidFill>
                <a:latin typeface="Berlin Sans FB" panose="020E0602020502020306" pitchFamily="34" charset="0"/>
              </a:rPr>
              <a:t> back?</a:t>
            </a:r>
          </a:p>
          <a:p>
            <a:pPr lvl="5"/>
            <a:endParaRPr lang="fr-FR" sz="320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pPr lvl="5"/>
            <a:r>
              <a:rPr lang="fr-FR" sz="32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Why</a:t>
            </a:r>
            <a:r>
              <a:rPr lang="fr-FR" sz="3200" dirty="0">
                <a:solidFill>
                  <a:schemeClr val="tx1"/>
                </a:solidFill>
                <a:latin typeface="Berlin Sans FB" panose="020E0602020502020306" pitchFamily="34" charset="0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was</a:t>
            </a:r>
            <a:r>
              <a:rPr lang="fr-FR" sz="3200" dirty="0">
                <a:solidFill>
                  <a:schemeClr val="tx1"/>
                </a:solidFill>
                <a:latin typeface="Berlin Sans FB" panose="020E0602020502020306" pitchFamily="34" charset="0"/>
              </a:rPr>
              <a:t> the capital </a:t>
            </a:r>
            <a:r>
              <a:rPr lang="fr-FR" sz="32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moved</a:t>
            </a:r>
            <a:r>
              <a:rPr lang="fr-FR" sz="3200" dirty="0">
                <a:solidFill>
                  <a:schemeClr val="tx1"/>
                </a:solidFill>
                <a:latin typeface="Berlin Sans FB" panose="020E0602020502020306" pitchFamily="34" charset="0"/>
              </a:rPr>
              <a:t>?</a:t>
            </a:r>
          </a:p>
          <a:p>
            <a:pPr lvl="5"/>
            <a:endParaRPr lang="fr-FR" sz="320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pPr lvl="5"/>
            <a:r>
              <a:rPr lang="fr-FR" sz="32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What’s</a:t>
            </a:r>
            <a:r>
              <a:rPr lang="fr-FR" sz="3200" dirty="0">
                <a:solidFill>
                  <a:schemeClr val="tx1"/>
                </a:solidFill>
                <a:latin typeface="Berlin Sans FB" panose="020E0602020502020306" pitchFamily="34" charset="0"/>
              </a:rPr>
              <a:t> an </a:t>
            </a:r>
            <a:r>
              <a:rPr lang="fr-FR" sz="32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interesting</a:t>
            </a:r>
            <a:r>
              <a:rPr lang="fr-FR" sz="3200" dirty="0">
                <a:solidFill>
                  <a:schemeClr val="tx1"/>
                </a:solidFill>
                <a:latin typeface="Berlin Sans FB" panose="020E0602020502020306" pitchFamily="34" charset="0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fact</a:t>
            </a:r>
            <a:r>
              <a:rPr lang="fr-FR" sz="3200" dirty="0">
                <a:solidFill>
                  <a:schemeClr val="tx1"/>
                </a:solidFill>
                <a:latin typeface="Berlin Sans FB" panose="020E0602020502020306" pitchFamily="34" charset="0"/>
              </a:rPr>
              <a:t> about </a:t>
            </a:r>
            <a:r>
              <a:rPr lang="fr-FR" sz="32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women’s</a:t>
            </a:r>
            <a:r>
              <a:rPr lang="fr-FR" sz="3200" dirty="0">
                <a:solidFill>
                  <a:schemeClr val="tx1"/>
                </a:solidFill>
                <a:latin typeface="Berlin Sans FB" panose="020E0602020502020306" pitchFamily="34" charset="0"/>
              </a:rPr>
              <a:t> right to vote?</a:t>
            </a:r>
          </a:p>
          <a:p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56308FA-C28D-E37B-841C-E01DF43D4F09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>
                <a:latin typeface="Berlin Sans FB" panose="020E0602020502020306" pitchFamily="34" charset="0"/>
              </a:rPr>
              <a:t>New </a:t>
            </a:r>
            <a:r>
              <a:rPr lang="fr-FR" sz="3200" dirty="0" err="1">
                <a:latin typeface="Berlin Sans FB" panose="020E0602020502020306" pitchFamily="34" charset="0"/>
              </a:rPr>
              <a:t>Zealand’s</a:t>
            </a:r>
            <a:r>
              <a:rPr lang="fr-FR" sz="3200" dirty="0">
                <a:latin typeface="Berlin Sans FB" panose="020E0602020502020306" pitchFamily="34" charset="0"/>
              </a:rPr>
              <a:t> </a:t>
            </a:r>
            <a:r>
              <a:rPr lang="fr-FR" sz="3200" dirty="0" err="1">
                <a:latin typeface="Berlin Sans FB" panose="020E0602020502020306" pitchFamily="34" charset="0"/>
              </a:rPr>
              <a:t>history</a:t>
            </a:r>
            <a:endParaRPr lang="fr-FR" sz="3200" dirty="0"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4609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033BA6-16B3-B92F-629E-F54DCC64F8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BDBBDF5-4718-B758-6AFB-343C14005ED6}"/>
              </a:ext>
            </a:extLst>
          </p:cNvPr>
          <p:cNvSpPr/>
          <p:nvPr/>
        </p:nvSpPr>
        <p:spPr>
          <a:xfrm>
            <a:off x="0" y="883920"/>
            <a:ext cx="12192000" cy="597408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2800" noProof="0" dirty="0">
                <a:solidFill>
                  <a:schemeClr val="tx1"/>
                </a:solidFill>
                <a:latin typeface="Berlin Sans FB" panose="020E0602020502020306" pitchFamily="34" charset="0"/>
              </a:rPr>
              <a:t>Cut out the historical events and put them in the good order.</a:t>
            </a:r>
          </a:p>
          <a:p>
            <a:endParaRPr lang="en-US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r>
              <a:rPr lang="en-US" sz="2800" noProof="0" dirty="0">
                <a:solidFill>
                  <a:schemeClr val="tx1"/>
                </a:solidFill>
                <a:latin typeface="Berlin Sans FB" panose="020E0602020502020306" pitchFamily="34" charset="0"/>
              </a:rPr>
              <a:t>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2EE1C91-7700-C92A-F538-E2BCC82938F9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noProof="0" dirty="0">
                <a:latin typeface="Berlin Sans FB" panose="020E0602020502020306" pitchFamily="34" charset="0"/>
              </a:rPr>
              <a:t>New Zealand’s history</a:t>
            </a:r>
          </a:p>
        </p:txBody>
      </p:sp>
      <p:pic>
        <p:nvPicPr>
          <p:cNvPr id="3" name="Image 2" descr="Une image contenant texte, capture d’écran, Police, ligne&#10;&#10;Le contenu généré par l’IA peut être incorrect.">
            <a:extLst>
              <a:ext uri="{FF2B5EF4-FFF2-40B4-BE49-F238E27FC236}">
                <a16:creationId xmlns:a16="http://schemas.microsoft.com/office/drawing/2014/main" id="{EF3BE61A-C6E7-09DF-DA3A-59CBE69E7A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092" y="1674674"/>
            <a:ext cx="8831257" cy="469113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D16957A-784B-F078-8475-B17E89DA4E5F}"/>
              </a:ext>
            </a:extLst>
          </p:cNvPr>
          <p:cNvSpPr/>
          <p:nvPr/>
        </p:nvSpPr>
        <p:spPr>
          <a:xfrm>
            <a:off x="8297531" y="1484907"/>
            <a:ext cx="4425411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noProof="0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latin typeface="Berlin Sans FB" panose="020E0602020502020306" pitchFamily="34" charset="0"/>
              </a:rPr>
              <a:t>Only glue this part!</a:t>
            </a:r>
            <a:endParaRPr lang="fr-FR" sz="5400" b="1" dirty="0">
              <a:ln w="22225">
                <a:solidFill>
                  <a:schemeClr val="tx1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C0C920D-46F6-9C98-6CE6-532C948C8F27}"/>
              </a:ext>
            </a:extLst>
          </p:cNvPr>
          <p:cNvSpPr/>
          <p:nvPr/>
        </p:nvSpPr>
        <p:spPr>
          <a:xfrm>
            <a:off x="7835416" y="3226110"/>
            <a:ext cx="4425411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noProof="0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latin typeface="Berlin Sans FB" panose="020E0602020502020306" pitchFamily="34" charset="0"/>
              </a:rPr>
              <a:t>Cut this </a:t>
            </a:r>
          </a:p>
          <a:p>
            <a:pPr algn="ctr"/>
            <a:r>
              <a:rPr lang="en-US" sz="5400" b="1" noProof="0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latin typeface="Berlin Sans FB" panose="020E0602020502020306" pitchFamily="34" charset="0"/>
              </a:rPr>
              <a:t>part into pieces!</a:t>
            </a:r>
            <a:endParaRPr lang="fr-FR" sz="5400" b="1" dirty="0">
              <a:ln w="22225">
                <a:solidFill>
                  <a:schemeClr val="tx1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3AC51FA8-9209-4D44-BA59-B4FAC877A6A7}"/>
              </a:ext>
            </a:extLst>
          </p:cNvPr>
          <p:cNvCxnSpPr/>
          <p:nvPr/>
        </p:nvCxnSpPr>
        <p:spPr>
          <a:xfrm>
            <a:off x="9124335" y="3226110"/>
            <a:ext cx="2802194" cy="13123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39376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58556A-7AD6-3782-092E-3C2DBB2FCD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467FD90-65AC-2A96-62C4-08EFEF07D70D}"/>
              </a:ext>
            </a:extLst>
          </p:cNvPr>
          <p:cNvSpPr/>
          <p:nvPr/>
        </p:nvSpPr>
        <p:spPr>
          <a:xfrm>
            <a:off x="0" y="883920"/>
            <a:ext cx="12192000" cy="597408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pic>
        <p:nvPicPr>
          <p:cNvPr id="12" name="Image 1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16509826-787F-57D1-5E02-1AAF8513A5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357" y="1524834"/>
            <a:ext cx="11752446" cy="399106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F551DD7-09BA-7AD2-F1AA-9085EEFBA14D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 err="1">
                <a:latin typeface="Berlin Sans FB" panose="020E0602020502020306" pitchFamily="34" charset="0"/>
              </a:rPr>
              <a:t>What</a:t>
            </a:r>
            <a:r>
              <a:rPr lang="fr-FR" sz="3200" dirty="0">
                <a:latin typeface="Berlin Sans FB" panose="020E0602020502020306" pitchFamily="34" charset="0"/>
              </a:rPr>
              <a:t> are </a:t>
            </a:r>
            <a:r>
              <a:rPr lang="fr-FR" sz="3200" dirty="0" err="1">
                <a:latin typeface="Berlin Sans FB" panose="020E0602020502020306" pitchFamily="34" charset="0"/>
              </a:rPr>
              <a:t>we</a:t>
            </a:r>
            <a:r>
              <a:rPr lang="fr-FR" sz="3200" dirty="0">
                <a:latin typeface="Berlin Sans FB" panose="020E0602020502020306" pitchFamily="34" charset="0"/>
              </a:rPr>
              <a:t> </a:t>
            </a:r>
            <a:r>
              <a:rPr lang="fr-FR" sz="3200" dirty="0" err="1">
                <a:latin typeface="Berlin Sans FB" panose="020E0602020502020306" pitchFamily="34" charset="0"/>
              </a:rPr>
              <a:t>going</a:t>
            </a:r>
            <a:r>
              <a:rPr lang="fr-FR" sz="3200" dirty="0">
                <a:latin typeface="Berlin Sans FB" panose="020E0602020502020306" pitchFamily="34" charset="0"/>
              </a:rPr>
              <a:t> to talk about?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E7B8116-B359-7D65-9E7B-79074D8C8666}"/>
              </a:ext>
            </a:extLst>
          </p:cNvPr>
          <p:cNvSpPr/>
          <p:nvPr/>
        </p:nvSpPr>
        <p:spPr>
          <a:xfrm>
            <a:off x="480721" y="2875101"/>
            <a:ext cx="1956619" cy="245806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68698B1-C344-5F71-F27E-B482F2A2BEA4}"/>
              </a:ext>
            </a:extLst>
          </p:cNvPr>
          <p:cNvSpPr/>
          <p:nvPr/>
        </p:nvSpPr>
        <p:spPr>
          <a:xfrm>
            <a:off x="2754629" y="2905014"/>
            <a:ext cx="1956619" cy="245806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17D229D-8801-C528-4D0D-8592F55556D8}"/>
              </a:ext>
            </a:extLst>
          </p:cNvPr>
          <p:cNvSpPr/>
          <p:nvPr/>
        </p:nvSpPr>
        <p:spPr>
          <a:xfrm>
            <a:off x="4930214" y="2905013"/>
            <a:ext cx="1956619" cy="245806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0AE5852-96A5-2116-74F6-E7FB4F0C5F6F}"/>
              </a:ext>
            </a:extLst>
          </p:cNvPr>
          <p:cNvSpPr/>
          <p:nvPr/>
        </p:nvSpPr>
        <p:spPr>
          <a:xfrm>
            <a:off x="7177696" y="2905013"/>
            <a:ext cx="1956619" cy="245806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0F2CAE0-6806-64E9-234B-7936A70832E8}"/>
              </a:ext>
            </a:extLst>
          </p:cNvPr>
          <p:cNvSpPr/>
          <p:nvPr/>
        </p:nvSpPr>
        <p:spPr>
          <a:xfrm>
            <a:off x="9366555" y="2905013"/>
            <a:ext cx="1956619" cy="245806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152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6" grpId="0" animBg="1"/>
      <p:bldP spid="1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9B2F14-C160-83BE-C92E-72FD64CE5E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E812806-45B8-B48D-7D37-A89816073555}"/>
              </a:ext>
            </a:extLst>
          </p:cNvPr>
          <p:cNvSpPr/>
          <p:nvPr/>
        </p:nvSpPr>
        <p:spPr>
          <a:xfrm>
            <a:off x="0" y="883920"/>
            <a:ext cx="12192000" cy="597408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A0901F2-C985-B81C-8844-227E97F758CC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>
                <a:latin typeface="Berlin Sans FB" panose="020E0602020502020306" pitchFamily="34" charset="0"/>
              </a:rPr>
              <a:t>New </a:t>
            </a:r>
            <a:r>
              <a:rPr lang="fr-FR" sz="3200" dirty="0" err="1">
                <a:latin typeface="Berlin Sans FB" panose="020E0602020502020306" pitchFamily="34" charset="0"/>
              </a:rPr>
              <a:t>Zealand’s</a:t>
            </a:r>
            <a:r>
              <a:rPr lang="fr-FR" sz="3200" dirty="0">
                <a:latin typeface="Berlin Sans FB" panose="020E0602020502020306" pitchFamily="34" charset="0"/>
              </a:rPr>
              <a:t> population</a:t>
            </a:r>
          </a:p>
        </p:txBody>
      </p:sp>
      <p:pic>
        <p:nvPicPr>
          <p:cNvPr id="3" name="Image 2" descr="Une image contenant texte, capture d’écran, Police, logo&#10;&#10;Le contenu généré par l’IA peut être incorrect.">
            <a:extLst>
              <a:ext uri="{FF2B5EF4-FFF2-40B4-BE49-F238E27FC236}">
                <a16:creationId xmlns:a16="http://schemas.microsoft.com/office/drawing/2014/main" id="{8FEDD4FC-F2AB-77E8-F092-C031A78BD4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4580" y="1027026"/>
            <a:ext cx="6919560" cy="458763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6DBEA76-C23C-61F0-E95A-208867D152B4}"/>
              </a:ext>
            </a:extLst>
          </p:cNvPr>
          <p:cNvSpPr txBox="1"/>
          <p:nvPr/>
        </p:nvSpPr>
        <p:spPr>
          <a:xfrm flipH="1">
            <a:off x="2310580" y="5793062"/>
            <a:ext cx="93013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dirty="0">
                <a:latin typeface="Berlin Sans FB" panose="020E0602020502020306" pitchFamily="34" charset="0"/>
              </a:rPr>
              <a:t>How do </a:t>
            </a:r>
            <a:r>
              <a:rPr lang="fr-FR" sz="4400" dirty="0" err="1">
                <a:latin typeface="Berlin Sans FB" panose="020E0602020502020306" pitchFamily="34" charset="0"/>
              </a:rPr>
              <a:t>you</a:t>
            </a:r>
            <a:r>
              <a:rPr lang="fr-FR" sz="4400" dirty="0">
                <a:latin typeface="Berlin Sans FB" panose="020E0602020502020306" pitchFamily="34" charset="0"/>
              </a:rPr>
              <a:t> </a:t>
            </a:r>
            <a:r>
              <a:rPr lang="fr-FR" sz="4400" dirty="0" err="1">
                <a:latin typeface="Berlin Sans FB" panose="020E0602020502020306" pitchFamily="34" charset="0"/>
              </a:rPr>
              <a:t>explain</a:t>
            </a:r>
            <a:r>
              <a:rPr lang="fr-FR" sz="4400" dirty="0">
                <a:latin typeface="Berlin Sans FB" panose="020E0602020502020306" pitchFamily="34" charset="0"/>
              </a:rPr>
              <a:t> </a:t>
            </a:r>
            <a:r>
              <a:rPr lang="fr-FR" sz="4400" dirty="0" err="1">
                <a:latin typeface="Berlin Sans FB" panose="020E0602020502020306" pitchFamily="34" charset="0"/>
              </a:rPr>
              <a:t>this</a:t>
            </a:r>
            <a:r>
              <a:rPr lang="fr-FR" sz="4400" dirty="0">
                <a:latin typeface="Berlin Sans FB" panose="020E0602020502020306" pitchFamily="34" charset="0"/>
              </a:rPr>
              <a:t> pie chart? </a:t>
            </a:r>
          </a:p>
        </p:txBody>
      </p:sp>
    </p:spTree>
    <p:extLst>
      <p:ext uri="{BB962C8B-B14F-4D97-AF65-F5344CB8AC3E}">
        <p14:creationId xmlns:p14="http://schemas.microsoft.com/office/powerpoint/2010/main" val="29720356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C858D3-009B-2E42-8E69-55668F67C8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468814B-FAFD-31BA-4FDD-457F660255EF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 err="1">
                <a:latin typeface="Berlin Sans FB" panose="020E0602020502020306" pitchFamily="34" charset="0"/>
              </a:rPr>
              <a:t>What</a:t>
            </a:r>
            <a:r>
              <a:rPr lang="fr-FR" sz="3200" dirty="0">
                <a:latin typeface="Berlin Sans FB" panose="020E0602020502020306" pitchFamily="34" charset="0"/>
              </a:rPr>
              <a:t> are </a:t>
            </a:r>
            <a:r>
              <a:rPr lang="fr-FR" sz="3200" dirty="0" err="1">
                <a:latin typeface="Berlin Sans FB" panose="020E0602020502020306" pitchFamily="34" charset="0"/>
              </a:rPr>
              <a:t>we</a:t>
            </a:r>
            <a:r>
              <a:rPr lang="fr-FR" sz="3200" dirty="0">
                <a:latin typeface="Berlin Sans FB" panose="020E0602020502020306" pitchFamily="34" charset="0"/>
              </a:rPr>
              <a:t> </a:t>
            </a:r>
            <a:r>
              <a:rPr lang="fr-FR" sz="3200" dirty="0" err="1">
                <a:latin typeface="Berlin Sans FB" panose="020E0602020502020306" pitchFamily="34" charset="0"/>
              </a:rPr>
              <a:t>going</a:t>
            </a:r>
            <a:r>
              <a:rPr lang="fr-FR" sz="3200" dirty="0">
                <a:latin typeface="Berlin Sans FB" panose="020E0602020502020306" pitchFamily="34" charset="0"/>
              </a:rPr>
              <a:t> to talk about?</a:t>
            </a:r>
          </a:p>
        </p:txBody>
      </p:sp>
      <p:pic>
        <p:nvPicPr>
          <p:cNvPr id="3" name="Image 2" descr="Une image contenant texte, carte, diagramme&#10;&#10;Le contenu généré par l’IA peut être incorrect.">
            <a:extLst>
              <a:ext uri="{FF2B5EF4-FFF2-40B4-BE49-F238E27FC236}">
                <a16:creationId xmlns:a16="http://schemas.microsoft.com/office/drawing/2014/main" id="{42CAECE0-3488-8275-33B3-516F03E5BB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04" y="0"/>
            <a:ext cx="12118295" cy="7081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8854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F29327-3FA5-24C4-CD38-02F16531DC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4710DA7-2B7D-265A-CAF4-7106EEB3FBB2}"/>
              </a:ext>
            </a:extLst>
          </p:cNvPr>
          <p:cNvSpPr/>
          <p:nvPr/>
        </p:nvSpPr>
        <p:spPr>
          <a:xfrm>
            <a:off x="0" y="883920"/>
            <a:ext cx="12192000" cy="597408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fr-FR" sz="2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pdf</a:t>
            </a:r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13D4979-7850-9123-499B-C2CD44E21B4B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>
                <a:latin typeface="Berlin Sans FB" panose="020E0602020502020306" pitchFamily="34" charset="0"/>
              </a:rPr>
              <a:t>Les quantifieurs</a:t>
            </a:r>
          </a:p>
        </p:txBody>
      </p:sp>
    </p:spTree>
    <p:extLst>
      <p:ext uri="{BB962C8B-B14F-4D97-AF65-F5344CB8AC3E}">
        <p14:creationId xmlns:p14="http://schemas.microsoft.com/office/powerpoint/2010/main" val="41762658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A0255A-5012-837E-5099-590690C748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89F3270-6D7E-4B7D-5706-4C1FE0A91252}"/>
              </a:ext>
            </a:extLst>
          </p:cNvPr>
          <p:cNvSpPr/>
          <p:nvPr/>
        </p:nvSpPr>
        <p:spPr>
          <a:xfrm>
            <a:off x="0" y="883920"/>
            <a:ext cx="12192000" cy="597408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fr-FR" sz="2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pdf</a:t>
            </a:r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241C46A-BCB7-CBA2-217C-C64562F9081B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>
                <a:latin typeface="Berlin Sans FB" panose="020E0602020502020306" pitchFamily="34" charset="0"/>
              </a:rPr>
              <a:t>Training </a:t>
            </a:r>
            <a:r>
              <a:rPr lang="fr-FR" sz="3200" dirty="0" err="1">
                <a:latin typeface="Berlin Sans FB" panose="020E0602020502020306" pitchFamily="34" charset="0"/>
              </a:rPr>
              <a:t>task</a:t>
            </a:r>
            <a:endParaRPr lang="fr-FR" sz="3200" dirty="0">
              <a:latin typeface="Berlin Sans FB" panose="020E0602020502020306" pitchFamily="34" charset="0"/>
            </a:endParaRPr>
          </a:p>
        </p:txBody>
      </p:sp>
      <p:pic>
        <p:nvPicPr>
          <p:cNvPr id="3" name="Image 2" descr="Une image contenant texte, habits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DB31DF8B-7937-930F-4CC8-626C6BAC10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1200"/>
            <a:ext cx="12106581" cy="386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3899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4BD563-0F0F-D697-AD5D-21DD652A4C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E6FFFA72-8E46-B0BB-B00D-0F911B274EDC}"/>
              </a:ext>
            </a:extLst>
          </p:cNvPr>
          <p:cNvSpPr/>
          <p:nvPr/>
        </p:nvSpPr>
        <p:spPr>
          <a:xfrm>
            <a:off x="0" y="711200"/>
            <a:ext cx="12192000" cy="597408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altLang="fr-FR" sz="2800" b="1">
                <a:solidFill>
                  <a:schemeClr val="tx1"/>
                </a:solidFill>
                <a:latin typeface="Arial" panose="020B0604020202020204" pitchFamily="34" charset="0"/>
              </a:rPr>
              <a:t>Peu d’Européens oseraient se faire tatouer un moko, c’est trop douloureux.</a:t>
            </a:r>
            <a:endParaRPr lang="fr-FR" altLang="fr-FR" sz="280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altLang="fr-FR" sz="2800" b="1">
                <a:solidFill>
                  <a:schemeClr val="tx1"/>
                </a:solidFill>
                <a:latin typeface="Arial" panose="020B0604020202020204" pitchFamily="34" charset="0"/>
              </a:rPr>
              <a:t>J’ai quelques amis qui ont déménagé en Nouvelle-Zélande, mais c’est un pays qui reste assez méconnu des Français.</a:t>
            </a:r>
            <a:endParaRPr lang="fr-FR" altLang="fr-FR" sz="280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altLang="fr-FR" sz="2800" b="1">
                <a:solidFill>
                  <a:schemeClr val="tx1"/>
                </a:solidFill>
                <a:latin typeface="Arial" panose="020B0604020202020204" pitchFamily="34" charset="0"/>
              </a:rPr>
              <a:t>Il y a peu d’espoir que nous puissions gagner le match de rugby contre les All Blacks, ils sont beaucoup plus forts que nous.</a:t>
            </a:r>
            <a:endParaRPr lang="fr-FR" altLang="fr-FR" sz="280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altLang="fr-FR" sz="2800" b="1">
                <a:solidFill>
                  <a:schemeClr val="tx1"/>
                </a:solidFill>
                <a:latin typeface="Arial" panose="020B0604020202020204" pitchFamily="34" charset="0"/>
              </a:rPr>
              <a:t>J’ai besoin d’un peu d’aide pour convaincre ma mère de me laisser me faire un tatouage.</a:t>
            </a:r>
            <a:endParaRPr lang="fr-FR" altLang="fr-FR" sz="2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476331A-B4A9-8728-1058-CE2D1CD81947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 err="1">
                <a:latin typeface="Berlin Sans FB" panose="020E0602020502020306" pitchFamily="34" charset="0"/>
              </a:rPr>
              <a:t>What</a:t>
            </a:r>
            <a:r>
              <a:rPr lang="fr-FR" sz="3200" dirty="0">
                <a:latin typeface="Berlin Sans FB" panose="020E0602020502020306" pitchFamily="34" charset="0"/>
              </a:rPr>
              <a:t> are </a:t>
            </a:r>
            <a:r>
              <a:rPr lang="fr-FR" sz="3200" dirty="0" err="1">
                <a:latin typeface="Berlin Sans FB" panose="020E0602020502020306" pitchFamily="34" charset="0"/>
              </a:rPr>
              <a:t>we</a:t>
            </a:r>
            <a:r>
              <a:rPr lang="fr-FR" sz="3200" dirty="0">
                <a:latin typeface="Berlin Sans FB" panose="020E0602020502020306" pitchFamily="34" charset="0"/>
              </a:rPr>
              <a:t> </a:t>
            </a:r>
            <a:r>
              <a:rPr lang="fr-FR" sz="3200" dirty="0" err="1">
                <a:latin typeface="Berlin Sans FB" panose="020E0602020502020306" pitchFamily="34" charset="0"/>
              </a:rPr>
              <a:t>going</a:t>
            </a:r>
            <a:r>
              <a:rPr lang="fr-FR" sz="3200" dirty="0">
                <a:latin typeface="Berlin Sans FB" panose="020E0602020502020306" pitchFamily="34" charset="0"/>
              </a:rPr>
              <a:t> to talk about?</a:t>
            </a:r>
          </a:p>
        </p:txBody>
      </p:sp>
    </p:spTree>
    <p:extLst>
      <p:ext uri="{BB962C8B-B14F-4D97-AF65-F5344CB8AC3E}">
        <p14:creationId xmlns:p14="http://schemas.microsoft.com/office/powerpoint/2010/main" val="14049849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75A339-FEB5-98B9-880E-D7AF5E29D7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3083617-A977-3B93-8DE8-E024E15DC177}"/>
              </a:ext>
            </a:extLst>
          </p:cNvPr>
          <p:cNvSpPr/>
          <p:nvPr/>
        </p:nvSpPr>
        <p:spPr>
          <a:xfrm>
            <a:off x="0" y="883920"/>
            <a:ext cx="12192000" cy="597408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fr-FR" sz="2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rzgzg</a:t>
            </a:r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2B1DA63-D101-3E69-EA93-7333D71A516F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 err="1">
                <a:latin typeface="Berlin Sans FB" panose="020E0602020502020306" pitchFamily="34" charset="0"/>
              </a:rPr>
              <a:t>What</a:t>
            </a:r>
            <a:r>
              <a:rPr lang="fr-FR" sz="3200" dirty="0">
                <a:latin typeface="Berlin Sans FB" panose="020E0602020502020306" pitchFamily="34" charset="0"/>
              </a:rPr>
              <a:t> are </a:t>
            </a:r>
            <a:r>
              <a:rPr lang="fr-FR" sz="3200" dirty="0" err="1">
                <a:latin typeface="Berlin Sans FB" panose="020E0602020502020306" pitchFamily="34" charset="0"/>
              </a:rPr>
              <a:t>we</a:t>
            </a:r>
            <a:r>
              <a:rPr lang="fr-FR" sz="3200" dirty="0">
                <a:latin typeface="Berlin Sans FB" panose="020E0602020502020306" pitchFamily="34" charset="0"/>
              </a:rPr>
              <a:t> </a:t>
            </a:r>
            <a:r>
              <a:rPr lang="fr-FR" sz="3200" dirty="0" err="1">
                <a:latin typeface="Berlin Sans FB" panose="020E0602020502020306" pitchFamily="34" charset="0"/>
              </a:rPr>
              <a:t>going</a:t>
            </a:r>
            <a:r>
              <a:rPr lang="fr-FR" sz="3200" dirty="0">
                <a:latin typeface="Berlin Sans FB" panose="020E0602020502020306" pitchFamily="34" charset="0"/>
              </a:rPr>
              <a:t> to talk about?</a:t>
            </a:r>
          </a:p>
        </p:txBody>
      </p:sp>
    </p:spTree>
    <p:extLst>
      <p:ext uri="{BB962C8B-B14F-4D97-AF65-F5344CB8AC3E}">
        <p14:creationId xmlns:p14="http://schemas.microsoft.com/office/powerpoint/2010/main" val="24867012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497276-2A3E-A91B-9FF0-FA1B2D69C9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texte, capture d’écran, Police, ligne&#10;&#10;Le contenu généré par l’IA peut être incorrect.">
            <a:extLst>
              <a:ext uri="{FF2B5EF4-FFF2-40B4-BE49-F238E27FC236}">
                <a16:creationId xmlns:a16="http://schemas.microsoft.com/office/drawing/2014/main" id="{980B1380-69A0-CC05-A5FD-6174D8B019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048628"/>
            <a:ext cx="12187299" cy="3396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1255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BF75E9-3C3C-9BFA-2F85-75597054D7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B770F98E-F06C-4C45-4DE6-D02D242DD126}"/>
              </a:ext>
            </a:extLst>
          </p:cNvPr>
          <p:cNvSpPr/>
          <p:nvPr/>
        </p:nvSpPr>
        <p:spPr>
          <a:xfrm>
            <a:off x="0" y="883920"/>
            <a:ext cx="12192000" cy="597408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fr-FR" sz="2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rzgzg</a:t>
            </a:r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E84CE17-E86E-1230-BE93-0CD96C498B60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 err="1">
                <a:latin typeface="Berlin Sans FB" panose="020E0602020502020306" pitchFamily="34" charset="0"/>
              </a:rPr>
              <a:t>What</a:t>
            </a:r>
            <a:r>
              <a:rPr lang="fr-FR" sz="3200" dirty="0">
                <a:latin typeface="Berlin Sans FB" panose="020E0602020502020306" pitchFamily="34" charset="0"/>
              </a:rPr>
              <a:t> are </a:t>
            </a:r>
            <a:r>
              <a:rPr lang="fr-FR" sz="3200" dirty="0" err="1">
                <a:latin typeface="Berlin Sans FB" panose="020E0602020502020306" pitchFamily="34" charset="0"/>
              </a:rPr>
              <a:t>we</a:t>
            </a:r>
            <a:r>
              <a:rPr lang="fr-FR" sz="3200" dirty="0">
                <a:latin typeface="Berlin Sans FB" panose="020E0602020502020306" pitchFamily="34" charset="0"/>
              </a:rPr>
              <a:t> </a:t>
            </a:r>
            <a:r>
              <a:rPr lang="fr-FR" sz="3200" dirty="0" err="1">
                <a:latin typeface="Berlin Sans FB" panose="020E0602020502020306" pitchFamily="34" charset="0"/>
              </a:rPr>
              <a:t>going</a:t>
            </a:r>
            <a:r>
              <a:rPr lang="fr-FR" sz="3200" dirty="0">
                <a:latin typeface="Berlin Sans FB" panose="020E0602020502020306" pitchFamily="34" charset="0"/>
              </a:rPr>
              <a:t> to talk about?</a:t>
            </a:r>
          </a:p>
        </p:txBody>
      </p:sp>
    </p:spTree>
    <p:extLst>
      <p:ext uri="{BB962C8B-B14F-4D97-AF65-F5344CB8AC3E}">
        <p14:creationId xmlns:p14="http://schemas.microsoft.com/office/powerpoint/2010/main" val="1172170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B2E841-DDEA-22A4-A512-C7E1274CB3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901CB89-C44D-4B02-E626-5D6947D815F1}"/>
              </a:ext>
            </a:extLst>
          </p:cNvPr>
          <p:cNvSpPr/>
          <p:nvPr/>
        </p:nvSpPr>
        <p:spPr>
          <a:xfrm>
            <a:off x="0" y="1107440"/>
            <a:ext cx="12192000" cy="575056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3600" dirty="0">
                <a:solidFill>
                  <a:schemeClr val="tx1"/>
                </a:solidFill>
                <a:latin typeface="Berlin Sans FB" panose="020E0602020502020306" pitchFamily="34" charset="0"/>
              </a:rPr>
              <a:t>Lesson 1: Discover New Zealand</a:t>
            </a:r>
          </a:p>
          <a:p>
            <a:endParaRPr lang="en-US" sz="3600" noProof="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endParaRPr lang="en-US" sz="3600" noProof="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endParaRPr lang="en-US" sz="3600" noProof="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0BDC2A6-F907-6C6F-D264-F1B2B530AA42}"/>
              </a:ext>
            </a:extLst>
          </p:cNvPr>
          <p:cNvSpPr/>
          <p:nvPr/>
        </p:nvSpPr>
        <p:spPr>
          <a:xfrm>
            <a:off x="0" y="0"/>
            <a:ext cx="11348720" cy="95504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4400" dirty="0">
                <a:latin typeface="Berlin Sans FB" panose="020E0602020502020306" pitchFamily="34" charset="0"/>
              </a:rPr>
              <a:t>In </a:t>
            </a:r>
            <a:r>
              <a:rPr lang="fr-FR" sz="4400" dirty="0" err="1">
                <a:latin typeface="Berlin Sans FB" panose="020E0602020502020306" pitchFamily="34" charset="0"/>
              </a:rPr>
              <a:t>your</a:t>
            </a:r>
            <a:r>
              <a:rPr lang="fr-FR" sz="4400" dirty="0">
                <a:latin typeface="Berlin Sans FB" panose="020E0602020502020306" pitchFamily="34" charset="0"/>
              </a:rPr>
              <a:t> </a:t>
            </a:r>
            <a:r>
              <a:rPr lang="fr-FR" sz="4400" dirty="0" err="1">
                <a:latin typeface="Berlin Sans FB" panose="020E0602020502020306" pitchFamily="34" charset="0"/>
              </a:rPr>
              <a:t>copybook</a:t>
            </a:r>
            <a:r>
              <a:rPr lang="fr-FR" sz="4400" dirty="0">
                <a:latin typeface="Berlin Sans FB" panose="020E0602020502020306" pitchFamily="34" charset="0"/>
              </a:rPr>
              <a:t>:</a:t>
            </a:r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0006F070-D4DB-E3AE-0273-5574705D0632}"/>
              </a:ext>
            </a:extLst>
          </p:cNvPr>
          <p:cNvCxnSpPr/>
          <p:nvPr/>
        </p:nvCxnSpPr>
        <p:spPr>
          <a:xfrm>
            <a:off x="436880" y="1981200"/>
            <a:ext cx="580136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83062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E3FF88-6288-01F6-F4C1-52F493BD31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AC11346-FF0B-8069-7039-FCE858E664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3341" y="1953035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fr-FR" sz="8800" b="1" dirty="0" err="1">
                <a:latin typeface="Berlin Sans FB" panose="020E0602020502020306" pitchFamily="34" charset="0"/>
              </a:rPr>
              <a:t>What</a:t>
            </a:r>
            <a:r>
              <a:rPr lang="fr-FR" sz="8800" b="1" dirty="0">
                <a:latin typeface="Berlin Sans FB" panose="020E0602020502020306" pitchFamily="34" charset="0"/>
              </a:rPr>
              <a:t> do </a:t>
            </a:r>
            <a:r>
              <a:rPr lang="fr-FR" sz="8800" b="1" dirty="0" err="1">
                <a:latin typeface="Berlin Sans FB" panose="020E0602020502020306" pitchFamily="34" charset="0"/>
              </a:rPr>
              <a:t>you</a:t>
            </a:r>
            <a:r>
              <a:rPr lang="fr-FR" sz="8800" b="1" dirty="0">
                <a:latin typeface="Berlin Sans FB" panose="020E0602020502020306" pitchFamily="34" charset="0"/>
              </a:rPr>
              <a:t> know about New </a:t>
            </a:r>
            <a:r>
              <a:rPr lang="fr-FR" sz="8800" b="1" dirty="0" err="1">
                <a:latin typeface="Berlin Sans FB" panose="020E0602020502020306" pitchFamily="34" charset="0"/>
              </a:rPr>
              <a:t>Zealand</a:t>
            </a:r>
            <a:r>
              <a:rPr lang="fr-FR" sz="8800" b="1" dirty="0">
                <a:latin typeface="Berlin Sans FB" panose="020E0602020502020306" pitchFamily="34" charset="0"/>
              </a:rPr>
              <a:t>?</a:t>
            </a:r>
            <a:endParaRPr lang="fr-FR" sz="6600" dirty="0"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46659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B9CF76-63B8-67F1-F548-D834D3857A28}"/>
              </a:ext>
            </a:extLst>
          </p:cNvPr>
          <p:cNvSpPr/>
          <p:nvPr/>
        </p:nvSpPr>
        <p:spPr>
          <a:xfrm>
            <a:off x="-1" y="0"/>
            <a:ext cx="6776721" cy="324104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>
                <a:latin typeface="Berlin Sans FB" panose="020E0602020502020306" pitchFamily="34" charset="0"/>
              </a:rPr>
              <a:t>1. Look at the </a:t>
            </a:r>
            <a:r>
              <a:rPr lang="fr-FR" sz="3200" dirty="0" err="1">
                <a:latin typeface="Berlin Sans FB" panose="020E0602020502020306" pitchFamily="34" charset="0"/>
              </a:rPr>
              <a:t>map</a:t>
            </a:r>
            <a:r>
              <a:rPr lang="fr-FR" sz="3200" dirty="0">
                <a:latin typeface="Berlin Sans FB" panose="020E0602020502020306" pitchFamily="34" charset="0"/>
              </a:rPr>
              <a:t>. </a:t>
            </a:r>
          </a:p>
          <a:p>
            <a:endParaRPr lang="fr-FR" sz="3200" dirty="0">
              <a:latin typeface="Berlin Sans FB" panose="020E0602020502020306" pitchFamily="34" charset="0"/>
            </a:endParaRPr>
          </a:p>
          <a:p>
            <a:r>
              <a:rPr lang="fr-FR" sz="3200" dirty="0" err="1">
                <a:latin typeface="Berlin Sans FB" panose="020E0602020502020306" pitchFamily="34" charset="0"/>
              </a:rPr>
              <a:t>What</a:t>
            </a:r>
            <a:r>
              <a:rPr lang="fr-FR" sz="3200" dirty="0">
                <a:latin typeface="Berlin Sans FB" panose="020E0602020502020306" pitchFamily="34" charset="0"/>
              </a:rPr>
              <a:t> do </a:t>
            </a:r>
            <a:r>
              <a:rPr lang="fr-FR" sz="3200" dirty="0" err="1">
                <a:latin typeface="Berlin Sans FB" panose="020E0602020502020306" pitchFamily="34" charset="0"/>
              </a:rPr>
              <a:t>you</a:t>
            </a:r>
            <a:r>
              <a:rPr lang="fr-FR" sz="3200" dirty="0">
                <a:latin typeface="Berlin Sans FB" panose="020E0602020502020306" pitchFamily="34" charset="0"/>
              </a:rPr>
              <a:t> notice about New </a:t>
            </a:r>
            <a:r>
              <a:rPr lang="fr-FR" sz="3200" dirty="0" err="1">
                <a:latin typeface="Berlin Sans FB" panose="020E0602020502020306" pitchFamily="34" charset="0"/>
              </a:rPr>
              <a:t>Zealand</a:t>
            </a:r>
            <a:r>
              <a:rPr lang="fr-FR" sz="3200" dirty="0">
                <a:latin typeface="Berlin Sans FB" panose="020E0602020502020306" pitchFamily="34" charset="0"/>
              </a:rPr>
              <a:t>? </a:t>
            </a:r>
          </a:p>
          <a:p>
            <a:endParaRPr lang="fr-FR" sz="3200" dirty="0">
              <a:latin typeface="Berlin Sans FB" panose="020E0602020502020306" pitchFamily="34" charset="0"/>
            </a:endParaRPr>
          </a:p>
          <a:p>
            <a:r>
              <a:rPr lang="fr-FR" sz="3200" dirty="0" err="1">
                <a:latin typeface="Berlin Sans FB" panose="020E0602020502020306" pitchFamily="34" charset="0"/>
              </a:rPr>
              <a:t>What</a:t>
            </a:r>
            <a:r>
              <a:rPr lang="fr-FR" sz="3200" dirty="0">
                <a:latin typeface="Berlin Sans FB" panose="020E0602020502020306" pitchFamily="34" charset="0"/>
              </a:rPr>
              <a:t> </a:t>
            </a:r>
            <a:r>
              <a:rPr lang="fr-FR" sz="3200" dirty="0" err="1">
                <a:latin typeface="Berlin Sans FB" panose="020E0602020502020306" pitchFamily="34" charset="0"/>
              </a:rPr>
              <a:t>is</a:t>
            </a:r>
            <a:r>
              <a:rPr lang="fr-FR" sz="3200" dirty="0">
                <a:latin typeface="Berlin Sans FB" panose="020E0602020502020306" pitchFamily="34" charset="0"/>
              </a:rPr>
              <a:t> NZ </a:t>
            </a:r>
            <a:r>
              <a:rPr lang="fr-FR" sz="3200" dirty="0" err="1">
                <a:latin typeface="Berlin Sans FB" panose="020E0602020502020306" pitchFamily="34" charset="0"/>
              </a:rPr>
              <a:t>famous</a:t>
            </a:r>
            <a:r>
              <a:rPr lang="fr-FR" sz="3200" dirty="0">
                <a:latin typeface="Berlin Sans FB" panose="020E0602020502020306" pitchFamily="34" charset="0"/>
              </a:rPr>
              <a:t> for?</a:t>
            </a:r>
          </a:p>
        </p:txBody>
      </p:sp>
      <p:pic>
        <p:nvPicPr>
          <p:cNvPr id="8" name="Image 7" descr="Une image contenant texte, car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7AFAB652-E34A-D69F-6AA2-B043AE0D09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6721" y="-6577"/>
            <a:ext cx="5415280" cy="6864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8193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0FBA8-A3A2-0D3E-511E-6F51D0D1F4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928EA19-8688-4621-1F22-EB5E9D2600D4}"/>
              </a:ext>
            </a:extLst>
          </p:cNvPr>
          <p:cNvSpPr/>
          <p:nvPr/>
        </p:nvSpPr>
        <p:spPr>
          <a:xfrm>
            <a:off x="0" y="1107440"/>
            <a:ext cx="12192000" cy="575056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3600" noProof="0" dirty="0">
                <a:solidFill>
                  <a:schemeClr val="tx1"/>
                </a:solidFill>
                <a:latin typeface="Berlin Sans FB" panose="020E0602020502020306" pitchFamily="34" charset="0"/>
              </a:rPr>
              <a:t>New Zealand is said to be :</a:t>
            </a:r>
          </a:p>
          <a:p>
            <a:endParaRPr lang="en-US" sz="3600" noProof="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r>
              <a:rPr lang="en-US" sz="3600" noProof="0" dirty="0">
                <a:solidFill>
                  <a:schemeClr val="tx1"/>
                </a:solidFill>
                <a:highlight>
                  <a:srgbClr val="C0C0C0"/>
                </a:highlight>
                <a:latin typeface="Berlin Sans FB" panose="020E0602020502020306" pitchFamily="34" charset="0"/>
              </a:rPr>
              <a:t>“the extreme sports capital of the world”</a:t>
            </a:r>
          </a:p>
          <a:p>
            <a:endParaRPr lang="en-US" sz="3600" noProof="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r>
              <a:rPr lang="en-US" sz="3600" noProof="0" dirty="0">
                <a:solidFill>
                  <a:schemeClr val="tx1"/>
                </a:solidFill>
                <a:latin typeface="Berlin Sans FB" panose="020E0602020502020306" pitchFamily="34" charset="0"/>
              </a:rPr>
              <a:t>What extreme sports do you see on the map and in the video?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1EF2F06-A7E4-780F-FB16-8C0EC5DA645E}"/>
              </a:ext>
            </a:extLst>
          </p:cNvPr>
          <p:cNvSpPr/>
          <p:nvPr/>
        </p:nvSpPr>
        <p:spPr>
          <a:xfrm>
            <a:off x="0" y="0"/>
            <a:ext cx="11348720" cy="95504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4400" dirty="0">
                <a:latin typeface="Berlin Sans FB" panose="020E0602020502020306" pitchFamily="34" charset="0"/>
              </a:rPr>
              <a:t>2. Watch the </a:t>
            </a:r>
            <a:r>
              <a:rPr lang="fr-FR" sz="4400" dirty="0" err="1">
                <a:latin typeface="Berlin Sans FB" panose="020E0602020502020306" pitchFamily="34" charset="0"/>
              </a:rPr>
              <a:t>video</a:t>
            </a:r>
            <a:r>
              <a:rPr lang="fr-FR" sz="4400" dirty="0">
                <a:latin typeface="Berlin Sans FB" panose="020E0602020502020306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643398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0169F6-7964-89B5-D3DF-23B73D8785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dessi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1C1E6C73-54E1-4A2E-5D3C-2C946444FC8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0221"/>
          <a:stretch>
            <a:fillRect/>
          </a:stretch>
        </p:blipFill>
        <p:spPr>
          <a:xfrm>
            <a:off x="4673600" y="1351170"/>
            <a:ext cx="7518400" cy="550683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374360F-323F-EEAA-5F26-1518923E3194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noProof="0" dirty="0">
                <a:solidFill>
                  <a:schemeClr val="bg1"/>
                </a:solidFill>
                <a:latin typeface="Berlin Sans FB" panose="020E0602020502020306" pitchFamily="34" charset="0"/>
              </a:rPr>
              <a:t>What extreme sports do you see?</a:t>
            </a:r>
          </a:p>
        </p:txBody>
      </p:sp>
      <p:pic>
        <p:nvPicPr>
          <p:cNvPr id="3" name="Image 2" descr="Une image contenant texte, dessi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B9646C38-3FAA-4848-60AB-513C97E7A88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1047" b="79459"/>
          <a:stretch>
            <a:fillRect/>
          </a:stretch>
        </p:blipFill>
        <p:spPr>
          <a:xfrm>
            <a:off x="0" y="802530"/>
            <a:ext cx="4958080" cy="198131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2D5C5F62-786A-1A78-7003-30CE38D9D7EC}"/>
              </a:ext>
            </a:extLst>
          </p:cNvPr>
          <p:cNvSpPr txBox="1"/>
          <p:nvPr/>
        </p:nvSpPr>
        <p:spPr>
          <a:xfrm>
            <a:off x="5140960" y="3032760"/>
            <a:ext cx="1676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bungee jumping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F3E0A7-6D35-8823-6973-793C41152F98}"/>
              </a:ext>
            </a:extLst>
          </p:cNvPr>
          <p:cNvSpPr txBox="1"/>
          <p:nvPr/>
        </p:nvSpPr>
        <p:spPr>
          <a:xfrm>
            <a:off x="7594600" y="3167390"/>
            <a:ext cx="1676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skiing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9954671-28D1-56F2-A1D8-231B053B470B}"/>
              </a:ext>
            </a:extLst>
          </p:cNvPr>
          <p:cNvSpPr txBox="1"/>
          <p:nvPr/>
        </p:nvSpPr>
        <p:spPr>
          <a:xfrm>
            <a:off x="10066020" y="3429000"/>
            <a:ext cx="1676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ice</a:t>
            </a:r>
            <a:r>
              <a:rPr lang="fr-FR" sz="2800" dirty="0">
                <a:latin typeface="Berlin Sans FB" panose="020E0602020502020306" pitchFamily="34" charset="0"/>
              </a:rPr>
              <a:t> </a:t>
            </a:r>
            <a:r>
              <a:rPr lang="fr-FR" sz="2800" dirty="0" err="1">
                <a:latin typeface="Berlin Sans FB" panose="020E0602020502020306" pitchFamily="34" charset="0"/>
              </a:rPr>
              <a:t>climbing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D7E59D4-0D11-3B81-50DF-D5D25E679D9B}"/>
              </a:ext>
            </a:extLst>
          </p:cNvPr>
          <p:cNvSpPr txBox="1"/>
          <p:nvPr/>
        </p:nvSpPr>
        <p:spPr>
          <a:xfrm>
            <a:off x="5140960" y="5668457"/>
            <a:ext cx="1899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paragliding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48F9250-F9C9-2054-44C8-C6EAFF3D08E0}"/>
              </a:ext>
            </a:extLst>
          </p:cNvPr>
          <p:cNvSpPr txBox="1"/>
          <p:nvPr/>
        </p:nvSpPr>
        <p:spPr>
          <a:xfrm>
            <a:off x="7274560" y="5930067"/>
            <a:ext cx="2143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jet </a:t>
            </a:r>
            <a:r>
              <a:rPr lang="fr-FR" sz="2800" dirty="0" err="1">
                <a:latin typeface="Berlin Sans FB" panose="020E0602020502020306" pitchFamily="34" charset="0"/>
              </a:rPr>
              <a:t>boating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94EDEE9-862A-FD52-E587-35040B192191}"/>
              </a:ext>
            </a:extLst>
          </p:cNvPr>
          <p:cNvSpPr txBox="1"/>
          <p:nvPr/>
        </p:nvSpPr>
        <p:spPr>
          <a:xfrm>
            <a:off x="9733280" y="5930067"/>
            <a:ext cx="2143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zorbing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E9D1541-6AFA-0A92-3127-0E9E93E53217}"/>
              </a:ext>
            </a:extLst>
          </p:cNvPr>
          <p:cNvSpPr/>
          <p:nvPr/>
        </p:nvSpPr>
        <p:spPr>
          <a:xfrm>
            <a:off x="5140960" y="3032760"/>
            <a:ext cx="1452880" cy="95410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964779D-75FD-AAC0-9EFA-7319569224F1}"/>
              </a:ext>
            </a:extLst>
          </p:cNvPr>
          <p:cNvSpPr/>
          <p:nvPr/>
        </p:nvSpPr>
        <p:spPr>
          <a:xfrm>
            <a:off x="7541260" y="3032760"/>
            <a:ext cx="1452880" cy="95410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F7EC38A-91B4-C352-68BE-7375D3ED12C3}"/>
              </a:ext>
            </a:extLst>
          </p:cNvPr>
          <p:cNvSpPr/>
          <p:nvPr/>
        </p:nvSpPr>
        <p:spPr>
          <a:xfrm>
            <a:off x="9895840" y="3481863"/>
            <a:ext cx="1676400" cy="95410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99E05A7-C8B6-2460-AD63-C1FA63133035}"/>
              </a:ext>
            </a:extLst>
          </p:cNvPr>
          <p:cNvSpPr/>
          <p:nvPr/>
        </p:nvSpPr>
        <p:spPr>
          <a:xfrm>
            <a:off x="5140960" y="5506830"/>
            <a:ext cx="1899920" cy="95410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0D76DA8-6752-2768-A564-93B742095470}"/>
              </a:ext>
            </a:extLst>
          </p:cNvPr>
          <p:cNvSpPr/>
          <p:nvPr/>
        </p:nvSpPr>
        <p:spPr>
          <a:xfrm>
            <a:off x="7317740" y="5668457"/>
            <a:ext cx="1899920" cy="95410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5A275BF-B672-3EF1-9EAC-575FBB0D275B}"/>
              </a:ext>
            </a:extLst>
          </p:cNvPr>
          <p:cNvSpPr/>
          <p:nvPr/>
        </p:nvSpPr>
        <p:spPr>
          <a:xfrm>
            <a:off x="9814560" y="5790377"/>
            <a:ext cx="1899920" cy="95410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9345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6FB5E6-783F-A94D-4CE6-0FE807232C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207EED9-29AF-D9AF-10BB-752C267E0425}"/>
              </a:ext>
            </a:extLst>
          </p:cNvPr>
          <p:cNvSpPr/>
          <p:nvPr/>
        </p:nvSpPr>
        <p:spPr>
          <a:xfrm>
            <a:off x="0" y="1107440"/>
            <a:ext cx="12192000" cy="575056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3600" noProof="0" dirty="0">
                <a:solidFill>
                  <a:schemeClr val="tx1"/>
                </a:solidFill>
                <a:latin typeface="Berlin Sans FB" panose="020E0602020502020306" pitchFamily="34" charset="0"/>
              </a:rPr>
              <a:t>New Zealand is also said to be :</a:t>
            </a:r>
          </a:p>
          <a:p>
            <a:endParaRPr lang="en-US" sz="3600" noProof="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r>
              <a:rPr lang="en-US" sz="3600" noProof="0" dirty="0">
                <a:solidFill>
                  <a:schemeClr val="tx1"/>
                </a:solidFill>
                <a:highlight>
                  <a:srgbClr val="C0C0C0"/>
                </a:highlight>
                <a:latin typeface="Berlin Sans FB" panose="020E0602020502020306" pitchFamily="34" charset="0"/>
              </a:rPr>
              <a:t>“any travelers dream”</a:t>
            </a:r>
          </a:p>
          <a:p>
            <a:endParaRPr lang="en-US" sz="3600" noProof="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r>
              <a:rPr lang="en-US" sz="3600" dirty="0">
                <a:solidFill>
                  <a:schemeClr val="tx1"/>
                </a:solidFill>
                <a:latin typeface="Berlin Sans FB" panose="020E0602020502020306" pitchFamily="34" charset="0"/>
              </a:rPr>
              <a:t>Let’s find the positive expressions in the video!</a:t>
            </a:r>
            <a:endParaRPr lang="en-US" sz="3600" noProof="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F485D7E-1138-1D15-13A6-4C73028A6976}"/>
              </a:ext>
            </a:extLst>
          </p:cNvPr>
          <p:cNvSpPr/>
          <p:nvPr/>
        </p:nvSpPr>
        <p:spPr>
          <a:xfrm>
            <a:off x="0" y="0"/>
            <a:ext cx="11348720" cy="95504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4400" dirty="0">
                <a:latin typeface="Berlin Sans FB" panose="020E0602020502020306" pitchFamily="34" charset="0"/>
              </a:rPr>
              <a:t>3.</a:t>
            </a:r>
          </a:p>
        </p:txBody>
      </p:sp>
    </p:spTree>
    <p:extLst>
      <p:ext uri="{BB962C8B-B14F-4D97-AF65-F5344CB8AC3E}">
        <p14:creationId xmlns:p14="http://schemas.microsoft.com/office/powerpoint/2010/main" val="108934738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614</TotalTime>
  <Words>572</Words>
  <Application>Microsoft Office PowerPoint</Application>
  <PresentationFormat>Grand écran</PresentationFormat>
  <Paragraphs>116</Paragraphs>
  <Slides>30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30</vt:i4>
      </vt:variant>
    </vt:vector>
  </HeadingPairs>
  <TitlesOfParts>
    <vt:vector size="35" baseType="lpstr">
      <vt:lpstr>Arial</vt:lpstr>
      <vt:lpstr>Berlin Sans FB</vt:lpstr>
      <vt:lpstr>Calibri</vt:lpstr>
      <vt:lpstr>Calibri Light</vt:lpstr>
      <vt:lpstr>Thème Office</vt:lpstr>
      <vt:lpstr>Présentation PowerPoint</vt:lpstr>
      <vt:lpstr>Unit 3: Kia ora (New Zealand)</vt:lpstr>
      <vt:lpstr>Présentation PowerPoint</vt:lpstr>
      <vt:lpstr>Présentation PowerPoint</vt:lpstr>
      <vt:lpstr>What do you know about New Zealand?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Adrienn Millet</dc:creator>
  <cp:lastModifiedBy>Adrienn Millet</cp:lastModifiedBy>
  <cp:revision>5</cp:revision>
  <dcterms:created xsi:type="dcterms:W3CDTF">2026-01-04T16:33:04Z</dcterms:created>
  <dcterms:modified xsi:type="dcterms:W3CDTF">2026-01-25T16:55:17Z</dcterms:modified>
</cp:coreProperties>
</file>