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11" r:id="rId2"/>
    <p:sldId id="331" r:id="rId3"/>
    <p:sldId id="332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61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017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946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581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71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06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21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82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08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79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121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61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E16633-CFCD-6903-1D0C-387E75123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1" y="1548914"/>
            <a:ext cx="11431158" cy="480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4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7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 in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copybook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137919"/>
            <a:ext cx="11938215" cy="57200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4: American Civil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reason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starting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Civil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South of the United States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didn’t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left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new country.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positive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outcome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the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happened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Abraham Lincoln?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assassinated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John Wilkes Booth.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F65433F-3807-A353-B73F-ADAC6FC512F1}"/>
              </a:ext>
            </a:extLst>
          </p:cNvPr>
          <p:cNvCxnSpPr>
            <a:cxnSpLocks/>
          </p:cNvCxnSpPr>
          <p:nvPr/>
        </p:nvCxnSpPr>
        <p:spPr>
          <a:xfrm>
            <a:off x="375920" y="1960154"/>
            <a:ext cx="481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3C606FB-B49D-4740-9EEE-6D4EC9B02B83}"/>
              </a:ext>
            </a:extLst>
          </p:cNvPr>
          <p:cNvSpPr/>
          <p:nvPr/>
        </p:nvSpPr>
        <p:spPr>
          <a:xfrm>
            <a:off x="294424" y="2905780"/>
            <a:ext cx="11023815" cy="1036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3E56C5-46E0-3282-137D-1F02241C9445}"/>
              </a:ext>
            </a:extLst>
          </p:cNvPr>
          <p:cNvSpPr/>
          <p:nvPr/>
        </p:nvSpPr>
        <p:spPr>
          <a:xfrm>
            <a:off x="294424" y="4383501"/>
            <a:ext cx="3974479" cy="523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85D-8992-7B45-A0FB-C74DCE306404}"/>
              </a:ext>
            </a:extLst>
          </p:cNvPr>
          <p:cNvSpPr/>
          <p:nvPr/>
        </p:nvSpPr>
        <p:spPr>
          <a:xfrm>
            <a:off x="180960" y="5348887"/>
            <a:ext cx="7540640" cy="523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619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7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137919"/>
            <a:ext cx="11938215" cy="57200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kumimoji="0" lang="fr-FR" sz="3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American Civil </a:t>
            </a:r>
            <a:r>
              <a:rPr kumimoji="0" lang="fr-FR" sz="3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kumimoji="0" lang="fr-FR" sz="3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(1861-1865)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North and the South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couldn’t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agree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about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North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wanted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while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South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free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the plantations.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fighting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North won, and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Abraham Lincoln.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Lincoln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assassinated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not long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end of the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922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Grand écran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Berlin Sans FB</vt:lpstr>
      <vt:lpstr>Calibri</vt:lpstr>
      <vt:lpstr>Calibri Light</vt:lpstr>
      <vt:lpstr>1_Thème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eleve</dc:creator>
  <cp:lastModifiedBy>eleve</cp:lastModifiedBy>
  <cp:revision>1</cp:revision>
  <dcterms:created xsi:type="dcterms:W3CDTF">2025-11-24T10:01:57Z</dcterms:created>
  <dcterms:modified xsi:type="dcterms:W3CDTF">2025-11-24T10:02:05Z</dcterms:modified>
</cp:coreProperties>
</file>