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0" r:id="rId3"/>
    <p:sldId id="256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34E70A-68A0-4F3D-BCA2-91BF5B74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1286"/>
            <a:ext cx="12192000" cy="45224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D4EC20-017F-4448-A1EA-813498336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140580" cy="121961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4272B1A-4605-416B-876C-9BD421277660}"/>
              </a:ext>
            </a:extLst>
          </p:cNvPr>
          <p:cNvSpPr txBox="1"/>
          <p:nvPr/>
        </p:nvSpPr>
        <p:spPr>
          <a:xfrm>
            <a:off x="134224" y="408543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E05CB8-BCA0-4CBB-AC38-AA3FCF6FCF59}"/>
              </a:ext>
            </a:extLst>
          </p:cNvPr>
          <p:cNvSpPr txBox="1"/>
          <p:nvPr/>
        </p:nvSpPr>
        <p:spPr>
          <a:xfrm>
            <a:off x="134224" y="52020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BE8CDF-120A-40AF-8DA7-C2E1FE1E1A65}"/>
              </a:ext>
            </a:extLst>
          </p:cNvPr>
          <p:cNvSpPr txBox="1"/>
          <p:nvPr/>
        </p:nvSpPr>
        <p:spPr>
          <a:xfrm>
            <a:off x="1360414" y="4078032"/>
            <a:ext cx="1484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Early</a:t>
            </a:r>
            <a:r>
              <a:rPr lang="fr-FR" dirty="0"/>
              <a:t> 1970s</a:t>
            </a:r>
          </a:p>
          <a:p>
            <a:r>
              <a:rPr lang="fr-FR" dirty="0"/>
              <a:t>People </a:t>
            </a:r>
            <a:r>
              <a:rPr lang="fr-FR" dirty="0" err="1"/>
              <a:t>writing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names</a:t>
            </a:r>
            <a:r>
              <a:rPr lang="fr-FR" dirty="0"/>
              <a:t> on buildings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F06150-298C-4F68-8C61-AC0038829D4B}"/>
              </a:ext>
            </a:extLst>
          </p:cNvPr>
          <p:cNvSpPr txBox="1"/>
          <p:nvPr/>
        </p:nvSpPr>
        <p:spPr>
          <a:xfrm>
            <a:off x="3106723" y="4078032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6DC339-806C-4CDD-ACF2-26176CC38855}"/>
              </a:ext>
            </a:extLst>
          </p:cNvPr>
          <p:cNvSpPr txBox="1"/>
          <p:nvPr/>
        </p:nvSpPr>
        <p:spPr>
          <a:xfrm>
            <a:off x="3106723" y="5202048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9B5045-9DA0-4A91-B45F-440E1DC018D3}"/>
              </a:ext>
            </a:extLst>
          </p:cNvPr>
          <p:cNvSpPr txBox="1"/>
          <p:nvPr/>
        </p:nvSpPr>
        <p:spPr>
          <a:xfrm>
            <a:off x="4324524" y="4078032"/>
            <a:ext cx="1771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Age of </a:t>
            </a:r>
            <a:r>
              <a:rPr lang="fr-FR" dirty="0" err="1"/>
              <a:t>Antiquity</a:t>
            </a:r>
            <a:r>
              <a:rPr lang="fr-FR" dirty="0"/>
              <a:t>, Rome, </a:t>
            </a:r>
            <a:r>
              <a:rPr lang="fr-FR" dirty="0" err="1"/>
              <a:t>Greece</a:t>
            </a:r>
            <a:r>
              <a:rPr lang="fr-FR" dirty="0"/>
              <a:t>,</a:t>
            </a:r>
          </a:p>
          <a:p>
            <a:r>
              <a:rPr lang="fr-FR" dirty="0" err="1"/>
              <a:t>Names</a:t>
            </a:r>
            <a:r>
              <a:rPr lang="fr-FR" dirty="0"/>
              <a:t> and </a:t>
            </a:r>
            <a:r>
              <a:rPr lang="fr-FR" dirty="0" err="1"/>
              <a:t>protest</a:t>
            </a:r>
            <a:r>
              <a:rPr lang="fr-FR" dirty="0"/>
              <a:t> </a:t>
            </a:r>
            <a:r>
              <a:rPr lang="fr-FR" dirty="0" err="1"/>
              <a:t>poems</a:t>
            </a:r>
            <a:r>
              <a:rPr lang="fr-FR" dirty="0"/>
              <a:t> on buildings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4D294F-3E10-4F19-ABE4-F8553078F13A}"/>
              </a:ext>
            </a:extLst>
          </p:cNvPr>
          <p:cNvSpPr txBox="1"/>
          <p:nvPr/>
        </p:nvSpPr>
        <p:spPr>
          <a:xfrm>
            <a:off x="6169949" y="4078032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DC4F4E2-6D36-4F49-950C-11E67F7BFDCA}"/>
              </a:ext>
            </a:extLst>
          </p:cNvPr>
          <p:cNvSpPr txBox="1"/>
          <p:nvPr/>
        </p:nvSpPr>
        <p:spPr>
          <a:xfrm>
            <a:off x="6169949" y="5202048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829DE4E-E5BB-4A11-B041-5EA94E7EF093}"/>
              </a:ext>
            </a:extLst>
          </p:cNvPr>
          <p:cNvSpPr txBox="1"/>
          <p:nvPr/>
        </p:nvSpPr>
        <p:spPr>
          <a:xfrm>
            <a:off x="7387751" y="4078032"/>
            <a:ext cx="1688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Mid</a:t>
            </a:r>
            <a:r>
              <a:rPr lang="fr-FR" dirty="0"/>
              <a:t> 70s</a:t>
            </a:r>
          </a:p>
          <a:p>
            <a:r>
              <a:rPr lang="fr-FR" dirty="0" err="1"/>
              <a:t>Subway</a:t>
            </a:r>
            <a:r>
              <a:rPr lang="fr-FR" dirty="0"/>
              <a:t> and </a:t>
            </a:r>
            <a:r>
              <a:rPr lang="fr-FR" dirty="0" err="1"/>
              <a:t>trians</a:t>
            </a:r>
            <a:r>
              <a:rPr lang="fr-FR" dirty="0"/>
              <a:t>,</a:t>
            </a:r>
          </a:p>
          <a:p>
            <a:r>
              <a:rPr lang="fr-FR" dirty="0"/>
              <a:t>Spray </a:t>
            </a:r>
            <a:r>
              <a:rPr lang="fr-FR" dirty="0" err="1"/>
              <a:t>paint</a:t>
            </a:r>
            <a:r>
              <a:rPr lang="fr-FR" dirty="0"/>
              <a:t>, graffiti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80C0854-FB3D-4853-B0FD-504583061E1B}"/>
              </a:ext>
            </a:extLst>
          </p:cNvPr>
          <p:cNvSpPr txBox="1"/>
          <p:nvPr/>
        </p:nvSpPr>
        <p:spPr>
          <a:xfrm>
            <a:off x="9233175" y="4078032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B65CFC-3CA2-4D63-84A9-4789AF4BB878}"/>
              </a:ext>
            </a:extLst>
          </p:cNvPr>
          <p:cNvSpPr txBox="1"/>
          <p:nvPr/>
        </p:nvSpPr>
        <p:spPr>
          <a:xfrm>
            <a:off x="9233175" y="5202048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F224D7D-8E45-483A-93F7-0D29583A85F3}"/>
              </a:ext>
            </a:extLst>
          </p:cNvPr>
          <p:cNvSpPr txBox="1"/>
          <p:nvPr/>
        </p:nvSpPr>
        <p:spPr>
          <a:xfrm>
            <a:off x="10450977" y="4078032"/>
            <a:ext cx="142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Thousands</a:t>
            </a:r>
            <a:r>
              <a:rPr lang="fr-FR" dirty="0"/>
              <a:t> of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ago</a:t>
            </a:r>
            <a:endParaRPr lang="fr-FR" dirty="0"/>
          </a:p>
          <a:p>
            <a:r>
              <a:rPr lang="fr-FR" dirty="0"/>
              <a:t>Cave </a:t>
            </a:r>
            <a:r>
              <a:rPr lang="fr-FR" dirty="0" err="1"/>
              <a:t>paintings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5EAFC6-3E66-4258-BA86-A9D0AD8C36A4}"/>
              </a:ext>
            </a:extLst>
          </p:cNvPr>
          <p:cNvSpPr/>
          <p:nvPr/>
        </p:nvSpPr>
        <p:spPr>
          <a:xfrm>
            <a:off x="81212" y="4034874"/>
            <a:ext cx="964579" cy="6942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4503E9-D8CF-44BA-9F86-DB6F6DB12C09}"/>
              </a:ext>
            </a:extLst>
          </p:cNvPr>
          <p:cNvSpPr/>
          <p:nvPr/>
        </p:nvSpPr>
        <p:spPr>
          <a:xfrm>
            <a:off x="3125580" y="4078032"/>
            <a:ext cx="964579" cy="6942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81ED81-98F2-4CFE-8DCF-D22058AD11B9}"/>
              </a:ext>
            </a:extLst>
          </p:cNvPr>
          <p:cNvSpPr/>
          <p:nvPr/>
        </p:nvSpPr>
        <p:spPr>
          <a:xfrm>
            <a:off x="6173579" y="4047045"/>
            <a:ext cx="964579" cy="6942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316D5A-AD6C-4457-9A41-1143C27AAED9}"/>
              </a:ext>
            </a:extLst>
          </p:cNvPr>
          <p:cNvSpPr/>
          <p:nvPr/>
        </p:nvSpPr>
        <p:spPr>
          <a:xfrm>
            <a:off x="9217947" y="4066820"/>
            <a:ext cx="964579" cy="6942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562648-7586-47ED-9FCA-325805622458}"/>
              </a:ext>
            </a:extLst>
          </p:cNvPr>
          <p:cNvSpPr/>
          <p:nvPr/>
        </p:nvSpPr>
        <p:spPr>
          <a:xfrm>
            <a:off x="134224" y="5188898"/>
            <a:ext cx="964579" cy="6942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9C218C-81A2-4C27-B3DA-01E8E50B65BB}"/>
              </a:ext>
            </a:extLst>
          </p:cNvPr>
          <p:cNvSpPr/>
          <p:nvPr/>
        </p:nvSpPr>
        <p:spPr>
          <a:xfrm>
            <a:off x="3147654" y="5143305"/>
            <a:ext cx="964579" cy="6942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26ABF9-FBC1-4CAB-A457-6E6F8658B917}"/>
              </a:ext>
            </a:extLst>
          </p:cNvPr>
          <p:cNvSpPr/>
          <p:nvPr/>
        </p:nvSpPr>
        <p:spPr>
          <a:xfrm>
            <a:off x="6177693" y="5143305"/>
            <a:ext cx="964579" cy="6942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CB2F48-A4DE-4F31-BB18-87D7540DDA3B}"/>
              </a:ext>
            </a:extLst>
          </p:cNvPr>
          <p:cNvSpPr/>
          <p:nvPr/>
        </p:nvSpPr>
        <p:spPr>
          <a:xfrm>
            <a:off x="9280946" y="5157622"/>
            <a:ext cx="964579" cy="6942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00543E-1CDE-4905-8A5D-3BAB6ECADCED}"/>
              </a:ext>
            </a:extLst>
          </p:cNvPr>
          <p:cNvSpPr/>
          <p:nvPr/>
        </p:nvSpPr>
        <p:spPr>
          <a:xfrm>
            <a:off x="1350471" y="4034874"/>
            <a:ext cx="1441629" cy="15365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3790DB-5360-487E-A477-CD51F69AEDE8}"/>
              </a:ext>
            </a:extLst>
          </p:cNvPr>
          <p:cNvSpPr/>
          <p:nvPr/>
        </p:nvSpPr>
        <p:spPr>
          <a:xfrm>
            <a:off x="4376627" y="4011933"/>
            <a:ext cx="1587870" cy="19818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1FDCD2-7039-4ADB-AD19-06000E4BAC12}"/>
              </a:ext>
            </a:extLst>
          </p:cNvPr>
          <p:cNvSpPr/>
          <p:nvPr/>
        </p:nvSpPr>
        <p:spPr>
          <a:xfrm>
            <a:off x="7378453" y="4011933"/>
            <a:ext cx="1587870" cy="19818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C4976-2E02-4012-94F6-B87B6C1C8E47}"/>
              </a:ext>
            </a:extLst>
          </p:cNvPr>
          <p:cNvSpPr/>
          <p:nvPr/>
        </p:nvSpPr>
        <p:spPr>
          <a:xfrm>
            <a:off x="10456077" y="4011933"/>
            <a:ext cx="1587870" cy="19818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31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571" t="34282" r="9935" b="31203"/>
          <a:stretch/>
        </p:blipFill>
        <p:spPr>
          <a:xfrm>
            <a:off x="300250" y="491319"/>
            <a:ext cx="11493997" cy="3480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5480" y="1136052"/>
            <a:ext cx="9253183" cy="457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5CF0DED-8DE1-4395-89A9-713A65DD3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5" y="3971498"/>
            <a:ext cx="12192000" cy="22621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BF1E71-9A6B-43CB-82F5-693E56BF589A}"/>
              </a:ext>
            </a:extLst>
          </p:cNvPr>
          <p:cNvSpPr/>
          <p:nvPr/>
        </p:nvSpPr>
        <p:spPr>
          <a:xfrm>
            <a:off x="11409726" y="4957739"/>
            <a:ext cx="192947" cy="17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1A20D6-D8DF-4E5A-BEF4-3368A34F7296}"/>
              </a:ext>
            </a:extLst>
          </p:cNvPr>
          <p:cNvSpPr/>
          <p:nvPr/>
        </p:nvSpPr>
        <p:spPr>
          <a:xfrm>
            <a:off x="11428310" y="5292623"/>
            <a:ext cx="192947" cy="17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7BFF9-A106-4799-8F46-4A35F50861D9}"/>
              </a:ext>
            </a:extLst>
          </p:cNvPr>
          <p:cNvSpPr/>
          <p:nvPr/>
        </p:nvSpPr>
        <p:spPr>
          <a:xfrm>
            <a:off x="11848002" y="5934304"/>
            <a:ext cx="192947" cy="17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45910" y="1690109"/>
            <a:ext cx="4640240" cy="457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flipV="1">
            <a:off x="6707985" y="1452804"/>
            <a:ext cx="4640240" cy="457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 flipV="1">
            <a:off x="575480" y="2604169"/>
            <a:ext cx="10852830" cy="457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flipV="1">
            <a:off x="5024252" y="2265851"/>
            <a:ext cx="6481948" cy="457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1FA6C7-B1A5-469F-87BE-3BF6D7FF543E}"/>
              </a:ext>
            </a:extLst>
          </p:cNvPr>
          <p:cNvSpPr/>
          <p:nvPr/>
        </p:nvSpPr>
        <p:spPr>
          <a:xfrm>
            <a:off x="11856969" y="5638474"/>
            <a:ext cx="192947" cy="176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C0DB44-F541-465D-97FA-ABAB49F674F4}"/>
              </a:ext>
            </a:extLst>
          </p:cNvPr>
          <p:cNvSpPr/>
          <p:nvPr/>
        </p:nvSpPr>
        <p:spPr>
          <a:xfrm>
            <a:off x="11311990" y="4916054"/>
            <a:ext cx="826694" cy="31606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69A3E-B852-45C6-9A7A-4E94BDBC0433}"/>
              </a:ext>
            </a:extLst>
          </p:cNvPr>
          <p:cNvSpPr/>
          <p:nvPr/>
        </p:nvSpPr>
        <p:spPr>
          <a:xfrm>
            <a:off x="11330574" y="5247917"/>
            <a:ext cx="808110" cy="2853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38DBEA-0CC3-47D0-A940-4541F8963DF3}"/>
              </a:ext>
            </a:extLst>
          </p:cNvPr>
          <p:cNvSpPr/>
          <p:nvPr/>
        </p:nvSpPr>
        <p:spPr>
          <a:xfrm>
            <a:off x="11330574" y="5593768"/>
            <a:ext cx="808110" cy="251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AC7197-7E9E-45B9-8B07-F7B0A5C52E5A}"/>
              </a:ext>
            </a:extLst>
          </p:cNvPr>
          <p:cNvSpPr/>
          <p:nvPr/>
        </p:nvSpPr>
        <p:spPr>
          <a:xfrm>
            <a:off x="11344105" y="5889599"/>
            <a:ext cx="808110" cy="302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0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A78C0F-36B4-4F87-AE57-BBBC86B58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449"/>
            <a:ext cx="12192000" cy="558910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62B0802-46CF-49E9-A331-456B291D9B80}"/>
              </a:ext>
            </a:extLst>
          </p:cNvPr>
          <p:cNvSpPr txBox="1"/>
          <p:nvPr/>
        </p:nvSpPr>
        <p:spPr>
          <a:xfrm>
            <a:off x="1870745" y="1241571"/>
            <a:ext cx="2109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People </a:t>
            </a:r>
            <a:r>
              <a:rPr lang="fr-FR" sz="2000" dirty="0" err="1"/>
              <a:t>wrote</a:t>
            </a:r>
            <a:r>
              <a:rPr lang="fr-FR" sz="2000" dirty="0"/>
              <a:t> </a:t>
            </a:r>
            <a:r>
              <a:rPr lang="fr-FR" sz="2000" dirty="0" err="1"/>
              <a:t>name</a:t>
            </a:r>
            <a:r>
              <a:rPr lang="fr-FR" sz="2000" dirty="0"/>
              <a:t> </a:t>
            </a:r>
            <a:r>
              <a:rPr lang="fr-FR" sz="2000" dirty="0" err="1"/>
              <a:t>protest</a:t>
            </a:r>
            <a:r>
              <a:rPr lang="fr-FR" sz="2000" dirty="0"/>
              <a:t> </a:t>
            </a:r>
            <a:r>
              <a:rPr lang="fr-FR" sz="2000" dirty="0" err="1"/>
              <a:t>poems</a:t>
            </a:r>
            <a:r>
              <a:rPr lang="fr-FR" sz="2000" dirty="0"/>
              <a:t> on buildings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50AFE12-8DD3-480C-AAEE-494DE56856E5}"/>
              </a:ext>
            </a:extLst>
          </p:cNvPr>
          <p:cNvSpPr txBox="1"/>
          <p:nvPr/>
        </p:nvSpPr>
        <p:spPr>
          <a:xfrm>
            <a:off x="118844" y="4279784"/>
            <a:ext cx="2373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First </a:t>
            </a:r>
            <a:r>
              <a:rPr lang="fr-FR" sz="2400" dirty="0" err="1"/>
              <a:t>drawings</a:t>
            </a:r>
            <a:r>
              <a:rPr lang="fr-FR" sz="2400" dirty="0"/>
              <a:t>: cave </a:t>
            </a:r>
            <a:r>
              <a:rPr lang="fr-FR" sz="2400" dirty="0" err="1"/>
              <a:t>paintings</a:t>
            </a:r>
            <a:r>
              <a:rPr lang="fr-FR" sz="2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6E5436-BD73-4C30-B47B-4913FF537D84}"/>
              </a:ext>
            </a:extLst>
          </p:cNvPr>
          <p:cNvSpPr txBox="1"/>
          <p:nvPr/>
        </p:nvSpPr>
        <p:spPr>
          <a:xfrm>
            <a:off x="5338193" y="1241570"/>
            <a:ext cx="2133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Trains </a:t>
            </a:r>
            <a:r>
              <a:rPr lang="fr-FR" sz="2000" dirty="0" err="1"/>
              <a:t>covered</a:t>
            </a:r>
            <a:r>
              <a:rPr lang="fr-FR" sz="2000" dirty="0"/>
              <a:t> by spray </a:t>
            </a:r>
            <a:r>
              <a:rPr lang="fr-FR" sz="2000" dirty="0" err="1"/>
              <a:t>paintings</a:t>
            </a:r>
            <a:r>
              <a:rPr lang="fr-FR" sz="2000" dirty="0"/>
              <a:t> and graffiti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6515C22-821F-4AD8-B41E-AC9EAA8C70C0}"/>
              </a:ext>
            </a:extLst>
          </p:cNvPr>
          <p:cNvSpPr txBox="1"/>
          <p:nvPr/>
        </p:nvSpPr>
        <p:spPr>
          <a:xfrm>
            <a:off x="8730917" y="1241570"/>
            <a:ext cx="2133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Became</a:t>
            </a:r>
            <a:r>
              <a:rPr lang="fr-FR" dirty="0"/>
              <a:t> harder to </a:t>
            </a:r>
            <a:r>
              <a:rPr lang="fr-FR" dirty="0" err="1"/>
              <a:t>write</a:t>
            </a:r>
            <a:r>
              <a:rPr lang="fr-FR" dirty="0"/>
              <a:t> on </a:t>
            </a:r>
            <a:r>
              <a:rPr lang="fr-FR" dirty="0" err="1"/>
              <a:t>subway</a:t>
            </a:r>
            <a:r>
              <a:rPr lang="fr-FR" dirty="0"/>
              <a:t> trains =&gt; </a:t>
            </a:r>
            <a:r>
              <a:rPr lang="fr-FR" dirty="0" err="1"/>
              <a:t>using</a:t>
            </a:r>
            <a:r>
              <a:rPr lang="fr-FR" dirty="0"/>
              <a:t> roofs as </a:t>
            </a:r>
            <a:r>
              <a:rPr lang="fr-FR" dirty="0" err="1"/>
              <a:t>canvases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B56F45-0FE9-4948-A919-320603FA124B}"/>
              </a:ext>
            </a:extLst>
          </p:cNvPr>
          <p:cNvSpPr txBox="1"/>
          <p:nvPr/>
        </p:nvSpPr>
        <p:spPr>
          <a:xfrm>
            <a:off x="7046128" y="4279783"/>
            <a:ext cx="2133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Art </a:t>
            </a:r>
            <a:r>
              <a:rPr lang="fr-FR" sz="2000" dirty="0" err="1"/>
              <a:t>galleries</a:t>
            </a:r>
            <a:r>
              <a:rPr lang="fr-FR" sz="2000" dirty="0"/>
              <a:t> </a:t>
            </a:r>
            <a:r>
              <a:rPr lang="fr-FR" sz="2000" dirty="0" err="1"/>
              <a:t>started</a:t>
            </a:r>
            <a:r>
              <a:rPr lang="fr-FR" sz="2000" dirty="0"/>
              <a:t> to </a:t>
            </a:r>
            <a:r>
              <a:rPr lang="fr-FR" sz="2000" dirty="0" err="1"/>
              <a:t>buy</a:t>
            </a:r>
            <a:r>
              <a:rPr lang="fr-FR" sz="2000" dirty="0"/>
              <a:t> </a:t>
            </a:r>
            <a:r>
              <a:rPr lang="fr-FR" sz="2000" dirty="0" err="1"/>
              <a:t>street</a:t>
            </a:r>
            <a:r>
              <a:rPr lang="fr-FR" sz="2000" dirty="0"/>
              <a:t> art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BD2DEC-CAC3-445C-99E8-C98AAD20C16A}"/>
              </a:ext>
            </a:extLst>
          </p:cNvPr>
          <p:cNvSpPr txBox="1"/>
          <p:nvPr/>
        </p:nvSpPr>
        <p:spPr>
          <a:xfrm>
            <a:off x="2259434" y="3244334"/>
            <a:ext cx="120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Age of </a:t>
            </a:r>
            <a:r>
              <a:rPr lang="fr-FR" dirty="0" err="1"/>
              <a:t>Antiquity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43C9899-EC09-4A65-B50D-A34E770EAB08}"/>
              </a:ext>
            </a:extLst>
          </p:cNvPr>
          <p:cNvSpPr txBox="1"/>
          <p:nvPr/>
        </p:nvSpPr>
        <p:spPr>
          <a:xfrm>
            <a:off x="3980576" y="3244334"/>
            <a:ext cx="150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Early</a:t>
            </a:r>
            <a:r>
              <a:rPr lang="fr-FR" dirty="0"/>
              <a:t> 70s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F18B064-E24A-464C-AA8A-2AF0D33E3E48}"/>
              </a:ext>
            </a:extLst>
          </p:cNvPr>
          <p:cNvSpPr txBox="1"/>
          <p:nvPr/>
        </p:nvSpPr>
        <p:spPr>
          <a:xfrm>
            <a:off x="5701719" y="3244333"/>
            <a:ext cx="173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Mid</a:t>
            </a:r>
            <a:r>
              <a:rPr lang="fr-FR" dirty="0"/>
              <a:t> 70s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EA86D60-AEDD-4B9F-8416-702F21AEFB0A}"/>
              </a:ext>
            </a:extLst>
          </p:cNvPr>
          <p:cNvSpPr txBox="1"/>
          <p:nvPr/>
        </p:nvSpPr>
        <p:spPr>
          <a:xfrm>
            <a:off x="7471951" y="3242236"/>
            <a:ext cx="150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Late</a:t>
            </a:r>
            <a:r>
              <a:rPr lang="fr-FR" dirty="0"/>
              <a:t> seventies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A7D18B3-8C92-4EEA-8018-AA470460E8E4}"/>
              </a:ext>
            </a:extLst>
          </p:cNvPr>
          <p:cNvSpPr txBox="1"/>
          <p:nvPr/>
        </p:nvSpPr>
        <p:spPr>
          <a:xfrm>
            <a:off x="9111377" y="3242236"/>
            <a:ext cx="213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1980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42F65D-746E-45BE-9575-04E7340627C2}"/>
              </a:ext>
            </a:extLst>
          </p:cNvPr>
          <p:cNvSpPr/>
          <p:nvPr/>
        </p:nvSpPr>
        <p:spPr>
          <a:xfrm>
            <a:off x="2240017" y="3235961"/>
            <a:ext cx="1606955" cy="6942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3303EE-0CAA-4525-B775-750F3AC7A645}"/>
              </a:ext>
            </a:extLst>
          </p:cNvPr>
          <p:cNvSpPr/>
          <p:nvPr/>
        </p:nvSpPr>
        <p:spPr>
          <a:xfrm>
            <a:off x="3951375" y="3244333"/>
            <a:ext cx="1606955" cy="6942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66C21D-031E-48F0-82B1-8FD9FC01BCC5}"/>
              </a:ext>
            </a:extLst>
          </p:cNvPr>
          <p:cNvSpPr/>
          <p:nvPr/>
        </p:nvSpPr>
        <p:spPr>
          <a:xfrm>
            <a:off x="5670719" y="3264455"/>
            <a:ext cx="1606955" cy="6942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3AC5AA-25FF-4CD6-8285-36612E22E566}"/>
              </a:ext>
            </a:extLst>
          </p:cNvPr>
          <p:cNvSpPr/>
          <p:nvPr/>
        </p:nvSpPr>
        <p:spPr>
          <a:xfrm>
            <a:off x="7338347" y="3264455"/>
            <a:ext cx="1606955" cy="6942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11B584-CA7E-424D-8370-52B70BBCA88C}"/>
              </a:ext>
            </a:extLst>
          </p:cNvPr>
          <p:cNvSpPr/>
          <p:nvPr/>
        </p:nvSpPr>
        <p:spPr>
          <a:xfrm>
            <a:off x="9111377" y="3244333"/>
            <a:ext cx="1606955" cy="6942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BE674E-C33C-48F9-A625-CC21252174EB}"/>
              </a:ext>
            </a:extLst>
          </p:cNvPr>
          <p:cNvSpPr/>
          <p:nvPr/>
        </p:nvSpPr>
        <p:spPr>
          <a:xfrm>
            <a:off x="118844" y="4215373"/>
            <a:ext cx="2109832" cy="14010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74EA59-6D9F-4E36-9DAF-A7315A897F6D}"/>
              </a:ext>
            </a:extLst>
          </p:cNvPr>
          <p:cNvSpPr/>
          <p:nvPr/>
        </p:nvSpPr>
        <p:spPr>
          <a:xfrm>
            <a:off x="1870744" y="1279706"/>
            <a:ext cx="2109832" cy="14010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19CAD8-0949-4AE3-8E44-1A85969BCD11}"/>
              </a:ext>
            </a:extLst>
          </p:cNvPr>
          <p:cNvSpPr/>
          <p:nvPr/>
        </p:nvSpPr>
        <p:spPr>
          <a:xfrm>
            <a:off x="3471127" y="4370466"/>
            <a:ext cx="2532108" cy="1553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CD3C3C-8056-41EF-9C2C-1DB5BB9F5504}"/>
              </a:ext>
            </a:extLst>
          </p:cNvPr>
          <p:cNvSpPr/>
          <p:nvPr/>
        </p:nvSpPr>
        <p:spPr>
          <a:xfrm>
            <a:off x="5208142" y="1241569"/>
            <a:ext cx="2438362" cy="1553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CBD301-DF7E-4586-88EF-180199C41A44}"/>
              </a:ext>
            </a:extLst>
          </p:cNvPr>
          <p:cNvSpPr/>
          <p:nvPr/>
        </p:nvSpPr>
        <p:spPr>
          <a:xfrm>
            <a:off x="6922643" y="4279783"/>
            <a:ext cx="2438362" cy="1553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1B638E-4B66-415E-B683-77E91437C6EC}"/>
              </a:ext>
            </a:extLst>
          </p:cNvPr>
          <p:cNvSpPr/>
          <p:nvPr/>
        </p:nvSpPr>
        <p:spPr>
          <a:xfrm>
            <a:off x="8730917" y="1241569"/>
            <a:ext cx="2438362" cy="1553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4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86115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122</TotalTime>
  <Words>94</Words>
  <Application>Microsoft Office PowerPoint</Application>
  <PresentationFormat>Grand écran</PresentationFormat>
  <Paragraphs>27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Traînée de condensation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Adrienn MILLET</dc:creator>
  <cp:lastModifiedBy>eleve</cp:lastModifiedBy>
  <cp:revision>13</cp:revision>
  <dcterms:created xsi:type="dcterms:W3CDTF">2023-04-06T07:56:35Z</dcterms:created>
  <dcterms:modified xsi:type="dcterms:W3CDTF">2024-04-09T12:27:38Z</dcterms:modified>
</cp:coreProperties>
</file>