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7" r:id="rId2"/>
    <p:sldId id="256" r:id="rId3"/>
    <p:sldId id="258" r:id="rId4"/>
    <p:sldId id="261" r:id="rId5"/>
    <p:sldId id="259" r:id="rId6"/>
    <p:sldId id="260" r:id="rId7"/>
    <p:sldId id="266" r:id="rId8"/>
    <p:sldId id="267" r:id="rId9"/>
    <p:sldId id="268" r:id="rId10"/>
    <p:sldId id="295" r:id="rId11"/>
    <p:sldId id="262" r:id="rId12"/>
    <p:sldId id="269" r:id="rId13"/>
    <p:sldId id="263" r:id="rId14"/>
    <p:sldId id="264" r:id="rId15"/>
    <p:sldId id="305" r:id="rId16"/>
    <p:sldId id="270" r:id="rId17"/>
    <p:sldId id="306" r:id="rId18"/>
    <p:sldId id="271" r:id="rId19"/>
    <p:sldId id="307" r:id="rId20"/>
    <p:sldId id="272" r:id="rId21"/>
    <p:sldId id="273" r:id="rId22"/>
    <p:sldId id="286" r:id="rId23"/>
    <p:sldId id="287" r:id="rId24"/>
    <p:sldId id="288" r:id="rId25"/>
    <p:sldId id="309" r:id="rId26"/>
    <p:sldId id="290" r:id="rId27"/>
    <p:sldId id="291" r:id="rId28"/>
    <p:sldId id="296" r:id="rId29"/>
    <p:sldId id="297" r:id="rId30"/>
    <p:sldId id="298" r:id="rId31"/>
    <p:sldId id="299" r:id="rId32"/>
    <p:sldId id="300" r:id="rId33"/>
    <p:sldId id="315" r:id="rId34"/>
    <p:sldId id="301" r:id="rId35"/>
    <p:sldId id="292" r:id="rId36"/>
    <p:sldId id="308" r:id="rId37"/>
    <p:sldId id="316" r:id="rId38"/>
    <p:sldId id="330" r:id="rId39"/>
    <p:sldId id="302" r:id="rId40"/>
    <p:sldId id="303" r:id="rId41"/>
    <p:sldId id="310" r:id="rId42"/>
    <p:sldId id="304" r:id="rId43"/>
    <p:sldId id="293" r:id="rId44"/>
    <p:sldId id="294" r:id="rId45"/>
    <p:sldId id="276" r:id="rId46"/>
    <p:sldId id="277" r:id="rId47"/>
    <p:sldId id="278" r:id="rId48"/>
    <p:sldId id="313" r:id="rId49"/>
    <p:sldId id="311" r:id="rId50"/>
    <p:sldId id="312" r:id="rId51"/>
    <p:sldId id="314" r:id="rId52"/>
    <p:sldId id="328" r:id="rId53"/>
    <p:sldId id="280" r:id="rId54"/>
    <p:sldId id="281" r:id="rId55"/>
    <p:sldId id="282" r:id="rId56"/>
    <p:sldId id="283" r:id="rId57"/>
    <p:sldId id="284" r:id="rId58"/>
    <p:sldId id="317" r:id="rId59"/>
    <p:sldId id="329" r:id="rId60"/>
    <p:sldId id="319" r:id="rId61"/>
    <p:sldId id="320" r:id="rId62"/>
    <p:sldId id="321" r:id="rId63"/>
    <p:sldId id="322" r:id="rId64"/>
    <p:sldId id="318" r:id="rId65"/>
    <p:sldId id="323" r:id="rId66"/>
    <p:sldId id="324" r:id="rId67"/>
    <p:sldId id="325" r:id="rId68"/>
    <p:sldId id="326" r:id="rId6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 autoAdjust="0"/>
    <p:restoredTop sz="90196" autoAdjust="0"/>
  </p:normalViewPr>
  <p:slideViewPr>
    <p:cSldViewPr snapToGrid="0">
      <p:cViewPr varScale="1">
        <p:scale>
          <a:sx n="74" d="100"/>
          <a:sy n="74" d="100"/>
        </p:scale>
        <p:origin x="1118" y="91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34FA5-DAA0-4547-883B-3C2761DF133B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43688-E40A-482C-919F-81E4F799EC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32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43688-E40A-482C-919F-81E4F799EC2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364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43688-E40A-482C-919F-81E4F799EC2E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515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43688-E40A-482C-919F-81E4F799EC2E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052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43688-E40A-482C-919F-81E4F799EC2E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431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43688-E40A-482C-919F-81E4F799EC2E}" type="slidenum">
              <a:rPr lang="fr-FR" smtClean="0"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26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812EC1-E0A1-1D63-E4F2-821064239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4229CD0-37B2-B5FA-0F67-C421A033F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9015CB-75D7-43DC-76E0-49790A085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65B-7DC3-40A6-A1AB-B1DEE6E60E65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4C014D-619F-6DE5-2CD6-033472DC5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4189C5-51ED-3197-7205-ECB7E85EB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428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D30D5-F7AA-32ED-601B-E85C207EB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F1907B0-F45A-D63F-B801-5B3FE0101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079BCD-301A-AB51-CD13-C2BA2CC29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65B-7DC3-40A6-A1AB-B1DEE6E60E65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A7FDBB-522B-6031-44A1-F145B99A9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9ABD5B-0DBD-03B8-39A4-DCD15454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30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9156B65-A741-899A-7008-E7A815B312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269D55C-92F4-AAE9-AAF3-67AF9FA19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0AEE82-4E0E-D7D9-4E89-AEDE93038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65B-7DC3-40A6-A1AB-B1DEE6E60E65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2C0275-C242-5F56-BB65-E5D2ECBEB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ABF9D7-C81F-03A8-9F48-8B741AE9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7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12BC56-B018-8D7D-5B35-E94A0E2B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C2A6CE-2DF8-8095-3729-C3284411D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25B4D3-C45C-1BBB-F1AB-34C85DEA6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65B-7DC3-40A6-A1AB-B1DEE6E60E65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8AD89A-4917-C24A-08ED-7171307A2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6A8079-4E3A-DB3E-F61C-1EA417D61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51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4F32D8-BD50-C6BB-8B55-03391B28F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D847FD-87A4-A316-E4AD-CF6A85212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BFF53B-AAA6-D969-4507-5FEB9CC0D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65B-7DC3-40A6-A1AB-B1DEE6E60E65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6CFA50-8814-DB64-EE3E-F2B02B43F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FDA78D-ED80-6EB9-BB3F-A6C3D156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841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D67678-0645-255E-FEE4-0D9755483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D86385-6E82-802B-1341-DD6BC18CF2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5F3C68-35C6-F52E-D0C9-1C7DD9DB7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754F1A-8940-AD06-55BA-E9F1C6DA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65B-7DC3-40A6-A1AB-B1DEE6E60E65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D8C33C-80B8-DF8C-2219-73495A397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7AAF2B-18F0-2495-DA10-80FD0FD0F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26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0DF7C0-0A5F-ABC4-D3BC-B128609FA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BCE2E7-2F10-9807-52CC-F8E31F214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253273-61A9-E067-2D82-13E42DD4B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2BE224-B941-DA54-6B29-2EFCE7FA00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3854578-9D91-C3B0-E9D5-5AD5FE4A25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04E4086-F120-F92C-D1A4-5CC7C2BE6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65B-7DC3-40A6-A1AB-B1DEE6E60E65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B530939-2CCD-41E8-2C5D-0D3939DA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6D94C4-A8DC-AA88-9707-40196AAC2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37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F55958-B429-CCCA-186B-566C23970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DA58282-D850-ABA8-26D3-B3870AEB1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65B-7DC3-40A6-A1AB-B1DEE6E60E65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EABF47A-6DDF-4594-07DB-A82A67FAF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F5399E-D115-F24D-7616-C7374579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94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1DFCA46-93EF-CB79-843B-9F4EF63D6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65B-7DC3-40A6-A1AB-B1DEE6E60E65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F6F2DA2-5C13-3389-AF39-E66151F47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074FDF-15D0-E279-BD40-8C1E9D7C5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891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D3D793-4819-2631-120A-FFDEFE019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CB0787-2A80-2662-DEDB-4C774B804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2322354-162B-4EC0-373C-E6BEBDA9F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882AC4-4CFC-315F-71F9-ABC00E56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65B-7DC3-40A6-A1AB-B1DEE6E60E65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E17E66-B1FF-73DA-B39D-0E1D40098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DEBB6F8-A005-FB19-F1D4-0EB7D9CE1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721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2F3695-03DC-AABD-183E-E1599F142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C37F175-8D0A-3A23-47A2-242A8CF4E4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4448AC-24ED-D22B-1036-EF7762338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601ACD-A125-E0DF-501F-D34C24B29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65B-7DC3-40A6-A1AB-B1DEE6E60E65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D2E501-0B85-1396-DFEB-F205B4C2E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20C606-90BA-F29D-07FF-60D73A854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22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C0320CC-D924-952B-2C9F-B4E3FD0B1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D799CC-2C89-2CF5-C332-F0AFEF87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F31399-C18B-A676-2812-FD642D1D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3D65B-7DC3-40A6-A1AB-B1DEE6E60E65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83D33C-6A0B-0966-AF91-033DBA140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858136-808D-1A21-8D05-0A3F0F41B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74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E4A7994-7367-D313-7CFC-35198656A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lèche : pentagone 3">
            <a:extLst>
              <a:ext uri="{FF2B5EF4-FFF2-40B4-BE49-F238E27FC236}">
                <a16:creationId xmlns:a16="http://schemas.microsoft.com/office/drawing/2014/main" id="{3ECE0DBB-062F-D735-E044-C1C4312DD06E}"/>
              </a:ext>
            </a:extLst>
          </p:cNvPr>
          <p:cNvSpPr/>
          <p:nvPr/>
        </p:nvSpPr>
        <p:spPr>
          <a:xfrm>
            <a:off x="0" y="3429000"/>
            <a:ext cx="12192000" cy="6943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69850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400" b="1" i="0" u="none" strike="noStrike" kern="1200" cap="none" spc="0" baseline="0" dirty="0" err="1">
                <a:solidFill>
                  <a:schemeClr val="bg2"/>
                </a:solidFill>
                <a:uFillTx/>
                <a:latin typeface="Berlin Sans FB Demi" panose="020E0802020502020306" pitchFamily="34" charset="0"/>
              </a:rPr>
              <a:t>What</a:t>
            </a:r>
            <a:r>
              <a:rPr lang="fr-FR" sz="4400" b="1" i="0" u="none" strike="noStrike" kern="1200" cap="none" spc="0" baseline="0" dirty="0">
                <a:solidFill>
                  <a:schemeClr val="bg2"/>
                </a:solidFill>
                <a:uFillTx/>
                <a:latin typeface="Berlin Sans FB Demi" panose="020E0802020502020306" pitchFamily="34" charset="0"/>
              </a:rPr>
              <a:t> are </a:t>
            </a:r>
            <a:r>
              <a:rPr lang="fr-FR" sz="4400" b="1" i="0" u="none" strike="noStrike" kern="1200" cap="none" spc="0" baseline="0" dirty="0" err="1">
                <a:solidFill>
                  <a:schemeClr val="bg2"/>
                </a:solidFill>
                <a:uFillTx/>
                <a:latin typeface="Berlin Sans FB Demi" panose="020E0802020502020306" pitchFamily="34" charset="0"/>
              </a:rPr>
              <a:t>we</a:t>
            </a:r>
            <a:r>
              <a:rPr lang="fr-FR" sz="4400" b="1" i="0" u="none" strike="noStrike" kern="1200" cap="none" spc="0" baseline="0" dirty="0">
                <a:solidFill>
                  <a:schemeClr val="bg2"/>
                </a:solidFill>
                <a:uFillTx/>
                <a:latin typeface="Berlin Sans FB Demi" panose="020E0802020502020306" pitchFamily="34" charset="0"/>
              </a:rPr>
              <a:t> </a:t>
            </a:r>
            <a:r>
              <a:rPr lang="fr-FR" sz="4400" b="1" i="0" u="none" strike="noStrike" kern="1200" cap="none" spc="0" baseline="0" dirty="0" err="1">
                <a:solidFill>
                  <a:schemeClr val="bg2"/>
                </a:solidFill>
                <a:uFillTx/>
                <a:latin typeface="Berlin Sans FB Demi" panose="020E0802020502020306" pitchFamily="34" charset="0"/>
              </a:rPr>
              <a:t>going</a:t>
            </a:r>
            <a:r>
              <a:rPr lang="fr-FR" sz="4400" b="1" i="0" u="none" strike="noStrike" kern="1200" cap="none" spc="0" baseline="0" dirty="0">
                <a:solidFill>
                  <a:schemeClr val="bg2"/>
                </a:solidFill>
                <a:uFillTx/>
                <a:latin typeface="Berlin Sans FB Demi" panose="020E0802020502020306" pitchFamily="34" charset="0"/>
              </a:rPr>
              <a:t> to talk about?</a:t>
            </a:r>
          </a:p>
        </p:txBody>
      </p:sp>
    </p:spTree>
    <p:extLst>
      <p:ext uri="{BB962C8B-B14F-4D97-AF65-F5344CB8AC3E}">
        <p14:creationId xmlns:p14="http://schemas.microsoft.com/office/powerpoint/2010/main" val="1466231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125B3260-7CD2-19B4-3CA9-2C61607B451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686044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2DC1720-0F8D-67AF-F7CA-C253B1F85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2979"/>
            <a:ext cx="12192000" cy="2010760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A36D68CD-0599-C467-6DBF-71A24F3AEDE9}"/>
              </a:ext>
            </a:extLst>
          </p:cNvPr>
          <p:cNvSpPr/>
          <p:nvPr/>
        </p:nvSpPr>
        <p:spPr>
          <a:xfrm>
            <a:off x="0" y="-1"/>
            <a:ext cx="7819054" cy="10916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9850" cap="flat">
            <a:solidFill>
              <a:schemeClr val="accent4">
                <a:lumMod val="40000"/>
                <a:lumOff val="6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Speaking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activity</a:t>
            </a:r>
            <a:endParaRPr lang="fr-FR" sz="4400" b="1" dirty="0">
              <a:solidFill>
                <a:srgbClr val="00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5C754510-BED1-2DD0-245E-B495C8C3150C}"/>
              </a:ext>
            </a:extLst>
          </p:cNvPr>
          <p:cNvSpPr/>
          <p:nvPr/>
        </p:nvSpPr>
        <p:spPr>
          <a:xfrm>
            <a:off x="1086788" y="2186853"/>
            <a:ext cx="9764714" cy="397220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  <a:latin typeface="Berlin Sans FB" panose="020E0602020502020306" pitchFamily="34" charset="0"/>
              </a:rPr>
              <a:t>- What are your qualities?</a:t>
            </a:r>
          </a:p>
          <a:p>
            <a:r>
              <a:rPr lang="en-US" sz="4400" dirty="0">
                <a:solidFill>
                  <a:schemeClr val="tx1"/>
                </a:solidFill>
                <a:latin typeface="Berlin Sans FB" panose="020E0602020502020306" pitchFamily="34" charset="0"/>
              </a:rPr>
              <a:t>- My qualities are… </a:t>
            </a:r>
          </a:p>
          <a:p>
            <a:r>
              <a:rPr lang="en-US" sz="4400" dirty="0">
                <a:solidFill>
                  <a:schemeClr val="tx1"/>
                </a:solidFill>
                <a:latin typeface="Berlin Sans FB" panose="020E0602020502020306" pitchFamily="34" charset="0"/>
              </a:rPr>
              <a:t>-Since you’re very …, … and … / </a:t>
            </a:r>
          </a:p>
          <a:p>
            <a:r>
              <a:rPr lang="en-US" sz="4400" dirty="0">
                <a:solidFill>
                  <a:schemeClr val="tx1"/>
                </a:solidFill>
                <a:latin typeface="Berlin Sans FB" panose="020E0602020502020306" pitchFamily="34" charset="0"/>
              </a:rPr>
              <a:t>When you are an adult, maybe you will be a …”</a:t>
            </a:r>
          </a:p>
        </p:txBody>
      </p:sp>
    </p:spTree>
    <p:extLst>
      <p:ext uri="{BB962C8B-B14F-4D97-AF65-F5344CB8AC3E}">
        <p14:creationId xmlns:p14="http://schemas.microsoft.com/office/powerpoint/2010/main" val="315250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2DC1720-0F8D-67AF-F7CA-C253B1F85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4134"/>
            <a:ext cx="12192000" cy="2010760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A36D68CD-0599-C467-6DBF-71A24F3AEDE9}"/>
              </a:ext>
            </a:extLst>
          </p:cNvPr>
          <p:cNvSpPr/>
          <p:nvPr/>
        </p:nvSpPr>
        <p:spPr>
          <a:xfrm>
            <a:off x="0" y="-1"/>
            <a:ext cx="7819054" cy="10916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9850" cap="flat">
            <a:solidFill>
              <a:schemeClr val="accent4">
                <a:lumMod val="40000"/>
                <a:lumOff val="6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Write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it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down!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5C754510-BED1-2DD0-245E-B495C8C3150C}"/>
              </a:ext>
            </a:extLst>
          </p:cNvPr>
          <p:cNvSpPr/>
          <p:nvPr/>
        </p:nvSpPr>
        <p:spPr>
          <a:xfrm>
            <a:off x="1385367" y="2829514"/>
            <a:ext cx="9764714" cy="237310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  <a:latin typeface="Berlin Sans FB" panose="020E0602020502020306" pitchFamily="34" charset="0"/>
              </a:rPr>
              <a:t>-Since you’re very …, … and … / </a:t>
            </a:r>
          </a:p>
          <a:p>
            <a:r>
              <a:rPr lang="en-US" sz="4400" dirty="0">
                <a:solidFill>
                  <a:schemeClr val="tx1"/>
                </a:solidFill>
                <a:latin typeface="Berlin Sans FB" panose="020E0602020502020306" pitchFamily="34" charset="0"/>
              </a:rPr>
              <a:t>When you are an adult, maybe you will be a …”</a:t>
            </a:r>
          </a:p>
        </p:txBody>
      </p:sp>
    </p:spTree>
    <p:extLst>
      <p:ext uri="{BB962C8B-B14F-4D97-AF65-F5344CB8AC3E}">
        <p14:creationId xmlns:p14="http://schemas.microsoft.com/office/powerpoint/2010/main" val="255079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4D44542-A109-AB5D-7EDE-0D5CDAA23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2" y="989046"/>
            <a:ext cx="12063235" cy="3973620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81967BB-4CC9-B713-55A1-191341816328}"/>
              </a:ext>
            </a:extLst>
          </p:cNvPr>
          <p:cNvSpPr/>
          <p:nvPr/>
        </p:nvSpPr>
        <p:spPr>
          <a:xfrm>
            <a:off x="5579706" y="2113383"/>
            <a:ext cx="6438122" cy="273853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-</a:t>
            </a:r>
          </a:p>
        </p:txBody>
      </p:sp>
      <p:sp>
        <p:nvSpPr>
          <p:cNvPr id="6" name="Flèche : pentagone 3">
            <a:extLst>
              <a:ext uri="{FF2B5EF4-FFF2-40B4-BE49-F238E27FC236}">
                <a16:creationId xmlns:a16="http://schemas.microsoft.com/office/drawing/2014/main" id="{BF0F0CD9-5EDC-8A06-CC7C-A6347A66265E}"/>
              </a:ext>
            </a:extLst>
          </p:cNvPr>
          <p:cNvSpPr/>
          <p:nvPr/>
        </p:nvSpPr>
        <p:spPr>
          <a:xfrm>
            <a:off x="-1" y="0"/>
            <a:ext cx="8369559" cy="6943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9850" cap="flat">
            <a:solidFill>
              <a:schemeClr val="accent4">
                <a:lumMod val="40000"/>
                <a:lumOff val="6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WB p.51 /52  or glue the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paper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1549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57FEAD9-C874-3192-91F7-558E01D0E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132"/>
            <a:ext cx="12192000" cy="2634511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8267040-881D-9196-17C5-CF4C951A6500}"/>
              </a:ext>
            </a:extLst>
          </p:cNvPr>
          <p:cNvSpPr/>
          <p:nvPr/>
        </p:nvSpPr>
        <p:spPr>
          <a:xfrm>
            <a:off x="410545" y="1542836"/>
            <a:ext cx="10608907" cy="164186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The students can think about their future</a:t>
            </a:r>
          </a:p>
          <a:p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and what they want to be when they grow up.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AF7209-6A68-EBA3-B024-2EC3C7638390}"/>
              </a:ext>
            </a:extLst>
          </p:cNvPr>
          <p:cNvSpPr/>
          <p:nvPr/>
        </p:nvSpPr>
        <p:spPr>
          <a:xfrm>
            <a:off x="484117" y="1730519"/>
            <a:ext cx="9290503" cy="10371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34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57FEAD9-C874-3192-91F7-558E01D0E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132"/>
            <a:ext cx="12192000" cy="2634511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8267040-881D-9196-17C5-CF4C951A6500}"/>
              </a:ext>
            </a:extLst>
          </p:cNvPr>
          <p:cNvSpPr/>
          <p:nvPr/>
        </p:nvSpPr>
        <p:spPr>
          <a:xfrm>
            <a:off x="410545" y="1542836"/>
            <a:ext cx="10608907" cy="164186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The students can think about their future</a:t>
            </a:r>
          </a:p>
          <a:p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and what they want to be when they grow up.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A46739D-30E4-1A08-1A94-F3A5B4D11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12192000" cy="3389932"/>
          </a:xfrm>
          <a:prstGeom prst="rect">
            <a:avLst/>
          </a:prstGeom>
        </p:spPr>
      </p:pic>
      <p:sp>
        <p:nvSpPr>
          <p:cNvPr id="6" name="Signe de multiplication 5">
            <a:extLst>
              <a:ext uri="{FF2B5EF4-FFF2-40B4-BE49-F238E27FC236}">
                <a16:creationId xmlns:a16="http://schemas.microsoft.com/office/drawing/2014/main" id="{424069C3-8AB4-7FBC-0785-CD756DEAA38B}"/>
              </a:ext>
            </a:extLst>
          </p:cNvPr>
          <p:cNvSpPr/>
          <p:nvPr/>
        </p:nvSpPr>
        <p:spPr>
          <a:xfrm>
            <a:off x="364664" y="4558121"/>
            <a:ext cx="617122" cy="266402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Signe de multiplication 6">
            <a:extLst>
              <a:ext uri="{FF2B5EF4-FFF2-40B4-BE49-F238E27FC236}">
                <a16:creationId xmlns:a16="http://schemas.microsoft.com/office/drawing/2014/main" id="{F4D6DCA5-A4C4-963D-7C35-F52B773E8BC8}"/>
              </a:ext>
            </a:extLst>
          </p:cNvPr>
          <p:cNvSpPr/>
          <p:nvPr/>
        </p:nvSpPr>
        <p:spPr>
          <a:xfrm>
            <a:off x="364664" y="5555325"/>
            <a:ext cx="617122" cy="266402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igne de multiplication 7">
            <a:extLst>
              <a:ext uri="{FF2B5EF4-FFF2-40B4-BE49-F238E27FC236}">
                <a16:creationId xmlns:a16="http://schemas.microsoft.com/office/drawing/2014/main" id="{606A1AEA-C9CD-600D-CFB9-6AD18B1EEECD}"/>
              </a:ext>
            </a:extLst>
          </p:cNvPr>
          <p:cNvSpPr/>
          <p:nvPr/>
        </p:nvSpPr>
        <p:spPr>
          <a:xfrm>
            <a:off x="364664" y="6419328"/>
            <a:ext cx="617122" cy="266402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46D8E9-1CB5-071E-4A31-E30D5C6D7280}"/>
              </a:ext>
            </a:extLst>
          </p:cNvPr>
          <p:cNvSpPr/>
          <p:nvPr/>
        </p:nvSpPr>
        <p:spPr>
          <a:xfrm>
            <a:off x="446017" y="4384999"/>
            <a:ext cx="497669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24D959-FF4F-FBE8-78A1-C71E8D20DA3A}"/>
              </a:ext>
            </a:extLst>
          </p:cNvPr>
          <p:cNvSpPr/>
          <p:nvPr/>
        </p:nvSpPr>
        <p:spPr>
          <a:xfrm>
            <a:off x="433915" y="4824523"/>
            <a:ext cx="497669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B6D23F-9D0C-8354-AB66-7AECED0B9839}"/>
              </a:ext>
            </a:extLst>
          </p:cNvPr>
          <p:cNvSpPr/>
          <p:nvPr/>
        </p:nvSpPr>
        <p:spPr>
          <a:xfrm>
            <a:off x="449914" y="5315164"/>
            <a:ext cx="497669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2EA582-F08D-363B-5083-E0860A74BFA1}"/>
              </a:ext>
            </a:extLst>
          </p:cNvPr>
          <p:cNvSpPr/>
          <p:nvPr/>
        </p:nvSpPr>
        <p:spPr>
          <a:xfrm>
            <a:off x="459811" y="5708486"/>
            <a:ext cx="497669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F62EF9-EECA-641E-EA4E-0495636C5C40}"/>
              </a:ext>
            </a:extLst>
          </p:cNvPr>
          <p:cNvSpPr/>
          <p:nvPr/>
        </p:nvSpPr>
        <p:spPr>
          <a:xfrm>
            <a:off x="449913" y="6162038"/>
            <a:ext cx="497669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71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9D29882-0DB2-041D-ACD5-DB4605DCD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282" cy="2288254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FB3F68E-77E8-DF28-984C-986853C84437}"/>
              </a:ext>
            </a:extLst>
          </p:cNvPr>
          <p:cNvSpPr/>
          <p:nvPr/>
        </p:nvSpPr>
        <p:spPr>
          <a:xfrm>
            <a:off x="477607" y="1257384"/>
            <a:ext cx="11206067" cy="142275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many different avenues, unlimited amount of careers, good foundations in school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EEAD7C-D3CF-1FFE-6E1E-64D51CFB34B0}"/>
              </a:ext>
            </a:extLst>
          </p:cNvPr>
          <p:cNvSpPr/>
          <p:nvPr/>
        </p:nvSpPr>
        <p:spPr>
          <a:xfrm>
            <a:off x="508326" y="1489293"/>
            <a:ext cx="10398486" cy="10371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43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9D29882-0DB2-041D-ACD5-DB4605DCD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282" cy="2288254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FB3F68E-77E8-DF28-984C-986853C84437}"/>
              </a:ext>
            </a:extLst>
          </p:cNvPr>
          <p:cNvSpPr/>
          <p:nvPr/>
        </p:nvSpPr>
        <p:spPr>
          <a:xfrm>
            <a:off x="477607" y="1257384"/>
            <a:ext cx="11206067" cy="142275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many different avenues, unlimited amount of careers, good foundations in school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741E455B-D89D-14A4-DC0E-195407FE9DB6}"/>
              </a:ext>
            </a:extLst>
          </p:cNvPr>
          <p:cNvGrpSpPr/>
          <p:nvPr/>
        </p:nvGrpSpPr>
        <p:grpSpPr>
          <a:xfrm>
            <a:off x="0" y="3545638"/>
            <a:ext cx="12159440" cy="3283156"/>
            <a:chOff x="0" y="840975"/>
            <a:chExt cx="12159440" cy="3283156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DD7D01B5-058E-A20F-9449-A032CB790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40975"/>
              <a:ext cx="12159440" cy="3283156"/>
            </a:xfrm>
            <a:prstGeom prst="rect">
              <a:avLst/>
            </a:prstGeom>
          </p:spPr>
        </p:pic>
        <p:sp>
          <p:nvSpPr>
            <p:cNvPr id="6" name="Signe de multiplication 5">
              <a:extLst>
                <a:ext uri="{FF2B5EF4-FFF2-40B4-BE49-F238E27FC236}">
                  <a16:creationId xmlns:a16="http://schemas.microsoft.com/office/drawing/2014/main" id="{70512A5A-86E7-059C-3BEF-9301C8268954}"/>
                </a:ext>
              </a:extLst>
            </p:cNvPr>
            <p:cNvSpPr/>
            <p:nvPr/>
          </p:nvSpPr>
          <p:spPr>
            <a:xfrm>
              <a:off x="811764" y="2967134"/>
              <a:ext cx="615820" cy="345233"/>
            </a:xfrm>
            <a:prstGeom prst="mathMultiply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94FC30D-B144-5346-AFBC-C2531C06B319}"/>
              </a:ext>
            </a:extLst>
          </p:cNvPr>
          <p:cNvSpPr/>
          <p:nvPr/>
        </p:nvSpPr>
        <p:spPr>
          <a:xfrm>
            <a:off x="926018" y="5086865"/>
            <a:ext cx="497669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AF2E6E-5CD8-A994-3E4C-5AFA85474137}"/>
              </a:ext>
            </a:extLst>
          </p:cNvPr>
          <p:cNvSpPr/>
          <p:nvPr/>
        </p:nvSpPr>
        <p:spPr>
          <a:xfrm>
            <a:off x="926018" y="5492747"/>
            <a:ext cx="497669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2E37E1-67EF-8EEA-DFB8-3546C6BB725C}"/>
              </a:ext>
            </a:extLst>
          </p:cNvPr>
          <p:cNvSpPr/>
          <p:nvPr/>
        </p:nvSpPr>
        <p:spPr>
          <a:xfrm>
            <a:off x="929915" y="6017030"/>
            <a:ext cx="497669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94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EC3F63F-529B-727D-675D-1D7559FAA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031"/>
            <a:ext cx="12192000" cy="1850758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1DB31D37-5589-575F-0E50-2265301F45B6}"/>
              </a:ext>
            </a:extLst>
          </p:cNvPr>
          <p:cNvSpPr/>
          <p:nvPr/>
        </p:nvSpPr>
        <p:spPr>
          <a:xfrm>
            <a:off x="160366" y="955058"/>
            <a:ext cx="11206067" cy="142275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TV business, police officer, medic, organic farmer and</a:t>
            </a:r>
          </a:p>
          <a:p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veterinarian.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231037-C1EF-8556-CD00-3CDC5681F701}"/>
              </a:ext>
            </a:extLst>
          </p:cNvPr>
          <p:cNvSpPr/>
          <p:nvPr/>
        </p:nvSpPr>
        <p:spPr>
          <a:xfrm>
            <a:off x="244375" y="1035665"/>
            <a:ext cx="10398486" cy="10371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4639C3-E3B0-DED5-3C73-5F04DD9E0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5092"/>
            <a:ext cx="12203799" cy="1801648"/>
          </a:xfrm>
          <a:prstGeom prst="rect">
            <a:avLst/>
          </a:prstGeom>
        </p:spPr>
      </p:pic>
      <p:sp>
        <p:nvSpPr>
          <p:cNvPr id="5" name="Signe de multiplication 4">
            <a:extLst>
              <a:ext uri="{FF2B5EF4-FFF2-40B4-BE49-F238E27FC236}">
                <a16:creationId xmlns:a16="http://schemas.microsoft.com/office/drawing/2014/main" id="{8D10A396-483F-DE69-2BE0-EF22CF00077F}"/>
              </a:ext>
            </a:extLst>
          </p:cNvPr>
          <p:cNvSpPr/>
          <p:nvPr/>
        </p:nvSpPr>
        <p:spPr>
          <a:xfrm>
            <a:off x="4795936" y="4469075"/>
            <a:ext cx="615820" cy="345233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Signe de multiplication 6">
            <a:extLst>
              <a:ext uri="{FF2B5EF4-FFF2-40B4-BE49-F238E27FC236}">
                <a16:creationId xmlns:a16="http://schemas.microsoft.com/office/drawing/2014/main" id="{644D16EC-B121-C5AF-03C9-2C78A8FE9147}"/>
              </a:ext>
            </a:extLst>
          </p:cNvPr>
          <p:cNvSpPr/>
          <p:nvPr/>
        </p:nvSpPr>
        <p:spPr>
          <a:xfrm>
            <a:off x="329683" y="5088006"/>
            <a:ext cx="615820" cy="345233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igne de multiplication 7">
            <a:extLst>
              <a:ext uri="{FF2B5EF4-FFF2-40B4-BE49-F238E27FC236}">
                <a16:creationId xmlns:a16="http://schemas.microsoft.com/office/drawing/2014/main" id="{1B1154D6-816E-C37C-42DF-C0942D8B3717}"/>
              </a:ext>
            </a:extLst>
          </p:cNvPr>
          <p:cNvSpPr/>
          <p:nvPr/>
        </p:nvSpPr>
        <p:spPr>
          <a:xfrm>
            <a:off x="2273561" y="5088006"/>
            <a:ext cx="615820" cy="345233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igne de multiplication 8">
            <a:extLst>
              <a:ext uri="{FF2B5EF4-FFF2-40B4-BE49-F238E27FC236}">
                <a16:creationId xmlns:a16="http://schemas.microsoft.com/office/drawing/2014/main" id="{FD5D53B2-EA39-C2B7-C804-9D6AFEA6CC4A}"/>
              </a:ext>
            </a:extLst>
          </p:cNvPr>
          <p:cNvSpPr/>
          <p:nvPr/>
        </p:nvSpPr>
        <p:spPr>
          <a:xfrm>
            <a:off x="4049487" y="5088005"/>
            <a:ext cx="615820" cy="345233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igne de multiplication 9">
            <a:extLst>
              <a:ext uri="{FF2B5EF4-FFF2-40B4-BE49-F238E27FC236}">
                <a16:creationId xmlns:a16="http://schemas.microsoft.com/office/drawing/2014/main" id="{E5693F7B-7E87-897A-C7F1-09D4290A4ED8}"/>
              </a:ext>
            </a:extLst>
          </p:cNvPr>
          <p:cNvSpPr/>
          <p:nvPr/>
        </p:nvSpPr>
        <p:spPr>
          <a:xfrm>
            <a:off x="6833120" y="5112887"/>
            <a:ext cx="615820" cy="345233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14A597-D3A1-14F5-2871-7A01DAECA1B0}"/>
              </a:ext>
            </a:extLst>
          </p:cNvPr>
          <p:cNvSpPr/>
          <p:nvPr/>
        </p:nvSpPr>
        <p:spPr>
          <a:xfrm>
            <a:off x="329683" y="4223496"/>
            <a:ext cx="11708346" cy="13932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29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9E97E0E-D246-2EA8-AD61-0D8D088F7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6" y="478134"/>
            <a:ext cx="12126508" cy="1985918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5EBB1630-C3B1-9315-3DEC-6B64C86E232C}"/>
              </a:ext>
            </a:extLst>
          </p:cNvPr>
          <p:cNvSpPr/>
          <p:nvPr/>
        </p:nvSpPr>
        <p:spPr>
          <a:xfrm>
            <a:off x="211774" y="1249022"/>
            <a:ext cx="11206067" cy="1047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The volunteer sector (Red Cross).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12A7B5-8622-2A10-8EED-4FD8BA1DFCFB}"/>
              </a:ext>
            </a:extLst>
          </p:cNvPr>
          <p:cNvSpPr/>
          <p:nvPr/>
        </p:nvSpPr>
        <p:spPr>
          <a:xfrm>
            <a:off x="244375" y="1035665"/>
            <a:ext cx="10398486" cy="10371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167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372CB76-30A4-DE8E-C857-2F89BBCDDC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8" b="14130"/>
          <a:stretch/>
        </p:blipFill>
        <p:spPr>
          <a:xfrm>
            <a:off x="0" y="-1"/>
            <a:ext cx="122936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5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9E97E0E-D246-2EA8-AD61-0D8D088F7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6" y="478134"/>
            <a:ext cx="12126508" cy="1985918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5EBB1630-C3B1-9315-3DEC-6B64C86E232C}"/>
              </a:ext>
            </a:extLst>
          </p:cNvPr>
          <p:cNvSpPr/>
          <p:nvPr/>
        </p:nvSpPr>
        <p:spPr>
          <a:xfrm>
            <a:off x="211774" y="1249022"/>
            <a:ext cx="11206067" cy="1047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The volunteer sector (Red Cross).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19217CE-8816-8809-08D0-F71FF9479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96" y="3180929"/>
            <a:ext cx="10008102" cy="3198937"/>
          </a:xfrm>
          <a:prstGeom prst="rect">
            <a:avLst/>
          </a:prstGeom>
        </p:spPr>
      </p:pic>
      <p:sp>
        <p:nvSpPr>
          <p:cNvPr id="5" name="Signe de multiplication 4">
            <a:extLst>
              <a:ext uri="{FF2B5EF4-FFF2-40B4-BE49-F238E27FC236}">
                <a16:creationId xmlns:a16="http://schemas.microsoft.com/office/drawing/2014/main" id="{EFB98F9E-4B67-165B-8089-6BE2973E5F07}"/>
              </a:ext>
            </a:extLst>
          </p:cNvPr>
          <p:cNvSpPr/>
          <p:nvPr/>
        </p:nvSpPr>
        <p:spPr>
          <a:xfrm>
            <a:off x="5506288" y="5030038"/>
            <a:ext cx="615820" cy="345233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F82E32-F5EB-D06D-E244-1617308610D1}"/>
              </a:ext>
            </a:extLst>
          </p:cNvPr>
          <p:cNvSpPr/>
          <p:nvPr/>
        </p:nvSpPr>
        <p:spPr>
          <a:xfrm>
            <a:off x="5073504" y="4178554"/>
            <a:ext cx="1083233" cy="20481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D4867D2-AF49-649D-DDB5-32059CE0E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47"/>
            <a:ext cx="12192000" cy="6639020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6FA011D-2DA8-E4C0-1BD2-9DD9CF327ABA}"/>
              </a:ext>
            </a:extLst>
          </p:cNvPr>
          <p:cNvSpPr/>
          <p:nvPr/>
        </p:nvSpPr>
        <p:spPr>
          <a:xfrm>
            <a:off x="3778897" y="1220260"/>
            <a:ext cx="8322907" cy="23720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She really likes Career Day because it makes her realize how many choices there are.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126E825-ADE6-AB15-72A2-E75E6BCA8759}"/>
              </a:ext>
            </a:extLst>
          </p:cNvPr>
          <p:cNvSpPr/>
          <p:nvPr/>
        </p:nvSpPr>
        <p:spPr>
          <a:xfrm>
            <a:off x="3778897" y="4115860"/>
            <a:ext cx="8322907" cy="23720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Career Day is important because she can have a better idea of what she wants to do when she is older.</a:t>
            </a:r>
          </a:p>
          <a:p>
            <a:endParaRPr lang="en-US" sz="36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DC88EE-C5A3-F869-1842-CAC297CC227A}"/>
              </a:ext>
            </a:extLst>
          </p:cNvPr>
          <p:cNvSpPr/>
          <p:nvPr/>
        </p:nvSpPr>
        <p:spPr>
          <a:xfrm>
            <a:off x="3949831" y="1376313"/>
            <a:ext cx="7984502" cy="20772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5073BB-835F-E2BD-E48F-CC050EB00AC4}"/>
              </a:ext>
            </a:extLst>
          </p:cNvPr>
          <p:cNvSpPr/>
          <p:nvPr/>
        </p:nvSpPr>
        <p:spPr>
          <a:xfrm>
            <a:off x="3949831" y="4263250"/>
            <a:ext cx="7984502" cy="20772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81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8A143F0-1260-4A41-4796-60441D93C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0434"/>
            <a:ext cx="12191630" cy="330767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3B92743-2CF6-9622-5C1F-8E561C7F7B32}"/>
              </a:ext>
            </a:extLst>
          </p:cNvPr>
          <p:cNvSpPr txBox="1"/>
          <p:nvPr/>
        </p:nvSpPr>
        <p:spPr>
          <a:xfrm>
            <a:off x="923731" y="3298371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a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87C634C-1545-3C0B-FB21-6214AF5FA45D}"/>
              </a:ext>
            </a:extLst>
          </p:cNvPr>
          <p:cNvSpPr txBox="1"/>
          <p:nvPr/>
        </p:nvSpPr>
        <p:spPr>
          <a:xfrm>
            <a:off x="4500466" y="3341064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0345D4-4C20-747E-3C6B-41A27EAB5303}"/>
              </a:ext>
            </a:extLst>
          </p:cNvPr>
          <p:cNvSpPr/>
          <p:nvPr/>
        </p:nvSpPr>
        <p:spPr>
          <a:xfrm>
            <a:off x="923731" y="3298371"/>
            <a:ext cx="497669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81D727-FA9F-BF33-E5D3-A56E1036CC06}"/>
              </a:ext>
            </a:extLst>
          </p:cNvPr>
          <p:cNvSpPr/>
          <p:nvPr/>
        </p:nvSpPr>
        <p:spPr>
          <a:xfrm>
            <a:off x="4500466" y="3298371"/>
            <a:ext cx="497669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6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4A1E655-43C4-F8C3-D958-37D77B472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2193"/>
            <a:ext cx="12192000" cy="2167651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E1EEAE7-617A-F85C-0952-A69A29BA12AF}"/>
              </a:ext>
            </a:extLst>
          </p:cNvPr>
          <p:cNvSpPr/>
          <p:nvPr/>
        </p:nvSpPr>
        <p:spPr>
          <a:xfrm>
            <a:off x="354562" y="2022693"/>
            <a:ext cx="11691258" cy="135715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74346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0C40894-E065-C34B-BDC7-30C27B407C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r="1131" b="38236"/>
          <a:stretch/>
        </p:blipFill>
        <p:spPr>
          <a:xfrm>
            <a:off x="0" y="568558"/>
            <a:ext cx="12192001" cy="6218322"/>
          </a:xfrm>
          <a:prstGeom prst="rect">
            <a:avLst/>
          </a:prstGeom>
        </p:spPr>
      </p:pic>
      <p:sp>
        <p:nvSpPr>
          <p:cNvPr id="3" name="Flèche : pentagone 3">
            <a:extLst>
              <a:ext uri="{FF2B5EF4-FFF2-40B4-BE49-F238E27FC236}">
                <a16:creationId xmlns:a16="http://schemas.microsoft.com/office/drawing/2014/main" id="{388205F8-4636-0580-F156-D6F937F6120A}"/>
              </a:ext>
            </a:extLst>
          </p:cNvPr>
          <p:cNvSpPr/>
          <p:nvPr/>
        </p:nvSpPr>
        <p:spPr>
          <a:xfrm>
            <a:off x="0" y="0"/>
            <a:ext cx="7670800" cy="6943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9850" cap="flat">
            <a:solidFill>
              <a:schemeClr val="accent4">
                <a:lumMod val="40000"/>
                <a:lumOff val="6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WB p.53 or glue the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paper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!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417BA65-E203-3408-CCDF-89409BE00236}"/>
              </a:ext>
            </a:extLst>
          </p:cNvPr>
          <p:cNvSpPr txBox="1"/>
          <p:nvPr/>
        </p:nvSpPr>
        <p:spPr>
          <a:xfrm>
            <a:off x="10109200" y="4579618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have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74D0548-5262-85D0-3539-826E1AFEFF9D}"/>
              </a:ext>
            </a:extLst>
          </p:cNvPr>
          <p:cNvSpPr txBox="1"/>
          <p:nvPr/>
        </p:nvSpPr>
        <p:spPr>
          <a:xfrm>
            <a:off x="2911749" y="4975858"/>
            <a:ext cx="2383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participe passé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5DADD83-C237-8224-F93B-04DDBD5557D8}"/>
              </a:ext>
            </a:extLst>
          </p:cNvPr>
          <p:cNvSpPr txBox="1"/>
          <p:nvPr/>
        </p:nvSpPr>
        <p:spPr>
          <a:xfrm>
            <a:off x="1550309" y="5452912"/>
            <a:ext cx="3306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lien /bilan des expériences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C18564-C6EB-883B-4656-7D5583DAB21E}"/>
              </a:ext>
            </a:extLst>
          </p:cNvPr>
          <p:cNvSpPr/>
          <p:nvPr/>
        </p:nvSpPr>
        <p:spPr>
          <a:xfrm>
            <a:off x="10215159" y="4597280"/>
            <a:ext cx="1635384" cy="505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55925B-ADC4-D3A5-60BD-F0609B17BC06}"/>
              </a:ext>
            </a:extLst>
          </p:cNvPr>
          <p:cNvSpPr/>
          <p:nvPr/>
        </p:nvSpPr>
        <p:spPr>
          <a:xfrm>
            <a:off x="2981959" y="5073051"/>
            <a:ext cx="2383985" cy="505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B2DB07-EACB-3018-E3EA-8AB9EF4F0DF2}"/>
              </a:ext>
            </a:extLst>
          </p:cNvPr>
          <p:cNvSpPr/>
          <p:nvPr/>
        </p:nvSpPr>
        <p:spPr>
          <a:xfrm>
            <a:off x="1480100" y="5452912"/>
            <a:ext cx="2383985" cy="8365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26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C0CFB64-CE9E-EBEA-D5DC-08D5582EFB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19" r="1526"/>
          <a:stretch/>
        </p:blipFill>
        <p:spPr>
          <a:xfrm>
            <a:off x="0" y="1310640"/>
            <a:ext cx="12178170" cy="398272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274E23A-1ACD-79F2-C5A9-227987DE282E}"/>
              </a:ext>
            </a:extLst>
          </p:cNvPr>
          <p:cNvSpPr txBox="1"/>
          <p:nvPr/>
        </p:nvSpPr>
        <p:spPr>
          <a:xfrm>
            <a:off x="6089085" y="1749867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4E7DB1-8C6F-1010-D4CB-F0425A60A4E7}"/>
              </a:ext>
            </a:extLst>
          </p:cNvPr>
          <p:cNvSpPr/>
          <p:nvPr/>
        </p:nvSpPr>
        <p:spPr>
          <a:xfrm>
            <a:off x="6057940" y="1749867"/>
            <a:ext cx="370614" cy="505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2C70076-C861-DDBE-154A-353E46D8121F}"/>
              </a:ext>
            </a:extLst>
          </p:cNvPr>
          <p:cNvSpPr txBox="1"/>
          <p:nvPr/>
        </p:nvSpPr>
        <p:spPr>
          <a:xfrm>
            <a:off x="6096000" y="2151378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b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1CBEF7-4064-2AA1-B4D1-5657A6E15FB0}"/>
              </a:ext>
            </a:extLst>
          </p:cNvPr>
          <p:cNvSpPr txBox="1"/>
          <p:nvPr/>
        </p:nvSpPr>
        <p:spPr>
          <a:xfrm>
            <a:off x="6096000" y="2674598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a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16F6EAE-7947-B1B8-0812-7CBE68D8F371}"/>
              </a:ext>
            </a:extLst>
          </p:cNvPr>
          <p:cNvSpPr txBox="1"/>
          <p:nvPr/>
        </p:nvSpPr>
        <p:spPr>
          <a:xfrm>
            <a:off x="6096000" y="3136963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ADEE972-079C-4D33-D2DA-1ECEF10D140D}"/>
              </a:ext>
            </a:extLst>
          </p:cNvPr>
          <p:cNvSpPr txBox="1"/>
          <p:nvPr/>
        </p:nvSpPr>
        <p:spPr>
          <a:xfrm>
            <a:off x="9479280" y="366018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d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6E614C9-0AA5-7665-F0BD-C67082C8E636}"/>
              </a:ext>
            </a:extLst>
          </p:cNvPr>
          <p:cNvSpPr txBox="1"/>
          <p:nvPr/>
        </p:nvSpPr>
        <p:spPr>
          <a:xfrm>
            <a:off x="6096000" y="4122548"/>
            <a:ext cx="290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f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649FB40-0E63-D0DB-A294-7CD8358A75EF}"/>
              </a:ext>
            </a:extLst>
          </p:cNvPr>
          <p:cNvSpPr txBox="1"/>
          <p:nvPr/>
        </p:nvSpPr>
        <p:spPr>
          <a:xfrm>
            <a:off x="6096000" y="4584913"/>
            <a:ext cx="328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58EB0F-9CD1-E367-F016-4CCC5F4BE95E}"/>
              </a:ext>
            </a:extLst>
          </p:cNvPr>
          <p:cNvSpPr/>
          <p:nvPr/>
        </p:nvSpPr>
        <p:spPr>
          <a:xfrm>
            <a:off x="6099427" y="2227323"/>
            <a:ext cx="370614" cy="505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841CD9-8ABB-4C14-5510-965D03F3350A}"/>
              </a:ext>
            </a:extLst>
          </p:cNvPr>
          <p:cNvSpPr/>
          <p:nvPr/>
        </p:nvSpPr>
        <p:spPr>
          <a:xfrm>
            <a:off x="6092089" y="2696195"/>
            <a:ext cx="370614" cy="505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544BE8-F6E9-810E-4924-28E693E4845F}"/>
              </a:ext>
            </a:extLst>
          </p:cNvPr>
          <p:cNvSpPr/>
          <p:nvPr/>
        </p:nvSpPr>
        <p:spPr>
          <a:xfrm>
            <a:off x="6084751" y="3180156"/>
            <a:ext cx="377528" cy="505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82FAF-0E4D-4B58-EE07-3B72AF06B195}"/>
              </a:ext>
            </a:extLst>
          </p:cNvPr>
          <p:cNvSpPr/>
          <p:nvPr/>
        </p:nvSpPr>
        <p:spPr>
          <a:xfrm>
            <a:off x="9479280" y="3768277"/>
            <a:ext cx="377528" cy="505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53A68C-E1A4-8784-51F5-8C046D4C8278}"/>
              </a:ext>
            </a:extLst>
          </p:cNvPr>
          <p:cNvSpPr/>
          <p:nvPr/>
        </p:nvSpPr>
        <p:spPr>
          <a:xfrm>
            <a:off x="6062793" y="4201697"/>
            <a:ext cx="377528" cy="505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2915F6-3988-5ABE-69FC-E521F25E6BDE}"/>
              </a:ext>
            </a:extLst>
          </p:cNvPr>
          <p:cNvSpPr/>
          <p:nvPr/>
        </p:nvSpPr>
        <p:spPr>
          <a:xfrm>
            <a:off x="6040412" y="4647352"/>
            <a:ext cx="377528" cy="505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61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0AD3317-BFC9-2F57-18C0-3FCA547D8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5" y="313191"/>
            <a:ext cx="10256565" cy="595753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CAA20B8-5BC4-36D7-8FD6-2F302235C18D}"/>
              </a:ext>
            </a:extLst>
          </p:cNvPr>
          <p:cNvSpPr txBox="1"/>
          <p:nvPr/>
        </p:nvSpPr>
        <p:spPr>
          <a:xfrm>
            <a:off x="4704080" y="830578"/>
            <a:ext cx="63786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Have </a:t>
            </a:r>
            <a:r>
              <a:rPr lang="fr-FR" sz="2800" dirty="0" err="1">
                <a:latin typeface="Berlin Sans FB" panose="020E0602020502020306" pitchFamily="34" charset="0"/>
              </a:rPr>
              <a:t>you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ever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worked</a:t>
            </a:r>
            <a:r>
              <a:rPr lang="fr-FR" sz="2800" dirty="0">
                <a:latin typeface="Berlin Sans FB" panose="020E0602020502020306" pitchFamily="34" charset="0"/>
              </a:rPr>
              <a:t> as a pet </a:t>
            </a:r>
            <a:r>
              <a:rPr lang="fr-FR" sz="2800" dirty="0" err="1">
                <a:latin typeface="Berlin Sans FB" panose="020E0602020502020306" pitchFamily="34" charset="0"/>
              </a:rPr>
              <a:t>sitter</a:t>
            </a:r>
            <a:r>
              <a:rPr lang="fr-FR" sz="2800" dirty="0">
                <a:latin typeface="Berlin Sans FB" panose="020E0602020502020306" pitchFamily="34" charset="0"/>
              </a:rPr>
              <a:t>?</a:t>
            </a:r>
          </a:p>
          <a:p>
            <a:r>
              <a:rPr lang="fr-FR" sz="2800" dirty="0">
                <a:latin typeface="Berlin Sans FB" panose="020E0602020502020306" pitchFamily="34" charset="0"/>
              </a:rPr>
              <a:t>Yes, I have </a:t>
            </a:r>
            <a:r>
              <a:rPr lang="fr-FR" sz="2800" dirty="0" err="1">
                <a:latin typeface="Berlin Sans FB" panose="020E0602020502020306" pitchFamily="34" charset="0"/>
              </a:rPr>
              <a:t>already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worked</a:t>
            </a:r>
            <a:r>
              <a:rPr lang="fr-FR" sz="2800" dirty="0">
                <a:latin typeface="Berlin Sans FB" panose="020E0602020502020306" pitchFamily="34" charset="0"/>
              </a:rPr>
              <a:t> as a pet </a:t>
            </a:r>
            <a:r>
              <a:rPr lang="fr-FR" sz="2800" dirty="0" err="1">
                <a:latin typeface="Berlin Sans FB" panose="020E0602020502020306" pitchFamily="34" charset="0"/>
              </a:rPr>
              <a:t>sitter</a:t>
            </a:r>
            <a:r>
              <a:rPr lang="fr-FR" sz="2800" dirty="0">
                <a:latin typeface="Berlin Sans FB" panose="020E0602020502020306" pitchFamily="34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D3F6B5-373D-31B6-2C56-F1F99600365A}"/>
              </a:ext>
            </a:extLst>
          </p:cNvPr>
          <p:cNvSpPr/>
          <p:nvPr/>
        </p:nvSpPr>
        <p:spPr>
          <a:xfrm>
            <a:off x="4714239" y="860546"/>
            <a:ext cx="6309360" cy="505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ACE8AE2-2C9B-727B-41C8-53484D62F856}"/>
              </a:ext>
            </a:extLst>
          </p:cNvPr>
          <p:cNvSpPr txBox="1"/>
          <p:nvPr/>
        </p:nvSpPr>
        <p:spPr>
          <a:xfrm>
            <a:off x="4592320" y="1633218"/>
            <a:ext cx="54505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Have </a:t>
            </a:r>
            <a:r>
              <a:rPr lang="fr-FR" sz="2800" dirty="0" err="1">
                <a:latin typeface="Berlin Sans FB" panose="020E0602020502020306" pitchFamily="34" charset="0"/>
              </a:rPr>
              <a:t>you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ever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seen</a:t>
            </a:r>
            <a:r>
              <a:rPr lang="fr-FR" sz="2800" dirty="0">
                <a:latin typeface="Berlin Sans FB" panose="020E0602020502020306" pitchFamily="34" charset="0"/>
              </a:rPr>
              <a:t> a live concert?</a:t>
            </a:r>
          </a:p>
          <a:p>
            <a:r>
              <a:rPr lang="fr-FR" sz="2800" dirty="0">
                <a:latin typeface="Berlin Sans FB" panose="020E0602020502020306" pitchFamily="34" charset="0"/>
              </a:rPr>
              <a:t>Yes, </a:t>
            </a:r>
            <a:r>
              <a:rPr lang="fr-FR" sz="2800" dirty="0" err="1">
                <a:latin typeface="Berlin Sans FB" panose="020E0602020502020306" pitchFamily="34" charset="0"/>
              </a:rPr>
              <a:t>I’ve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already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seen</a:t>
            </a:r>
            <a:r>
              <a:rPr lang="fr-FR" sz="2800" dirty="0">
                <a:latin typeface="Berlin Sans FB" panose="020E0602020502020306" pitchFamily="34" charset="0"/>
              </a:rPr>
              <a:t> a live concert.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96EAFD3-6801-070A-F511-4974E27A2F58}"/>
              </a:ext>
            </a:extLst>
          </p:cNvPr>
          <p:cNvSpPr txBox="1"/>
          <p:nvPr/>
        </p:nvSpPr>
        <p:spPr>
          <a:xfrm>
            <a:off x="4714240" y="2435858"/>
            <a:ext cx="60292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Have </a:t>
            </a:r>
            <a:r>
              <a:rPr lang="fr-FR" sz="2800" dirty="0" err="1">
                <a:latin typeface="Berlin Sans FB" panose="020E0602020502020306" pitchFamily="34" charset="0"/>
              </a:rPr>
              <a:t>you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already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traveled</a:t>
            </a:r>
            <a:r>
              <a:rPr lang="fr-FR" sz="2800" dirty="0">
                <a:latin typeface="Berlin Sans FB" panose="020E0602020502020306" pitchFamily="34" charset="0"/>
              </a:rPr>
              <a:t> to Chicago?</a:t>
            </a:r>
          </a:p>
          <a:p>
            <a:r>
              <a:rPr lang="fr-FR" sz="2800" dirty="0">
                <a:latin typeface="Berlin Sans FB" panose="020E0602020502020306" pitchFamily="34" charset="0"/>
              </a:rPr>
              <a:t>No, </a:t>
            </a:r>
            <a:r>
              <a:rPr lang="fr-FR" sz="2800" dirty="0" err="1">
                <a:latin typeface="Berlin Sans FB" panose="020E0602020502020306" pitchFamily="34" charset="0"/>
              </a:rPr>
              <a:t>I’ve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never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traveled</a:t>
            </a:r>
            <a:r>
              <a:rPr lang="fr-FR" sz="2800" dirty="0">
                <a:latin typeface="Berlin Sans FB" panose="020E0602020502020306" pitchFamily="34" charset="0"/>
              </a:rPr>
              <a:t> to Chicago.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3F82F9C-2D0A-D64B-53BA-BE68681476B0}"/>
              </a:ext>
            </a:extLst>
          </p:cNvPr>
          <p:cNvSpPr txBox="1"/>
          <p:nvPr/>
        </p:nvSpPr>
        <p:spPr>
          <a:xfrm>
            <a:off x="4714239" y="3238498"/>
            <a:ext cx="55579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Have </a:t>
            </a:r>
            <a:r>
              <a:rPr lang="fr-FR" sz="2800" dirty="0" err="1">
                <a:latin typeface="Berlin Sans FB" panose="020E0602020502020306" pitchFamily="34" charset="0"/>
              </a:rPr>
              <a:t>you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ever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cheated</a:t>
            </a:r>
            <a:r>
              <a:rPr lang="fr-FR" sz="2800" dirty="0">
                <a:latin typeface="Berlin Sans FB" panose="020E0602020502020306" pitchFamily="34" charset="0"/>
              </a:rPr>
              <a:t> in an exam?</a:t>
            </a:r>
          </a:p>
          <a:p>
            <a:r>
              <a:rPr lang="fr-FR" sz="2800" dirty="0">
                <a:latin typeface="Berlin Sans FB" panose="020E0602020502020306" pitchFamily="34" charset="0"/>
              </a:rPr>
              <a:t>No, </a:t>
            </a:r>
            <a:r>
              <a:rPr lang="fr-FR" sz="2800" dirty="0" err="1">
                <a:latin typeface="Berlin Sans FB" panose="020E0602020502020306" pitchFamily="34" charset="0"/>
              </a:rPr>
              <a:t>I’ve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never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cheated</a:t>
            </a:r>
            <a:r>
              <a:rPr lang="fr-FR" sz="2800" dirty="0">
                <a:latin typeface="Berlin Sans FB" panose="020E0602020502020306" pitchFamily="34" charset="0"/>
              </a:rPr>
              <a:t> in an exam.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55C6EE4-BD0C-5B34-B327-289B300CE886}"/>
              </a:ext>
            </a:extLst>
          </p:cNvPr>
          <p:cNvSpPr txBox="1"/>
          <p:nvPr/>
        </p:nvSpPr>
        <p:spPr>
          <a:xfrm>
            <a:off x="4714239" y="4045949"/>
            <a:ext cx="58288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Have </a:t>
            </a:r>
            <a:r>
              <a:rPr lang="fr-FR" sz="2800" dirty="0" err="1">
                <a:latin typeface="Berlin Sans FB" panose="020E0602020502020306" pitchFamily="34" charset="0"/>
              </a:rPr>
              <a:t>you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ever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worked</a:t>
            </a:r>
            <a:r>
              <a:rPr lang="fr-FR" sz="2800" dirty="0">
                <a:latin typeface="Berlin Sans FB" panose="020E0602020502020306" pitchFamily="34" charset="0"/>
              </a:rPr>
              <a:t> as a </a:t>
            </a:r>
            <a:r>
              <a:rPr lang="fr-FR" sz="2800" dirty="0" err="1">
                <a:latin typeface="Berlin Sans FB" panose="020E0602020502020306" pitchFamily="34" charset="0"/>
              </a:rPr>
              <a:t>teacher</a:t>
            </a:r>
            <a:r>
              <a:rPr lang="fr-FR" sz="2800" dirty="0">
                <a:latin typeface="Berlin Sans FB" panose="020E0602020502020306" pitchFamily="34" charset="0"/>
              </a:rPr>
              <a:t>?</a:t>
            </a:r>
          </a:p>
          <a:p>
            <a:r>
              <a:rPr lang="fr-FR" sz="2800" dirty="0">
                <a:latin typeface="Berlin Sans FB" panose="020E0602020502020306" pitchFamily="34" charset="0"/>
              </a:rPr>
              <a:t>No, I have </a:t>
            </a:r>
            <a:r>
              <a:rPr lang="fr-FR" sz="2800" dirty="0" err="1">
                <a:latin typeface="Berlin Sans FB" panose="020E0602020502020306" pitchFamily="34" charset="0"/>
              </a:rPr>
              <a:t>never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worked</a:t>
            </a:r>
            <a:r>
              <a:rPr lang="fr-FR" sz="2800" dirty="0">
                <a:latin typeface="Berlin Sans FB" panose="020E0602020502020306" pitchFamily="34" charset="0"/>
              </a:rPr>
              <a:t> as a </a:t>
            </a:r>
            <a:r>
              <a:rPr lang="fr-FR" sz="2800" dirty="0" err="1">
                <a:latin typeface="Berlin Sans FB" panose="020E0602020502020306" pitchFamily="34" charset="0"/>
              </a:rPr>
              <a:t>teacher</a:t>
            </a:r>
            <a:r>
              <a:rPr lang="fr-FR" sz="2800" dirty="0">
                <a:latin typeface="Berlin Sans FB" panose="020E0602020502020306" pitchFamily="34" charset="0"/>
              </a:rPr>
              <a:t>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285E541-17AD-6DE6-4CD5-5FB46F062E6B}"/>
              </a:ext>
            </a:extLst>
          </p:cNvPr>
          <p:cNvSpPr txBox="1"/>
          <p:nvPr/>
        </p:nvSpPr>
        <p:spPr>
          <a:xfrm>
            <a:off x="5120639" y="4843778"/>
            <a:ext cx="61494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Have </a:t>
            </a:r>
            <a:r>
              <a:rPr lang="fr-FR" sz="2800" dirty="0" err="1">
                <a:latin typeface="Berlin Sans FB" panose="020E0602020502020306" pitchFamily="34" charset="0"/>
              </a:rPr>
              <a:t>you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already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had</a:t>
            </a:r>
            <a:r>
              <a:rPr lang="fr-FR" sz="2800" dirty="0">
                <a:latin typeface="Berlin Sans FB" panose="020E0602020502020306" pitchFamily="34" charset="0"/>
              </a:rPr>
              <a:t> a job interview?</a:t>
            </a:r>
          </a:p>
          <a:p>
            <a:r>
              <a:rPr lang="fr-FR" sz="2800" dirty="0">
                <a:latin typeface="Berlin Sans FB" panose="020E0602020502020306" pitchFamily="34" charset="0"/>
              </a:rPr>
              <a:t>Yes, I have </a:t>
            </a:r>
            <a:r>
              <a:rPr lang="fr-FR" sz="2800" dirty="0" err="1">
                <a:latin typeface="Berlin Sans FB" panose="020E0602020502020306" pitchFamily="34" charset="0"/>
              </a:rPr>
              <a:t>already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had</a:t>
            </a:r>
            <a:r>
              <a:rPr lang="fr-FR" sz="2800" dirty="0">
                <a:latin typeface="Berlin Sans FB" panose="020E0602020502020306" pitchFamily="34" charset="0"/>
              </a:rPr>
              <a:t> a job interview..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E0D5E0-3DAA-78DA-2EF4-406A2A6598B2}"/>
              </a:ext>
            </a:extLst>
          </p:cNvPr>
          <p:cNvSpPr/>
          <p:nvPr/>
        </p:nvSpPr>
        <p:spPr>
          <a:xfrm>
            <a:off x="4698584" y="1268186"/>
            <a:ext cx="6309360" cy="505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E9DC05-3225-01F9-ABBA-F4C0BBE21D3F}"/>
              </a:ext>
            </a:extLst>
          </p:cNvPr>
          <p:cNvSpPr/>
          <p:nvPr/>
        </p:nvSpPr>
        <p:spPr>
          <a:xfrm>
            <a:off x="4698584" y="1723507"/>
            <a:ext cx="6309360" cy="505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BFD85F-145B-4098-4457-B09BCE237D34}"/>
              </a:ext>
            </a:extLst>
          </p:cNvPr>
          <p:cNvSpPr/>
          <p:nvPr/>
        </p:nvSpPr>
        <p:spPr>
          <a:xfrm>
            <a:off x="4698584" y="2175211"/>
            <a:ext cx="6309360" cy="505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F4DE69-C6FA-5771-82F3-21817B27207F}"/>
              </a:ext>
            </a:extLst>
          </p:cNvPr>
          <p:cNvSpPr/>
          <p:nvPr/>
        </p:nvSpPr>
        <p:spPr>
          <a:xfrm>
            <a:off x="4698584" y="2539308"/>
            <a:ext cx="6309360" cy="505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C1A6EA-5450-65E3-3CA3-92BDFB921451}"/>
              </a:ext>
            </a:extLst>
          </p:cNvPr>
          <p:cNvSpPr/>
          <p:nvPr/>
        </p:nvSpPr>
        <p:spPr>
          <a:xfrm>
            <a:off x="4618134" y="2964726"/>
            <a:ext cx="6309360" cy="505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6A516B-2E59-39FE-8A55-89373ECF8443}"/>
              </a:ext>
            </a:extLst>
          </p:cNvPr>
          <p:cNvSpPr/>
          <p:nvPr/>
        </p:nvSpPr>
        <p:spPr>
          <a:xfrm>
            <a:off x="4729894" y="3362085"/>
            <a:ext cx="6309360" cy="505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049244-3F4C-5F14-C0C9-816C7C4BA112}"/>
              </a:ext>
            </a:extLst>
          </p:cNvPr>
          <p:cNvSpPr/>
          <p:nvPr/>
        </p:nvSpPr>
        <p:spPr>
          <a:xfrm>
            <a:off x="4740053" y="3742119"/>
            <a:ext cx="6309360" cy="505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9B243D-1DD8-C3CF-B0AC-1B6623C25BE9}"/>
              </a:ext>
            </a:extLst>
          </p:cNvPr>
          <p:cNvSpPr/>
          <p:nvPr/>
        </p:nvSpPr>
        <p:spPr>
          <a:xfrm>
            <a:off x="4740053" y="4127128"/>
            <a:ext cx="6309360" cy="505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266DA4-6075-98DA-6E02-9A8E548116B3}"/>
              </a:ext>
            </a:extLst>
          </p:cNvPr>
          <p:cNvSpPr/>
          <p:nvPr/>
        </p:nvSpPr>
        <p:spPr>
          <a:xfrm>
            <a:off x="4706412" y="4507162"/>
            <a:ext cx="6309360" cy="505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359F39-4239-C17F-112D-A87BA6552C76}"/>
              </a:ext>
            </a:extLst>
          </p:cNvPr>
          <p:cNvSpPr/>
          <p:nvPr/>
        </p:nvSpPr>
        <p:spPr>
          <a:xfrm>
            <a:off x="5251729" y="5010467"/>
            <a:ext cx="5825055" cy="505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044248-B2B1-3D99-0B4A-BACA01497B43}"/>
              </a:ext>
            </a:extLst>
          </p:cNvPr>
          <p:cNvSpPr/>
          <p:nvPr/>
        </p:nvSpPr>
        <p:spPr>
          <a:xfrm>
            <a:off x="5220419" y="5478652"/>
            <a:ext cx="5856365" cy="505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845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CC45A7-F4C5-4D48-884D-8005A9031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10"/>
          <a:stretch/>
        </p:blipFill>
        <p:spPr>
          <a:xfrm>
            <a:off x="1141940" y="165099"/>
            <a:ext cx="4954060" cy="65277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438EDE8-88E7-8E94-E17F-280FA31FD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123" y="1340420"/>
            <a:ext cx="4754056" cy="4177159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93DA8756-7C81-40E3-AA7A-358101648F83}"/>
              </a:ext>
            </a:extLst>
          </p:cNvPr>
          <p:cNvSpPr/>
          <p:nvPr/>
        </p:nvSpPr>
        <p:spPr>
          <a:xfrm>
            <a:off x="6351123" y="165099"/>
            <a:ext cx="5688477" cy="6943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9850" cap="flat">
            <a:solidFill>
              <a:schemeClr val="accent4">
                <a:lumMod val="40000"/>
                <a:lumOff val="6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B p.58/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paper</a:t>
            </a:r>
            <a:endParaRPr lang="fr-FR" sz="4400" b="1" dirty="0">
              <a:solidFill>
                <a:srgbClr val="000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492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0C33F876-F52E-6421-059F-DFE9C52E85FD}"/>
              </a:ext>
            </a:extLst>
          </p:cNvPr>
          <p:cNvGrpSpPr/>
          <p:nvPr/>
        </p:nvGrpSpPr>
        <p:grpSpPr>
          <a:xfrm>
            <a:off x="663574" y="142874"/>
            <a:ext cx="6732905" cy="2757805"/>
            <a:chOff x="0" y="0"/>
            <a:chExt cx="3610610" cy="1512570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818E1BBD-8895-00B2-492B-A80E0AF5F1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306" b="3884"/>
            <a:stretch/>
          </p:blipFill>
          <p:spPr bwMode="auto">
            <a:xfrm>
              <a:off x="104775" y="0"/>
              <a:ext cx="3505835" cy="151257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Zone de texte 2">
              <a:extLst>
                <a:ext uri="{FF2B5EF4-FFF2-40B4-BE49-F238E27FC236}">
                  <a16:creationId xmlns:a16="http://schemas.microsoft.com/office/drawing/2014/main" id="{6F796FAA-3B48-3BEB-EFB3-EA41A626A0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47650"/>
              <a:ext cx="271780" cy="3917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000">
                  <a:effectLst/>
                  <a:latin typeface="Berlin Sans FB Demi" panose="020E0802020502020306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39B29040-F61C-2B4B-E2D8-08851F1AC647}"/>
              </a:ext>
            </a:extLst>
          </p:cNvPr>
          <p:cNvSpPr/>
          <p:nvPr/>
        </p:nvSpPr>
        <p:spPr>
          <a:xfrm>
            <a:off x="663574" y="3003215"/>
            <a:ext cx="11406506" cy="292006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a. </a:t>
            </a:r>
            <a:r>
              <a:rPr lang="en-US" sz="40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J’ai</a:t>
            </a:r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toujours</a:t>
            </a:r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 voulu </a:t>
            </a:r>
            <a:r>
              <a:rPr lang="en-US" sz="40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être</a:t>
            </a:r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 pet sitter.</a:t>
            </a:r>
          </a:p>
          <a:p>
            <a:pPr marL="742950" indent="-742950">
              <a:buAutoNum type="alphaLcPeriod"/>
            </a:pPr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Elle </a:t>
            </a:r>
            <a:r>
              <a:rPr lang="en-US" sz="40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travaille</a:t>
            </a:r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 avec nous </a:t>
            </a:r>
            <a:r>
              <a:rPr lang="en-US" sz="40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depuis</a:t>
            </a:r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une</a:t>
            </a:r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semaine</a:t>
            </a:r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.</a:t>
            </a:r>
          </a:p>
          <a:p>
            <a:r>
              <a:rPr lang="en-US" sz="3900" dirty="0">
                <a:solidFill>
                  <a:schemeClr val="tx1"/>
                </a:solidFill>
                <a:latin typeface="Berlin Sans FB" panose="020E0602020502020306" pitchFamily="34" charset="0"/>
              </a:rPr>
              <a:t>Le present perfect correspond </a:t>
            </a:r>
            <a:r>
              <a:rPr lang="en-US" sz="39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souvent</a:t>
            </a:r>
            <a:r>
              <a:rPr lang="en-US" sz="3900" dirty="0">
                <a:solidFill>
                  <a:schemeClr val="tx1"/>
                </a:solidFill>
                <a:latin typeface="Berlin Sans FB" panose="020E0602020502020306" pitchFamily="34" charset="0"/>
              </a:rPr>
              <a:t>  au passé </a:t>
            </a:r>
            <a:r>
              <a:rPr lang="en-US" sz="39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composé</a:t>
            </a:r>
            <a:r>
              <a:rPr lang="en-US" sz="39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en</a:t>
            </a:r>
            <a:r>
              <a:rPr lang="en-US" sz="3900" dirty="0">
                <a:solidFill>
                  <a:schemeClr val="tx1"/>
                </a:solidFill>
                <a:latin typeface="Berlin Sans FB" panose="020E0602020502020306" pitchFamily="34" charset="0"/>
              </a:rPr>
              <a:t> français, </a:t>
            </a:r>
            <a:r>
              <a:rPr lang="en-US" sz="39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ou</a:t>
            </a:r>
            <a:r>
              <a:rPr lang="en-US" sz="3900" dirty="0">
                <a:solidFill>
                  <a:schemeClr val="tx1"/>
                </a:solidFill>
                <a:latin typeface="Berlin Sans FB" panose="020E0602020502020306" pitchFamily="34" charset="0"/>
              </a:rPr>
              <a:t> le present simple.</a:t>
            </a:r>
          </a:p>
          <a:p>
            <a:pPr marL="742950" indent="-742950">
              <a:buAutoNum type="alphaLcPeriod"/>
            </a:pPr>
            <a:endParaRPr lang="en-US" sz="4000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marL="742950" indent="-742950">
              <a:buAutoNum type="alphaLcPeriod"/>
            </a:pPr>
            <a:endParaRPr lang="en-US" sz="40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DC04D4-8CB0-BF4F-6FCD-01FA490BFEE7}"/>
              </a:ext>
            </a:extLst>
          </p:cNvPr>
          <p:cNvSpPr/>
          <p:nvPr/>
        </p:nvSpPr>
        <p:spPr>
          <a:xfrm>
            <a:off x="882585" y="3279932"/>
            <a:ext cx="10946966" cy="465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D85B6E-4B48-778E-217B-0B455901FD78}"/>
              </a:ext>
            </a:extLst>
          </p:cNvPr>
          <p:cNvSpPr/>
          <p:nvPr/>
        </p:nvSpPr>
        <p:spPr>
          <a:xfrm flipV="1">
            <a:off x="882585" y="4460492"/>
            <a:ext cx="10946966" cy="14370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963E1F-EB42-4DD8-A929-C9C928D16E55}"/>
              </a:ext>
            </a:extLst>
          </p:cNvPr>
          <p:cNvSpPr/>
          <p:nvPr/>
        </p:nvSpPr>
        <p:spPr>
          <a:xfrm>
            <a:off x="858954" y="3912499"/>
            <a:ext cx="10946966" cy="465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194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8B86A72-7C50-2A85-35F8-A4FB4F8D8C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41"/>
          <a:stretch/>
        </p:blipFill>
        <p:spPr>
          <a:xfrm>
            <a:off x="152107" y="1299435"/>
            <a:ext cx="5456213" cy="3847932"/>
          </a:xfrm>
          <a:prstGeom prst="rect">
            <a:avLst/>
          </a:prstGeom>
        </p:spPr>
      </p:pic>
      <p:sp>
        <p:nvSpPr>
          <p:cNvPr id="4" name="Zone de texte 2">
            <a:extLst>
              <a:ext uri="{FF2B5EF4-FFF2-40B4-BE49-F238E27FC236}">
                <a16:creationId xmlns:a16="http://schemas.microsoft.com/office/drawing/2014/main" id="{563F3729-4E3B-19B9-7616-494D8B8E7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107" y="1023032"/>
            <a:ext cx="444648" cy="55280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5B969AB-AB53-7F12-5CA5-1DE33BD5A5E8}"/>
              </a:ext>
            </a:extLst>
          </p:cNvPr>
          <p:cNvSpPr/>
          <p:nvPr/>
        </p:nvSpPr>
        <p:spPr>
          <a:xfrm>
            <a:off x="5984240" y="571846"/>
            <a:ext cx="5862320" cy="54835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42950" indent="-742950">
              <a:buAutoNum type="alphaLcPeriod"/>
            </a:pPr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I have already babysat…</a:t>
            </a:r>
          </a:p>
          <a:p>
            <a:pPr marL="742950" indent="-742950">
              <a:buAutoNum type="alphaLcPeriod"/>
            </a:pPr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Have you ever bottle-fed him?</a:t>
            </a:r>
          </a:p>
          <a:p>
            <a:pPr marL="742950" indent="-742950">
              <a:buAutoNum type="alphaLcPeriod"/>
            </a:pPr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I’ve never changed his nappies.</a:t>
            </a:r>
          </a:p>
          <a:p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 	My sister has done it 	very often. </a:t>
            </a:r>
          </a:p>
          <a:p>
            <a:pPr marL="742950" indent="-742950">
              <a:buAutoNum type="alphaLcPeriod"/>
            </a:pPr>
            <a:endParaRPr lang="en-US" sz="4000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marL="742950" indent="-742950">
              <a:buAutoNum type="alphaLcPeriod"/>
            </a:pPr>
            <a:endParaRPr lang="en-US" sz="40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A294CB-F453-BBE9-2226-A5EC324AE21D}"/>
              </a:ext>
            </a:extLst>
          </p:cNvPr>
          <p:cNvSpPr/>
          <p:nvPr/>
        </p:nvSpPr>
        <p:spPr>
          <a:xfrm>
            <a:off x="6172195" y="858802"/>
            <a:ext cx="5486401" cy="13254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CC4969-AD28-F4EB-BF04-3EA691D2828A}"/>
              </a:ext>
            </a:extLst>
          </p:cNvPr>
          <p:cNvSpPr/>
          <p:nvPr/>
        </p:nvSpPr>
        <p:spPr>
          <a:xfrm>
            <a:off x="6172198" y="2212096"/>
            <a:ext cx="5486401" cy="13254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22DE06-3375-848A-A3B8-1E116CF0496A}"/>
              </a:ext>
            </a:extLst>
          </p:cNvPr>
          <p:cNvSpPr/>
          <p:nvPr/>
        </p:nvSpPr>
        <p:spPr>
          <a:xfrm>
            <a:off x="6172197" y="3470980"/>
            <a:ext cx="5486401" cy="13254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11608E-4772-B59F-61AE-FBB37EAAA3F8}"/>
              </a:ext>
            </a:extLst>
          </p:cNvPr>
          <p:cNvSpPr/>
          <p:nvPr/>
        </p:nvSpPr>
        <p:spPr>
          <a:xfrm>
            <a:off x="6172196" y="4515093"/>
            <a:ext cx="5486401" cy="13254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775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94D1322-D3D3-ECA3-4DBD-81B55CA41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4961"/>
            <a:ext cx="12182275" cy="3563666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7957D1A9-1BE6-4CAA-ADF5-D772E1F31E3F}"/>
              </a:ext>
            </a:extLst>
          </p:cNvPr>
          <p:cNvSpPr/>
          <p:nvPr/>
        </p:nvSpPr>
        <p:spPr>
          <a:xfrm>
            <a:off x="6096000" y="4940877"/>
            <a:ext cx="5252719" cy="1917123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Glue </a:t>
            </a:r>
            <a:r>
              <a:rPr lang="fr-FR" sz="3600" b="0" i="0" u="none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it</a:t>
            </a:r>
            <a:r>
              <a:rPr lang="fr-FR" sz="36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in </a:t>
            </a:r>
            <a:r>
              <a:rPr lang="fr-FR" sz="3600" b="0" i="0" u="none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your</a:t>
            </a:r>
            <a:r>
              <a:rPr lang="fr-FR" sz="36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</a:t>
            </a:r>
            <a:r>
              <a:rPr lang="fr-FR" sz="3600" b="0" i="0" u="none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copybook</a:t>
            </a:r>
            <a:r>
              <a:rPr lang="fr-FR" sz="36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!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dirty="0">
                <a:solidFill>
                  <a:srgbClr val="000000"/>
                </a:solidFill>
                <a:latin typeface="Gill Sans Ultra Bold" panose="020B0A02020104020203" pitchFamily="34" charset="0"/>
              </a:rPr>
              <a:t>+</a:t>
            </a:r>
            <a:r>
              <a:rPr lang="fr-FR" sz="36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</a:t>
            </a:r>
            <a:r>
              <a:rPr lang="fr-FR" sz="3600" b="0" i="0" u="none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write</a:t>
            </a:r>
            <a:r>
              <a:rPr lang="fr-FR" sz="3600" b="0" i="0" u="none" strike="noStrike" kern="1200" cap="none" spc="0" baseline="0" dirty="0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 the </a:t>
            </a:r>
            <a:r>
              <a:rPr lang="fr-FR" sz="3600" b="0" i="0" u="none" strike="noStrike" kern="1200" cap="none" spc="0" baseline="0" dirty="0" err="1">
                <a:solidFill>
                  <a:srgbClr val="000000"/>
                </a:solidFill>
                <a:uFillTx/>
                <a:latin typeface="Gill Sans Ultra Bold" panose="020B0A02020104020203" pitchFamily="34" charset="0"/>
              </a:rPr>
              <a:t>title</a:t>
            </a:r>
            <a:endParaRPr lang="fr-FR" sz="3600" b="0" i="0" u="none" strike="noStrike" kern="1200" cap="none" spc="0" baseline="0" dirty="0">
              <a:solidFill>
                <a:srgbClr val="000000"/>
              </a:solidFill>
              <a:uFillTx/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7036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BB9D0C1-A98D-B748-C3C3-86EA4FE6E5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14"/>
          <a:stretch/>
        </p:blipFill>
        <p:spPr>
          <a:xfrm>
            <a:off x="86652" y="853440"/>
            <a:ext cx="6370748" cy="3495040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8C55807C-7E34-B83E-A3A4-427DA48CB147}"/>
              </a:ext>
            </a:extLst>
          </p:cNvPr>
          <p:cNvSpPr/>
          <p:nvPr/>
        </p:nvSpPr>
        <p:spPr>
          <a:xfrm>
            <a:off x="6243028" y="521047"/>
            <a:ext cx="5862320" cy="54835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42950" indent="-742950">
              <a:buAutoNum type="alphaLcPeriod" startAt="4"/>
            </a:pPr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 Have you ever sung him lullabies?</a:t>
            </a:r>
          </a:p>
          <a:p>
            <a:pPr marL="742950" indent="-742950">
              <a:buAutoNum type="alphaLcPeriod" startAt="4"/>
            </a:pPr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 I’ve often put …</a:t>
            </a:r>
          </a:p>
          <a:p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	I have read him 	stories…</a:t>
            </a:r>
          </a:p>
          <a:p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	I’ve sung for him.</a:t>
            </a:r>
          </a:p>
          <a:p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f.    I haven’t made my 	decision yet…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7C3736-AB0A-8C39-09AE-4E3DF6BE2857}"/>
              </a:ext>
            </a:extLst>
          </p:cNvPr>
          <p:cNvSpPr/>
          <p:nvPr/>
        </p:nvSpPr>
        <p:spPr>
          <a:xfrm>
            <a:off x="6538170" y="835858"/>
            <a:ext cx="5486401" cy="13254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CEDC42-DC50-C26D-F949-2AC77E4F6A86}"/>
              </a:ext>
            </a:extLst>
          </p:cNvPr>
          <p:cNvSpPr/>
          <p:nvPr/>
        </p:nvSpPr>
        <p:spPr>
          <a:xfrm>
            <a:off x="6538173" y="1991746"/>
            <a:ext cx="5486401" cy="7155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673F00-EB3D-1139-81F8-282F14241907}"/>
              </a:ext>
            </a:extLst>
          </p:cNvPr>
          <p:cNvSpPr/>
          <p:nvPr/>
        </p:nvSpPr>
        <p:spPr>
          <a:xfrm>
            <a:off x="6558365" y="2759882"/>
            <a:ext cx="5486401" cy="11930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D0F9EF-A332-000D-6D1B-8398142D24D3}"/>
              </a:ext>
            </a:extLst>
          </p:cNvPr>
          <p:cNvSpPr/>
          <p:nvPr/>
        </p:nvSpPr>
        <p:spPr>
          <a:xfrm>
            <a:off x="6538171" y="3845561"/>
            <a:ext cx="5486401" cy="5457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A8F18B-080E-25F9-8C2E-5A6273BD6FE8}"/>
              </a:ext>
            </a:extLst>
          </p:cNvPr>
          <p:cNvSpPr/>
          <p:nvPr/>
        </p:nvSpPr>
        <p:spPr>
          <a:xfrm>
            <a:off x="6578560" y="4391312"/>
            <a:ext cx="5486401" cy="12982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171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4ECC1460-8AD7-E8EB-C5DA-E7B87A5C0D63}"/>
              </a:ext>
            </a:extLst>
          </p:cNvPr>
          <p:cNvGrpSpPr/>
          <p:nvPr/>
        </p:nvGrpSpPr>
        <p:grpSpPr>
          <a:xfrm>
            <a:off x="111713" y="931468"/>
            <a:ext cx="5374687" cy="3363673"/>
            <a:chOff x="1147509" y="359994"/>
            <a:chExt cx="3287331" cy="1633271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4AA1F7AF-5FA2-5295-16FB-AB4CBF4DFC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52" b="73534"/>
            <a:stretch/>
          </p:blipFill>
          <p:spPr bwMode="auto">
            <a:xfrm>
              <a:off x="1172210" y="459740"/>
              <a:ext cx="3262630" cy="15335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Zone de texte 2">
              <a:extLst>
                <a:ext uri="{FF2B5EF4-FFF2-40B4-BE49-F238E27FC236}">
                  <a16:creationId xmlns:a16="http://schemas.microsoft.com/office/drawing/2014/main" id="{F4AB51E9-7E4B-4C28-D591-AEF557F26F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7509" y="359994"/>
              <a:ext cx="293370" cy="3479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000">
                  <a:effectLst/>
                  <a:latin typeface="Berlin Sans FB Demi" panose="020E0802020502020306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01001A0B-4D9D-3DC3-3BB4-3E875D03F3E1}"/>
              </a:ext>
            </a:extLst>
          </p:cNvPr>
          <p:cNvSpPr/>
          <p:nvPr/>
        </p:nvSpPr>
        <p:spPr>
          <a:xfrm>
            <a:off x="5526786" y="931467"/>
            <a:ext cx="6665213" cy="54835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42950" indent="-742950">
              <a:buAutoNum type="alphaLcPeriod"/>
            </a:pPr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Have you ever worked as a dogwalker?</a:t>
            </a:r>
          </a:p>
          <a:p>
            <a:pPr marL="742950" indent="-742950">
              <a:buAutoNum type="alphaLcPeriod"/>
            </a:pPr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I have done many odd jobs in my life.</a:t>
            </a:r>
          </a:p>
          <a:p>
            <a:pPr marL="742950" indent="-742950">
              <a:buAutoNum type="alphaLcPeriod"/>
            </a:pPr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I have never worked in a supermarket. </a:t>
            </a:r>
          </a:p>
          <a:p>
            <a:pPr marL="742950" indent="-742950">
              <a:buAutoNum type="alphaLcPeriod"/>
            </a:pPr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My sister has babysat twice.</a:t>
            </a:r>
          </a:p>
          <a:p>
            <a:pPr marL="742950" indent="-742950">
              <a:buAutoNum type="alphaLcPeriod"/>
            </a:pPr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How often has she taken care of a dog?</a:t>
            </a:r>
          </a:p>
          <a:p>
            <a:pPr marL="742950" indent="-742950">
              <a:buAutoNum type="alphaLcPeriod"/>
            </a:pPr>
            <a:endParaRPr lang="en-US" sz="36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F2429E-419E-F870-36B5-AC0DDF6EB946}"/>
              </a:ext>
            </a:extLst>
          </p:cNvPr>
          <p:cNvSpPr/>
          <p:nvPr/>
        </p:nvSpPr>
        <p:spPr>
          <a:xfrm>
            <a:off x="5696699" y="1015368"/>
            <a:ext cx="6310825" cy="13254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681BEE-4B28-9619-B546-9B69C248F175}"/>
              </a:ext>
            </a:extLst>
          </p:cNvPr>
          <p:cNvSpPr/>
          <p:nvPr/>
        </p:nvSpPr>
        <p:spPr>
          <a:xfrm>
            <a:off x="5700029" y="2322039"/>
            <a:ext cx="6307495" cy="10584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EB9896-61D4-64EF-05CA-A1248F704167}"/>
              </a:ext>
            </a:extLst>
          </p:cNvPr>
          <p:cNvSpPr/>
          <p:nvPr/>
        </p:nvSpPr>
        <p:spPr>
          <a:xfrm>
            <a:off x="5713652" y="3492040"/>
            <a:ext cx="6307495" cy="10772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76230D-894F-8BB1-D303-FDC0D59E354F}"/>
              </a:ext>
            </a:extLst>
          </p:cNvPr>
          <p:cNvSpPr/>
          <p:nvPr/>
        </p:nvSpPr>
        <p:spPr>
          <a:xfrm>
            <a:off x="5772792" y="4589687"/>
            <a:ext cx="6307495" cy="6959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AFFC5E-C25D-B0F1-1626-E66353B5567E}"/>
              </a:ext>
            </a:extLst>
          </p:cNvPr>
          <p:cNvSpPr/>
          <p:nvPr/>
        </p:nvSpPr>
        <p:spPr>
          <a:xfrm>
            <a:off x="5693459" y="5182083"/>
            <a:ext cx="6307495" cy="13254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Flèche : pentagone 3">
            <a:extLst>
              <a:ext uri="{FF2B5EF4-FFF2-40B4-BE49-F238E27FC236}">
                <a16:creationId xmlns:a16="http://schemas.microsoft.com/office/drawing/2014/main" id="{47EDF178-FC28-449D-A2CE-687CA154A314}"/>
              </a:ext>
            </a:extLst>
          </p:cNvPr>
          <p:cNvSpPr/>
          <p:nvPr/>
        </p:nvSpPr>
        <p:spPr>
          <a:xfrm>
            <a:off x="6351123" y="165099"/>
            <a:ext cx="5688477" cy="6943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9850" cap="flat">
            <a:solidFill>
              <a:schemeClr val="accent4">
                <a:lumMod val="40000"/>
                <a:lumOff val="6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B 127/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paper</a:t>
            </a:r>
            <a:endParaRPr lang="fr-FR" sz="4400" b="1" dirty="0">
              <a:solidFill>
                <a:srgbClr val="000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23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A2DFF5F1-73AB-C41B-8D95-71659292CD02}"/>
              </a:ext>
            </a:extLst>
          </p:cNvPr>
          <p:cNvGrpSpPr/>
          <p:nvPr/>
        </p:nvGrpSpPr>
        <p:grpSpPr>
          <a:xfrm>
            <a:off x="0" y="123825"/>
            <a:ext cx="4439920" cy="3493135"/>
            <a:chOff x="1153160" y="1993265"/>
            <a:chExt cx="3281680" cy="2390775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E900BD58-9244-ADB5-B0C9-B2DC61E515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85" b="38280"/>
            <a:stretch/>
          </p:blipFill>
          <p:spPr bwMode="auto">
            <a:xfrm>
              <a:off x="1172210" y="2103120"/>
              <a:ext cx="3262630" cy="228092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Zone de texte 2">
              <a:extLst>
                <a:ext uri="{FF2B5EF4-FFF2-40B4-BE49-F238E27FC236}">
                  <a16:creationId xmlns:a16="http://schemas.microsoft.com/office/drawing/2014/main" id="{E7CCAE1F-6173-1703-A651-842AC8B681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3160" y="1993265"/>
              <a:ext cx="293370" cy="3479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000">
                  <a:effectLst/>
                  <a:latin typeface="Berlin Sans FB Demi" panose="020E0802020502020306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9F9746E-A598-7FDC-D5BF-0D68B932AB77}"/>
              </a:ext>
            </a:extLst>
          </p:cNvPr>
          <p:cNvSpPr/>
          <p:nvPr/>
        </p:nvSpPr>
        <p:spPr>
          <a:xfrm>
            <a:off x="4460240" y="29881"/>
            <a:ext cx="7379377" cy="68281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42950" indent="-742950">
              <a:buAutoNum type="alphaLcPeriod"/>
            </a:pPr>
            <a:r>
              <a:rPr 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She has lived in Paris since 15 March 2015.</a:t>
            </a:r>
          </a:p>
          <a:p>
            <a:pPr marL="742950" indent="-742950">
              <a:buAutoNum type="alphaLcPeriod"/>
            </a:pPr>
            <a:r>
              <a:rPr 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Mark has worked in retail since last October.</a:t>
            </a:r>
          </a:p>
          <a:p>
            <a:pPr marL="742950" indent="-742950">
              <a:buAutoNum type="alphaLcPeriod"/>
            </a:pPr>
            <a:r>
              <a:rPr 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They have played tennis for 4 hours. </a:t>
            </a:r>
          </a:p>
          <a:p>
            <a:pPr marL="742950" indent="-742950">
              <a:buAutoNum type="alphaLcPeriod"/>
            </a:pPr>
            <a:r>
              <a:rPr 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I have delivered newspapers since I was 12.</a:t>
            </a:r>
          </a:p>
          <a:p>
            <a:pPr marL="742950" indent="-742950">
              <a:buAutoNum type="alphaLcPeriod"/>
            </a:pPr>
            <a:r>
              <a:rPr 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You have looked for a job for a week. </a:t>
            </a:r>
          </a:p>
          <a:p>
            <a:pPr marL="742950" indent="-742950">
              <a:buAutoNum type="alphaLcPeriod"/>
            </a:pPr>
            <a:r>
              <a:rPr 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Padma has been there since 8 pm.</a:t>
            </a:r>
          </a:p>
          <a:p>
            <a:pPr marL="742950" indent="-742950">
              <a:buAutoNum type="alphaLcPeriod"/>
            </a:pPr>
            <a:r>
              <a:rPr 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We have helped in a fast-food restaurant for three months.</a:t>
            </a:r>
          </a:p>
          <a:p>
            <a:pPr marL="742950" indent="-742950">
              <a:buAutoNum type="alphaLcPeriod"/>
            </a:pPr>
            <a:endParaRPr lang="en-US" sz="32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F11A54-1629-9D22-3A87-CA38E67C6D7E}"/>
              </a:ext>
            </a:extLst>
          </p:cNvPr>
          <p:cNvSpPr/>
          <p:nvPr/>
        </p:nvSpPr>
        <p:spPr>
          <a:xfrm>
            <a:off x="4784197" y="431420"/>
            <a:ext cx="6310825" cy="9300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927A96-E528-8493-45A3-3A8672FA39E1}"/>
              </a:ext>
            </a:extLst>
          </p:cNvPr>
          <p:cNvSpPr/>
          <p:nvPr/>
        </p:nvSpPr>
        <p:spPr>
          <a:xfrm>
            <a:off x="4785861" y="1361440"/>
            <a:ext cx="6307495" cy="10584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8BE791-01C3-67DD-961A-FDD763994A6A}"/>
              </a:ext>
            </a:extLst>
          </p:cNvPr>
          <p:cNvSpPr/>
          <p:nvPr/>
        </p:nvSpPr>
        <p:spPr>
          <a:xfrm>
            <a:off x="4784195" y="2388689"/>
            <a:ext cx="6307495" cy="10772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173AFB-90E7-2AC2-340E-62C075EC12C6}"/>
              </a:ext>
            </a:extLst>
          </p:cNvPr>
          <p:cNvSpPr/>
          <p:nvPr/>
        </p:nvSpPr>
        <p:spPr>
          <a:xfrm>
            <a:off x="4784195" y="3465942"/>
            <a:ext cx="6595005" cy="862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C48122-1E53-3B90-62FB-B28A11BCB518}"/>
              </a:ext>
            </a:extLst>
          </p:cNvPr>
          <p:cNvSpPr/>
          <p:nvPr/>
        </p:nvSpPr>
        <p:spPr>
          <a:xfrm>
            <a:off x="4784195" y="4263105"/>
            <a:ext cx="6307495" cy="9300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DF6B1E-E71D-CA13-352C-3E7EF76465F7}"/>
              </a:ext>
            </a:extLst>
          </p:cNvPr>
          <p:cNvSpPr/>
          <p:nvPr/>
        </p:nvSpPr>
        <p:spPr>
          <a:xfrm>
            <a:off x="4784194" y="5293608"/>
            <a:ext cx="6696606" cy="6966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FA67B7-AFCA-59A5-D1E9-ECB81E60BC34}"/>
              </a:ext>
            </a:extLst>
          </p:cNvPr>
          <p:cNvSpPr/>
          <p:nvPr/>
        </p:nvSpPr>
        <p:spPr>
          <a:xfrm>
            <a:off x="4784194" y="5825809"/>
            <a:ext cx="6696606" cy="10023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411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A0766-29EB-1DF7-D355-D768CADA9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0CAA0A32-ADCA-C705-65BB-82E0DB591FFB}"/>
              </a:ext>
            </a:extLst>
          </p:cNvPr>
          <p:cNvGrpSpPr/>
          <p:nvPr/>
        </p:nvGrpSpPr>
        <p:grpSpPr>
          <a:xfrm>
            <a:off x="946673" y="795916"/>
            <a:ext cx="9929308" cy="5266167"/>
            <a:chOff x="1162685" y="4384040"/>
            <a:chExt cx="3272155" cy="2595880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F4467E8D-F6B8-D27D-12EF-58F26C88A9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720"/>
            <a:stretch/>
          </p:blipFill>
          <p:spPr bwMode="auto">
            <a:xfrm>
              <a:off x="1172210" y="4384040"/>
              <a:ext cx="3262630" cy="25958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Zone de texte 2">
              <a:extLst>
                <a:ext uri="{FF2B5EF4-FFF2-40B4-BE49-F238E27FC236}">
                  <a16:creationId xmlns:a16="http://schemas.microsoft.com/office/drawing/2014/main" id="{CE98F3C9-ECB1-17C5-3E05-5A3FFF0E9A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2685" y="4384040"/>
              <a:ext cx="293370" cy="3479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3600" dirty="0">
                  <a:effectLst/>
                  <a:latin typeface="Berlin Sans FB Demi" panose="020E0802020502020306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endPara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Accolade fermante 14">
            <a:extLst>
              <a:ext uri="{FF2B5EF4-FFF2-40B4-BE49-F238E27FC236}">
                <a16:creationId xmlns:a16="http://schemas.microsoft.com/office/drawing/2014/main" id="{82F8C1EF-24B6-7228-ABB0-4A784EFC7379}"/>
              </a:ext>
            </a:extLst>
          </p:cNvPr>
          <p:cNvSpPr/>
          <p:nvPr/>
        </p:nvSpPr>
        <p:spPr>
          <a:xfrm>
            <a:off x="9757186" y="1597661"/>
            <a:ext cx="462579" cy="1290918"/>
          </a:xfrm>
          <a:prstGeom prst="rightBrac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 de texte 2">
            <a:extLst>
              <a:ext uri="{FF2B5EF4-FFF2-40B4-BE49-F238E27FC236}">
                <a16:creationId xmlns:a16="http://schemas.microsoft.com/office/drawing/2014/main" id="{7E66FE1B-E10F-C2C0-8711-8BCD44974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1467" y="1890153"/>
            <a:ext cx="281027" cy="7059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Accolade fermante 16">
            <a:extLst>
              <a:ext uri="{FF2B5EF4-FFF2-40B4-BE49-F238E27FC236}">
                <a16:creationId xmlns:a16="http://schemas.microsoft.com/office/drawing/2014/main" id="{D2E2FF93-E48E-FF9E-1A14-7F1184829763}"/>
              </a:ext>
            </a:extLst>
          </p:cNvPr>
          <p:cNvSpPr/>
          <p:nvPr/>
        </p:nvSpPr>
        <p:spPr>
          <a:xfrm>
            <a:off x="9888070" y="3044865"/>
            <a:ext cx="462579" cy="1290918"/>
          </a:xfrm>
          <a:prstGeom prst="rightBrac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 de texte 2">
            <a:extLst>
              <a:ext uri="{FF2B5EF4-FFF2-40B4-BE49-F238E27FC236}">
                <a16:creationId xmlns:a16="http://schemas.microsoft.com/office/drawing/2014/main" id="{9AF54245-0ACB-B789-551F-E69398B8C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2351" y="3337357"/>
            <a:ext cx="462579" cy="7059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Accolade fermante 18">
            <a:extLst>
              <a:ext uri="{FF2B5EF4-FFF2-40B4-BE49-F238E27FC236}">
                <a16:creationId xmlns:a16="http://schemas.microsoft.com/office/drawing/2014/main" id="{76ADF0A7-810A-CA0E-F195-A98EB53C94D3}"/>
              </a:ext>
            </a:extLst>
          </p:cNvPr>
          <p:cNvSpPr/>
          <p:nvPr/>
        </p:nvSpPr>
        <p:spPr>
          <a:xfrm>
            <a:off x="9929772" y="4553474"/>
            <a:ext cx="462579" cy="1290918"/>
          </a:xfrm>
          <a:prstGeom prst="rightBrac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 de texte 2">
            <a:extLst>
              <a:ext uri="{FF2B5EF4-FFF2-40B4-BE49-F238E27FC236}">
                <a16:creationId xmlns:a16="http://schemas.microsoft.com/office/drawing/2014/main" id="{D88400E0-F39A-36BB-ACE5-7CEC5CC79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4053" y="4845966"/>
            <a:ext cx="420877" cy="7059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Zone de texte 2">
            <a:extLst>
              <a:ext uri="{FF2B5EF4-FFF2-40B4-BE49-F238E27FC236}">
                <a16:creationId xmlns:a16="http://schemas.microsoft.com/office/drawing/2014/main" id="{870C55C2-5F36-2D23-6657-DE80B4DEC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6935" y="3765125"/>
            <a:ext cx="5377030" cy="57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fr-FR" sz="2800" dirty="0" err="1"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</a:t>
            </a:r>
            <a:r>
              <a:rPr lang="fr-FR" sz="2800" dirty="0"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job interview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Zone de texte 2">
            <a:extLst>
              <a:ext uri="{FF2B5EF4-FFF2-40B4-BE49-F238E27FC236}">
                <a16:creationId xmlns:a16="http://schemas.microsoft.com/office/drawing/2014/main" id="{BFDEE3FF-8AF2-E53C-EC1C-21BFA7D59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5450" y="2317921"/>
            <a:ext cx="1103122" cy="57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snack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16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FA739FE0-BA4F-D573-5F2B-BEBDDFAADB0E}"/>
              </a:ext>
            </a:extLst>
          </p:cNvPr>
          <p:cNvGrpSpPr/>
          <p:nvPr/>
        </p:nvGrpSpPr>
        <p:grpSpPr>
          <a:xfrm>
            <a:off x="0" y="187960"/>
            <a:ext cx="4561840" cy="3241040"/>
            <a:chOff x="1162685" y="4384040"/>
            <a:chExt cx="3272155" cy="2595880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96E143A9-9C9C-B513-AE64-92CA908C9D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720"/>
            <a:stretch/>
          </p:blipFill>
          <p:spPr bwMode="auto">
            <a:xfrm>
              <a:off x="1172210" y="4384040"/>
              <a:ext cx="3262630" cy="25958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Zone de texte 2">
              <a:extLst>
                <a:ext uri="{FF2B5EF4-FFF2-40B4-BE49-F238E27FC236}">
                  <a16:creationId xmlns:a16="http://schemas.microsoft.com/office/drawing/2014/main" id="{F6935DF7-A748-0351-2439-DD3B991565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2685" y="4384040"/>
              <a:ext cx="293370" cy="3479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2000">
                  <a:effectLst/>
                  <a:latin typeface="Berlin Sans FB Demi" panose="020E0802020502020306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C9667D2-1310-BC14-896C-AB010200FBBC}"/>
              </a:ext>
            </a:extLst>
          </p:cNvPr>
          <p:cNvSpPr/>
          <p:nvPr/>
        </p:nvSpPr>
        <p:spPr>
          <a:xfrm>
            <a:off x="4561840" y="-66467"/>
            <a:ext cx="7379377" cy="68281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42950" indent="-74295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Rob, what have you done since you have arrived home?</a:t>
            </a:r>
          </a:p>
          <a:p>
            <a:r>
              <a:rPr 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	I have just eaten a snack.             I haven’t done my homework yet.</a:t>
            </a:r>
          </a:p>
          <a:p>
            <a:pPr marL="742950" indent="-74295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Great, I have just left work. </a:t>
            </a:r>
          </a:p>
          <a:p>
            <a:r>
              <a:rPr 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	I have conducted three job 	interviews. </a:t>
            </a:r>
          </a:p>
          <a:p>
            <a:r>
              <a:rPr 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	I’ll be there soon!</a:t>
            </a:r>
          </a:p>
          <a:p>
            <a:pPr marL="742950" indent="-74295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Oh, actually, I’ve seen the nurse today. </a:t>
            </a:r>
          </a:p>
          <a:p>
            <a:r>
              <a:rPr 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	She will call you.</a:t>
            </a:r>
          </a:p>
          <a:p>
            <a:r>
              <a:rPr 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	Okay, see you in a minute.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BA31BC-66C9-BC98-6A43-401D10743891}"/>
              </a:ext>
            </a:extLst>
          </p:cNvPr>
          <p:cNvSpPr/>
          <p:nvPr/>
        </p:nvSpPr>
        <p:spPr>
          <a:xfrm>
            <a:off x="4898146" y="1820888"/>
            <a:ext cx="6595005" cy="5131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E07C13-7330-5820-64D2-F4220F9AE49B}"/>
              </a:ext>
            </a:extLst>
          </p:cNvPr>
          <p:cNvSpPr/>
          <p:nvPr/>
        </p:nvSpPr>
        <p:spPr>
          <a:xfrm>
            <a:off x="4877825" y="348104"/>
            <a:ext cx="6307495" cy="928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3B8CAF-9EF2-A12C-1187-9FD0DEEE0CA2}"/>
              </a:ext>
            </a:extLst>
          </p:cNvPr>
          <p:cNvSpPr/>
          <p:nvPr/>
        </p:nvSpPr>
        <p:spPr>
          <a:xfrm>
            <a:off x="4898146" y="1226101"/>
            <a:ext cx="6595005" cy="6966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69EA12-0792-9941-1AE1-F78986D82D5A}"/>
              </a:ext>
            </a:extLst>
          </p:cNvPr>
          <p:cNvSpPr/>
          <p:nvPr/>
        </p:nvSpPr>
        <p:spPr>
          <a:xfrm>
            <a:off x="4877825" y="2262152"/>
            <a:ext cx="6595005" cy="5131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5F7B33-7961-2C02-2925-C28BF5FF18E0}"/>
              </a:ext>
            </a:extLst>
          </p:cNvPr>
          <p:cNvSpPr/>
          <p:nvPr/>
        </p:nvSpPr>
        <p:spPr>
          <a:xfrm>
            <a:off x="4847345" y="2756839"/>
            <a:ext cx="6696606" cy="10035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9ABDF3-E1BE-87EC-D74C-AC02EB90B2C6}"/>
              </a:ext>
            </a:extLst>
          </p:cNvPr>
          <p:cNvSpPr/>
          <p:nvPr/>
        </p:nvSpPr>
        <p:spPr>
          <a:xfrm>
            <a:off x="4847345" y="3734413"/>
            <a:ext cx="6696606" cy="4487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ED3C01-3239-C7A3-3B9A-C63070BA3D8C}"/>
              </a:ext>
            </a:extLst>
          </p:cNvPr>
          <p:cNvSpPr/>
          <p:nvPr/>
        </p:nvSpPr>
        <p:spPr>
          <a:xfrm>
            <a:off x="4898146" y="4183154"/>
            <a:ext cx="6696606" cy="10035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61247B-D464-87B0-BD61-1564AD2D6B29}"/>
              </a:ext>
            </a:extLst>
          </p:cNvPr>
          <p:cNvSpPr/>
          <p:nvPr/>
        </p:nvSpPr>
        <p:spPr>
          <a:xfrm>
            <a:off x="4898146" y="5186664"/>
            <a:ext cx="6696606" cy="4615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911859-067D-DA5D-519B-95017C8D7E44}"/>
              </a:ext>
            </a:extLst>
          </p:cNvPr>
          <p:cNvSpPr/>
          <p:nvPr/>
        </p:nvSpPr>
        <p:spPr>
          <a:xfrm>
            <a:off x="4847345" y="5747457"/>
            <a:ext cx="6696606" cy="4615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012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3" grpId="0" animBg="1"/>
      <p:bldP spid="4" grpId="0" animBg="1"/>
      <p:bldP spid="12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C22DE8C-451A-FE29-1537-6831CDC4C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679" y="283295"/>
            <a:ext cx="5251688" cy="657470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BAE7FAA-CD37-1F77-26D3-300957AF8D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8"/>
          <a:stretch/>
        </p:blipFill>
        <p:spPr>
          <a:xfrm>
            <a:off x="1457144" y="283295"/>
            <a:ext cx="4872535" cy="6574705"/>
          </a:xfrm>
          <a:prstGeom prst="rect">
            <a:avLst/>
          </a:prstGeom>
        </p:spPr>
      </p:pic>
      <p:sp>
        <p:nvSpPr>
          <p:cNvPr id="6" name="Flèche : pentagone 3">
            <a:extLst>
              <a:ext uri="{FF2B5EF4-FFF2-40B4-BE49-F238E27FC236}">
                <a16:creationId xmlns:a16="http://schemas.microsoft.com/office/drawing/2014/main" id="{0DFE9F2C-F90B-487C-AC81-8A2D7956F81E}"/>
              </a:ext>
            </a:extLst>
          </p:cNvPr>
          <p:cNvSpPr/>
          <p:nvPr/>
        </p:nvSpPr>
        <p:spPr>
          <a:xfrm>
            <a:off x="0" y="0"/>
            <a:ext cx="11798300" cy="24384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9850" cap="flat">
            <a:solidFill>
              <a:schemeClr val="accent4">
                <a:lumMod val="40000"/>
                <a:lumOff val="6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Look at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these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photos </a:t>
            </a:r>
          </a:p>
          <a:p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and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say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what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the teenagers have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worked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</a:t>
            </a:r>
          </a:p>
          <a:p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(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since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when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or for how long).</a:t>
            </a:r>
          </a:p>
        </p:txBody>
      </p:sp>
    </p:spTree>
    <p:extLst>
      <p:ext uri="{BB962C8B-B14F-4D97-AF65-F5344CB8AC3E}">
        <p14:creationId xmlns:p14="http://schemas.microsoft.com/office/powerpoint/2010/main" val="26256023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C22DE8C-451A-FE29-1537-6831CDC4C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679" y="283295"/>
            <a:ext cx="5251688" cy="657470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BAE7FAA-CD37-1F77-26D3-300957AF8D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8"/>
          <a:stretch/>
        </p:blipFill>
        <p:spPr>
          <a:xfrm>
            <a:off x="1457144" y="283295"/>
            <a:ext cx="4872535" cy="657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493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C84971C5-922C-4C62-B418-1EE38B613273}"/>
              </a:ext>
            </a:extLst>
          </p:cNvPr>
          <p:cNvSpPr/>
          <p:nvPr/>
        </p:nvSpPr>
        <p:spPr>
          <a:xfrm>
            <a:off x="0" y="1623438"/>
            <a:ext cx="11824485" cy="276336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42950" indent="-742950">
              <a:buFont typeface="+mj-lt"/>
              <a:buAutoNum type="alphaLcParenR"/>
            </a:pPr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She has walked dogs for 2 months.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He has delivered newspapers since last week. 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She has sold gifts since August. 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She has waited tables for three days.</a:t>
            </a:r>
            <a:endParaRPr lang="en-US" sz="36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3EEBC5-B8A6-0E26-98FD-F3B4C0F9032A}"/>
              </a:ext>
            </a:extLst>
          </p:cNvPr>
          <p:cNvSpPr/>
          <p:nvPr/>
        </p:nvSpPr>
        <p:spPr>
          <a:xfrm>
            <a:off x="131626" y="1623438"/>
            <a:ext cx="10440304" cy="7725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E63A11-30C5-8C01-6834-1606FBB83BFE}"/>
              </a:ext>
            </a:extLst>
          </p:cNvPr>
          <p:cNvSpPr/>
          <p:nvPr/>
        </p:nvSpPr>
        <p:spPr>
          <a:xfrm>
            <a:off x="139342" y="2426387"/>
            <a:ext cx="10440304" cy="7725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BB3EA0-46CE-ABE6-1E6E-7BA303AFDD90}"/>
              </a:ext>
            </a:extLst>
          </p:cNvPr>
          <p:cNvSpPr/>
          <p:nvPr/>
        </p:nvSpPr>
        <p:spPr>
          <a:xfrm>
            <a:off x="148495" y="3005122"/>
            <a:ext cx="11141066" cy="7725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13AAF6-07D9-C76F-93F8-E2721004854B}"/>
              </a:ext>
            </a:extLst>
          </p:cNvPr>
          <p:cNvSpPr/>
          <p:nvPr/>
        </p:nvSpPr>
        <p:spPr>
          <a:xfrm>
            <a:off x="157648" y="3614285"/>
            <a:ext cx="10440304" cy="7725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286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7D5CFB-6F4C-8438-AB23-514EE32E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275F50-1693-0A4B-44C4-C501FFA61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6504EC9-E06E-7FD9-6B9F-766E13858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3" y="482282"/>
            <a:ext cx="11295728" cy="55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949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41D5870-3ACC-5B03-D67E-22F36A94EF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4" r="14252"/>
          <a:stretch/>
        </p:blipFill>
        <p:spPr>
          <a:xfrm>
            <a:off x="0" y="-120691"/>
            <a:ext cx="12192000" cy="70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95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4">
            <a:extLst>
              <a:ext uri="{FF2B5EF4-FFF2-40B4-BE49-F238E27FC236}">
                <a16:creationId xmlns:a16="http://schemas.microsoft.com/office/drawing/2014/main" id="{3EBDAF49-E907-5D26-8799-5AA88C75F18C}"/>
              </a:ext>
            </a:extLst>
          </p:cNvPr>
          <p:cNvSpPr/>
          <p:nvPr/>
        </p:nvSpPr>
        <p:spPr>
          <a:xfrm>
            <a:off x="-40640" y="833121"/>
            <a:ext cx="11938215" cy="602488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Lesson 1: </a:t>
            </a:r>
            <a:r>
              <a:rPr kumimoji="0" lang="fr-FR" sz="3600" b="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kumimoji="0" lang="fr-FR" sz="36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job?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lèche : pentagone 3">
            <a:extLst>
              <a:ext uri="{FF2B5EF4-FFF2-40B4-BE49-F238E27FC236}">
                <a16:creationId xmlns:a16="http://schemas.microsoft.com/office/drawing/2014/main" id="{9FCDBFA6-EB14-2B63-F218-4D0B23B902B6}"/>
              </a:ext>
            </a:extLst>
          </p:cNvPr>
          <p:cNvSpPr/>
          <p:nvPr/>
        </p:nvSpPr>
        <p:spPr>
          <a:xfrm>
            <a:off x="0" y="167640"/>
            <a:ext cx="6695440" cy="6943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9850" cap="flat">
            <a:solidFill>
              <a:schemeClr val="accent4">
                <a:lumMod val="40000"/>
                <a:lumOff val="6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400" b="1" i="0" u="none" strike="noStrike" kern="1200" cap="none" spc="0" baseline="0" dirty="0">
                <a:uFillTx/>
                <a:latin typeface="Berlin Sans FB Demi" panose="020E0802020502020306" pitchFamily="34" charset="0"/>
              </a:rPr>
              <a:t>Write in </a:t>
            </a:r>
            <a:r>
              <a:rPr lang="fr-FR" sz="4400" b="1" i="0" u="none" strike="noStrike" kern="1200" cap="none" spc="0" baseline="0" dirty="0" err="1">
                <a:uFillTx/>
                <a:latin typeface="Berlin Sans FB Demi" panose="020E0802020502020306" pitchFamily="34" charset="0"/>
              </a:rPr>
              <a:t>your</a:t>
            </a:r>
            <a:r>
              <a:rPr lang="fr-FR" sz="4400" b="1" i="0" u="none" strike="noStrike" kern="1200" cap="none" spc="0" baseline="0" dirty="0">
                <a:uFillTx/>
                <a:latin typeface="Berlin Sans FB Demi" panose="020E0802020502020306" pitchFamily="34" charset="0"/>
              </a:rPr>
              <a:t> </a:t>
            </a:r>
            <a:r>
              <a:rPr lang="fr-FR" sz="4400" b="1" i="0" u="none" strike="noStrike" kern="1200" cap="none" spc="0" baseline="0" dirty="0" err="1">
                <a:uFillTx/>
                <a:latin typeface="Berlin Sans FB Demi" panose="020E0802020502020306" pitchFamily="34" charset="0"/>
              </a:rPr>
              <a:t>copybook</a:t>
            </a:r>
            <a:r>
              <a:rPr lang="fr-FR" sz="4400" b="1" i="0" u="none" strike="noStrike" kern="1200" cap="none" spc="0" baseline="0" dirty="0">
                <a:uFillTx/>
                <a:latin typeface="Berlin Sans FB Demi" panose="020E0802020502020306" pitchFamily="34" charset="0"/>
              </a:rPr>
              <a:t>: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2B56EC8-FD31-9240-AE60-4A1267315F62}"/>
              </a:ext>
            </a:extLst>
          </p:cNvPr>
          <p:cNvCxnSpPr/>
          <p:nvPr/>
        </p:nvCxnSpPr>
        <p:spPr>
          <a:xfrm>
            <a:off x="325120" y="1676400"/>
            <a:ext cx="37896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3736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3F900EE-07D0-16B5-B4C1-9F3F7A975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489" y="0"/>
            <a:ext cx="7672941" cy="6796929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7E2D3675-1D46-8B13-D707-A3FAFABAB204}"/>
              </a:ext>
            </a:extLst>
          </p:cNvPr>
          <p:cNvSpPr/>
          <p:nvPr/>
        </p:nvSpPr>
        <p:spPr>
          <a:xfrm>
            <a:off x="0" y="0"/>
            <a:ext cx="11798300" cy="66697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9850" cap="flat">
            <a:solidFill>
              <a:schemeClr val="accent4">
                <a:lumMod val="40000"/>
                <a:lumOff val="6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Watch the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video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and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complete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the document</a:t>
            </a:r>
          </a:p>
        </p:txBody>
      </p:sp>
    </p:spTree>
    <p:extLst>
      <p:ext uri="{BB962C8B-B14F-4D97-AF65-F5344CB8AC3E}">
        <p14:creationId xmlns:p14="http://schemas.microsoft.com/office/powerpoint/2010/main" val="36300343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3F900EE-07D0-16B5-B4C1-9F3F7A9757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957"/>
          <a:stretch/>
        </p:blipFill>
        <p:spPr>
          <a:xfrm>
            <a:off x="943934" y="0"/>
            <a:ext cx="10455877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038C5FF-3CAD-7F8D-2BEF-6485673D7C80}"/>
              </a:ext>
            </a:extLst>
          </p:cNvPr>
          <p:cNvSpPr txBox="1"/>
          <p:nvPr/>
        </p:nvSpPr>
        <p:spPr>
          <a:xfrm>
            <a:off x="1287344" y="574383"/>
            <a:ext cx="258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latin typeface="Berlin Sans FB" panose="020E0602020502020306" pitchFamily="34" charset="0"/>
              </a:rPr>
              <a:t>island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caretaker</a:t>
            </a:r>
            <a:endParaRPr lang="fr-FR" sz="2800" dirty="0">
              <a:latin typeface="Berlin Sans FB" panose="020E0602020502020306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96CE5A-E358-8095-E513-5851F9B08364}"/>
              </a:ext>
            </a:extLst>
          </p:cNvPr>
          <p:cNvSpPr/>
          <p:nvPr/>
        </p:nvSpPr>
        <p:spPr>
          <a:xfrm>
            <a:off x="1203076" y="567177"/>
            <a:ext cx="2665424" cy="5304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29DBA2B-6B8D-01D7-4375-51AA9280D94D}"/>
              </a:ext>
            </a:extLst>
          </p:cNvPr>
          <p:cNvSpPr txBox="1"/>
          <p:nvPr/>
        </p:nvSpPr>
        <p:spPr>
          <a:xfrm>
            <a:off x="1203076" y="2145471"/>
            <a:ext cx="3634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Queensland (</a:t>
            </a:r>
            <a:r>
              <a:rPr lang="fr-FR" sz="2800" dirty="0" err="1">
                <a:latin typeface="Berlin Sans FB" panose="020E0602020502020306" pitchFamily="34" charset="0"/>
              </a:rPr>
              <a:t>Australia</a:t>
            </a:r>
            <a:r>
              <a:rPr lang="fr-FR" sz="2800" dirty="0">
                <a:latin typeface="Berlin Sans FB" panose="020E0602020502020306" pitchFamily="34" charset="0"/>
              </a:rPr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CFFD59-CB94-6D27-BF9A-4DF70EB4F621}"/>
              </a:ext>
            </a:extLst>
          </p:cNvPr>
          <p:cNvSpPr/>
          <p:nvPr/>
        </p:nvSpPr>
        <p:spPr>
          <a:xfrm>
            <a:off x="1203075" y="2196030"/>
            <a:ext cx="3530289" cy="5304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A44824B-AC90-6581-7CE8-8CDFF8C253FC}"/>
              </a:ext>
            </a:extLst>
          </p:cNvPr>
          <p:cNvSpPr txBox="1"/>
          <p:nvPr/>
        </p:nvSpPr>
        <p:spPr>
          <a:xfrm>
            <a:off x="1473810" y="3774324"/>
            <a:ext cx="5431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explore the </a:t>
            </a:r>
            <a:r>
              <a:rPr lang="fr-FR" sz="2800" dirty="0" err="1">
                <a:latin typeface="Berlin Sans FB" panose="020E0602020502020306" pitchFamily="34" charset="0"/>
              </a:rPr>
              <a:t>islands</a:t>
            </a:r>
            <a:r>
              <a:rPr lang="fr-FR" sz="2800" dirty="0">
                <a:latin typeface="Berlin Sans FB" panose="020E0602020502020306" pitchFamily="34" charset="0"/>
              </a:rPr>
              <a:t> and report back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B244F9-EB5F-D2EB-E00A-5CEE95FE90B0}"/>
              </a:ext>
            </a:extLst>
          </p:cNvPr>
          <p:cNvSpPr/>
          <p:nvPr/>
        </p:nvSpPr>
        <p:spPr>
          <a:xfrm>
            <a:off x="1547376" y="3815338"/>
            <a:ext cx="5240699" cy="5304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0B4B488-826E-BE8F-8F56-888093FD0CF3}"/>
              </a:ext>
            </a:extLst>
          </p:cNvPr>
          <p:cNvSpPr txBox="1"/>
          <p:nvPr/>
        </p:nvSpPr>
        <p:spPr>
          <a:xfrm>
            <a:off x="1485883" y="4529080"/>
            <a:ext cx="2347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clean the pool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E57B7D8-0233-F9EE-7A8A-E50A56CF83F4}"/>
              </a:ext>
            </a:extLst>
          </p:cNvPr>
          <p:cNvSpPr txBox="1"/>
          <p:nvPr/>
        </p:nvSpPr>
        <p:spPr>
          <a:xfrm>
            <a:off x="1521383" y="5316162"/>
            <a:ext cx="1976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latin typeface="Berlin Sans FB" panose="020E0602020502020306" pitchFamily="34" charset="0"/>
              </a:rPr>
              <a:t>feed</a:t>
            </a:r>
            <a:r>
              <a:rPr lang="fr-FR" sz="2800" dirty="0">
                <a:latin typeface="Berlin Sans FB" panose="020E0602020502020306" pitchFamily="34" charset="0"/>
              </a:rPr>
              <a:t> the </a:t>
            </a:r>
            <a:r>
              <a:rPr lang="fr-FR" sz="2800" dirty="0" err="1">
                <a:latin typeface="Berlin Sans FB" panose="020E0602020502020306" pitchFamily="34" charset="0"/>
              </a:rPr>
              <a:t>fish</a:t>
            </a:r>
            <a:endParaRPr lang="fr-FR" sz="2800" dirty="0">
              <a:latin typeface="Berlin Sans FB" panose="020E0602020502020306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84D9E74-872D-AC5B-3A00-0465C2A4FB67}"/>
              </a:ext>
            </a:extLst>
          </p:cNvPr>
          <p:cNvSpPr txBox="1"/>
          <p:nvPr/>
        </p:nvSpPr>
        <p:spPr>
          <a:xfrm>
            <a:off x="1547376" y="6103244"/>
            <a:ext cx="2499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latin typeface="Berlin Sans FB" panose="020E0602020502020306" pitchFamily="34" charset="0"/>
              </a:rPr>
              <a:t>collect</a:t>
            </a:r>
            <a:r>
              <a:rPr lang="fr-FR" sz="2800" dirty="0">
                <a:latin typeface="Berlin Sans FB" panose="020E0602020502020306" pitchFamily="34" charset="0"/>
              </a:rPr>
              <a:t> the mail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88FC70-868B-15A3-50E6-17D038D39779}"/>
              </a:ext>
            </a:extLst>
          </p:cNvPr>
          <p:cNvSpPr/>
          <p:nvPr/>
        </p:nvSpPr>
        <p:spPr>
          <a:xfrm>
            <a:off x="1547375" y="4584345"/>
            <a:ext cx="2185529" cy="5304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A7D196-2DCF-E334-4398-ADD551D1EF00}"/>
              </a:ext>
            </a:extLst>
          </p:cNvPr>
          <p:cNvSpPr/>
          <p:nvPr/>
        </p:nvSpPr>
        <p:spPr>
          <a:xfrm>
            <a:off x="1566676" y="5308956"/>
            <a:ext cx="2185529" cy="5304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C2963E-71E2-C3F4-951F-6F7F60A6C6D7}"/>
              </a:ext>
            </a:extLst>
          </p:cNvPr>
          <p:cNvSpPr/>
          <p:nvPr/>
        </p:nvSpPr>
        <p:spPr>
          <a:xfrm>
            <a:off x="1566676" y="6033567"/>
            <a:ext cx="2347117" cy="5304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70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5" grpId="0" animBg="1"/>
      <p:bldP spid="16" grpId="0" animBg="1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C72AB8CC-E817-2DAF-3BB5-475EC138D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711" y="0"/>
            <a:ext cx="9138722" cy="672840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04C9AE2-5110-AF90-7EC0-BEFEF206154F}"/>
              </a:ext>
            </a:extLst>
          </p:cNvPr>
          <p:cNvSpPr txBox="1"/>
          <p:nvPr/>
        </p:nvSpPr>
        <p:spPr>
          <a:xfrm>
            <a:off x="1588558" y="402260"/>
            <a:ext cx="1547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$150,000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E634D2-59F6-46EF-9C93-250142F71B14}"/>
              </a:ext>
            </a:extLst>
          </p:cNvPr>
          <p:cNvSpPr/>
          <p:nvPr/>
        </p:nvSpPr>
        <p:spPr>
          <a:xfrm>
            <a:off x="1472017" y="395054"/>
            <a:ext cx="2665424" cy="5304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DAD4538-419A-E476-E75E-B029414D0C0B}"/>
              </a:ext>
            </a:extLst>
          </p:cNvPr>
          <p:cNvSpPr txBox="1"/>
          <p:nvPr/>
        </p:nvSpPr>
        <p:spPr>
          <a:xfrm>
            <a:off x="1601367" y="1167846"/>
            <a:ext cx="1406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$25,000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FE3838-DA93-AF59-B3EF-5829D2A4265E}"/>
              </a:ext>
            </a:extLst>
          </p:cNvPr>
          <p:cNvSpPr/>
          <p:nvPr/>
        </p:nvSpPr>
        <p:spPr>
          <a:xfrm>
            <a:off x="1472017" y="1114380"/>
            <a:ext cx="2665424" cy="5304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E4280DC-A4EB-C5B4-6B5D-E685C61FB1C9}"/>
              </a:ext>
            </a:extLst>
          </p:cNvPr>
          <p:cNvSpPr/>
          <p:nvPr/>
        </p:nvSpPr>
        <p:spPr>
          <a:xfrm>
            <a:off x="1749921" y="3191973"/>
            <a:ext cx="8693701" cy="6763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-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D2CFC7A-6233-FD1A-EF76-811FB09DF76F}"/>
              </a:ext>
            </a:extLst>
          </p:cNvPr>
          <p:cNvSpPr/>
          <p:nvPr/>
        </p:nvSpPr>
        <p:spPr>
          <a:xfrm>
            <a:off x="1749922" y="3893011"/>
            <a:ext cx="8693701" cy="6763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-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6DC57A58-536C-54EB-80AA-5212FC53E951}"/>
              </a:ext>
            </a:extLst>
          </p:cNvPr>
          <p:cNvSpPr/>
          <p:nvPr/>
        </p:nvSpPr>
        <p:spPr>
          <a:xfrm>
            <a:off x="1749922" y="4601579"/>
            <a:ext cx="8693701" cy="6763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-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AC896235-A420-C43E-F5B5-EEF1F8E8A596}"/>
              </a:ext>
            </a:extLst>
          </p:cNvPr>
          <p:cNvSpPr/>
          <p:nvPr/>
        </p:nvSpPr>
        <p:spPr>
          <a:xfrm>
            <a:off x="1762731" y="5319686"/>
            <a:ext cx="8693701" cy="6763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-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F22B3CF2-2C42-4359-BB53-C53FE345C54A}"/>
              </a:ext>
            </a:extLst>
          </p:cNvPr>
          <p:cNvSpPr/>
          <p:nvPr/>
        </p:nvSpPr>
        <p:spPr>
          <a:xfrm>
            <a:off x="1762731" y="6028347"/>
            <a:ext cx="8693701" cy="6763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39092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02A15C1-C0C5-8A7B-88E8-2E0E230315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1"/>
          <a:stretch/>
        </p:blipFill>
        <p:spPr>
          <a:xfrm>
            <a:off x="0" y="229779"/>
            <a:ext cx="12190762" cy="4632677"/>
          </a:xfrm>
          <a:prstGeom prst="rect">
            <a:avLst/>
          </a:prstGeom>
        </p:spPr>
      </p:pic>
      <p:sp>
        <p:nvSpPr>
          <p:cNvPr id="7" name="Signe de multiplication 6">
            <a:extLst>
              <a:ext uri="{FF2B5EF4-FFF2-40B4-BE49-F238E27FC236}">
                <a16:creationId xmlns:a16="http://schemas.microsoft.com/office/drawing/2014/main" id="{C9B267B3-92AB-14C0-94FF-BE8A12E1F0BA}"/>
              </a:ext>
            </a:extLst>
          </p:cNvPr>
          <p:cNvSpPr/>
          <p:nvPr/>
        </p:nvSpPr>
        <p:spPr>
          <a:xfrm>
            <a:off x="417773" y="3185359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igne de multiplication 7">
            <a:extLst>
              <a:ext uri="{FF2B5EF4-FFF2-40B4-BE49-F238E27FC236}">
                <a16:creationId xmlns:a16="http://schemas.microsoft.com/office/drawing/2014/main" id="{68ED6612-81AA-6026-4B24-CE9D21181E03}"/>
              </a:ext>
            </a:extLst>
          </p:cNvPr>
          <p:cNvSpPr/>
          <p:nvPr/>
        </p:nvSpPr>
        <p:spPr>
          <a:xfrm>
            <a:off x="1614140" y="3185359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igne de multiplication 8">
            <a:extLst>
              <a:ext uri="{FF2B5EF4-FFF2-40B4-BE49-F238E27FC236}">
                <a16:creationId xmlns:a16="http://schemas.microsoft.com/office/drawing/2014/main" id="{22396398-3F81-6435-DFC6-43E337CD4F90}"/>
              </a:ext>
            </a:extLst>
          </p:cNvPr>
          <p:cNvSpPr/>
          <p:nvPr/>
        </p:nvSpPr>
        <p:spPr>
          <a:xfrm>
            <a:off x="3100488" y="3271422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igne de multiplication 9">
            <a:extLst>
              <a:ext uri="{FF2B5EF4-FFF2-40B4-BE49-F238E27FC236}">
                <a16:creationId xmlns:a16="http://schemas.microsoft.com/office/drawing/2014/main" id="{1E83C0E2-EE58-D584-1FB8-6865BCAB47BC}"/>
              </a:ext>
            </a:extLst>
          </p:cNvPr>
          <p:cNvSpPr/>
          <p:nvPr/>
        </p:nvSpPr>
        <p:spPr>
          <a:xfrm>
            <a:off x="4962910" y="3185359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Signe de multiplication 10">
            <a:extLst>
              <a:ext uri="{FF2B5EF4-FFF2-40B4-BE49-F238E27FC236}">
                <a16:creationId xmlns:a16="http://schemas.microsoft.com/office/drawing/2014/main" id="{B516F9E0-08FB-61BB-C26D-F1BA5C53BCE4}"/>
              </a:ext>
            </a:extLst>
          </p:cNvPr>
          <p:cNvSpPr/>
          <p:nvPr/>
        </p:nvSpPr>
        <p:spPr>
          <a:xfrm>
            <a:off x="6449258" y="3193427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igne de multiplication 11">
            <a:extLst>
              <a:ext uri="{FF2B5EF4-FFF2-40B4-BE49-F238E27FC236}">
                <a16:creationId xmlns:a16="http://schemas.microsoft.com/office/drawing/2014/main" id="{391EF409-7CA3-6D94-6153-85712BEA5E6C}"/>
              </a:ext>
            </a:extLst>
          </p:cNvPr>
          <p:cNvSpPr/>
          <p:nvPr/>
        </p:nvSpPr>
        <p:spPr>
          <a:xfrm>
            <a:off x="7921293" y="3215174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igne de multiplication 12">
            <a:extLst>
              <a:ext uri="{FF2B5EF4-FFF2-40B4-BE49-F238E27FC236}">
                <a16:creationId xmlns:a16="http://schemas.microsoft.com/office/drawing/2014/main" id="{88D46787-E9D8-4AB4-2A62-3BC52F11C33C}"/>
              </a:ext>
            </a:extLst>
          </p:cNvPr>
          <p:cNvSpPr/>
          <p:nvPr/>
        </p:nvSpPr>
        <p:spPr>
          <a:xfrm>
            <a:off x="417773" y="3777042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igne de multiplication 13">
            <a:extLst>
              <a:ext uri="{FF2B5EF4-FFF2-40B4-BE49-F238E27FC236}">
                <a16:creationId xmlns:a16="http://schemas.microsoft.com/office/drawing/2014/main" id="{E7A02BE4-BDC8-37F6-17BA-F37B434200E5}"/>
              </a:ext>
            </a:extLst>
          </p:cNvPr>
          <p:cNvSpPr/>
          <p:nvPr/>
        </p:nvSpPr>
        <p:spPr>
          <a:xfrm>
            <a:off x="2377476" y="3744768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Signe de multiplication 14">
            <a:extLst>
              <a:ext uri="{FF2B5EF4-FFF2-40B4-BE49-F238E27FC236}">
                <a16:creationId xmlns:a16="http://schemas.microsoft.com/office/drawing/2014/main" id="{23C04463-C73B-5299-B718-34108BC4EEFC}"/>
              </a:ext>
            </a:extLst>
          </p:cNvPr>
          <p:cNvSpPr/>
          <p:nvPr/>
        </p:nvSpPr>
        <p:spPr>
          <a:xfrm>
            <a:off x="5509744" y="3747700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Signe de multiplication 15">
            <a:extLst>
              <a:ext uri="{FF2B5EF4-FFF2-40B4-BE49-F238E27FC236}">
                <a16:creationId xmlns:a16="http://schemas.microsoft.com/office/drawing/2014/main" id="{68BCBD56-DBDC-04CA-EE72-A8F2F536BE17}"/>
              </a:ext>
            </a:extLst>
          </p:cNvPr>
          <p:cNvSpPr/>
          <p:nvPr/>
        </p:nvSpPr>
        <p:spPr>
          <a:xfrm>
            <a:off x="7751887" y="3744768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igne de multiplication 16">
            <a:extLst>
              <a:ext uri="{FF2B5EF4-FFF2-40B4-BE49-F238E27FC236}">
                <a16:creationId xmlns:a16="http://schemas.microsoft.com/office/drawing/2014/main" id="{6B6F33E6-E925-2C27-BD47-30B5DBE1B3D4}"/>
              </a:ext>
            </a:extLst>
          </p:cNvPr>
          <p:cNvSpPr/>
          <p:nvPr/>
        </p:nvSpPr>
        <p:spPr>
          <a:xfrm>
            <a:off x="9023083" y="3777042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Signe de multiplication 17">
            <a:extLst>
              <a:ext uri="{FF2B5EF4-FFF2-40B4-BE49-F238E27FC236}">
                <a16:creationId xmlns:a16="http://schemas.microsoft.com/office/drawing/2014/main" id="{0ADD5EC8-39CA-5E92-23C4-C22A848EED7A}"/>
              </a:ext>
            </a:extLst>
          </p:cNvPr>
          <p:cNvSpPr/>
          <p:nvPr/>
        </p:nvSpPr>
        <p:spPr>
          <a:xfrm>
            <a:off x="417773" y="4340249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igne de multiplication 18">
            <a:extLst>
              <a:ext uri="{FF2B5EF4-FFF2-40B4-BE49-F238E27FC236}">
                <a16:creationId xmlns:a16="http://schemas.microsoft.com/office/drawing/2014/main" id="{C0B9D7C4-1E28-B45F-43DB-6684DBBFCF45}"/>
              </a:ext>
            </a:extLst>
          </p:cNvPr>
          <p:cNvSpPr/>
          <p:nvPr/>
        </p:nvSpPr>
        <p:spPr>
          <a:xfrm>
            <a:off x="1581866" y="4340249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7BF528-5519-1C48-85D1-CDFC843B47AE}"/>
              </a:ext>
            </a:extLst>
          </p:cNvPr>
          <p:cNvSpPr/>
          <p:nvPr/>
        </p:nvSpPr>
        <p:spPr>
          <a:xfrm>
            <a:off x="224977" y="3081595"/>
            <a:ext cx="497669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965A90-9D32-3D93-F2C6-D794526BE5AA}"/>
              </a:ext>
            </a:extLst>
          </p:cNvPr>
          <p:cNvSpPr/>
          <p:nvPr/>
        </p:nvSpPr>
        <p:spPr>
          <a:xfrm>
            <a:off x="1395694" y="3090805"/>
            <a:ext cx="497669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71F6CE-142F-A18D-626A-AEFF86032C08}"/>
              </a:ext>
            </a:extLst>
          </p:cNvPr>
          <p:cNvSpPr/>
          <p:nvPr/>
        </p:nvSpPr>
        <p:spPr>
          <a:xfrm>
            <a:off x="2931957" y="3056574"/>
            <a:ext cx="497669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ACE82B-AE42-BD0D-6322-06DEDC00DE1D}"/>
              </a:ext>
            </a:extLst>
          </p:cNvPr>
          <p:cNvSpPr/>
          <p:nvPr/>
        </p:nvSpPr>
        <p:spPr>
          <a:xfrm>
            <a:off x="4754840" y="3098873"/>
            <a:ext cx="497669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4A3BED-DCCD-2FD6-ECF6-A06DC6930C2E}"/>
              </a:ext>
            </a:extLst>
          </p:cNvPr>
          <p:cNvSpPr/>
          <p:nvPr/>
        </p:nvSpPr>
        <p:spPr>
          <a:xfrm>
            <a:off x="6404713" y="3056573"/>
            <a:ext cx="346020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CE1777-4112-EA91-4679-D827327EB58F}"/>
              </a:ext>
            </a:extLst>
          </p:cNvPr>
          <p:cNvSpPr/>
          <p:nvPr/>
        </p:nvSpPr>
        <p:spPr>
          <a:xfrm>
            <a:off x="7870720" y="3056573"/>
            <a:ext cx="346020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9C7BC44-6A0B-9F9D-AE47-65B02AE39F8F}"/>
              </a:ext>
            </a:extLst>
          </p:cNvPr>
          <p:cNvSpPr/>
          <p:nvPr/>
        </p:nvSpPr>
        <p:spPr>
          <a:xfrm>
            <a:off x="9851221" y="3090804"/>
            <a:ext cx="346020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6A39A0-F3E7-95C3-FA4D-FD3A2D5E7B53}"/>
              </a:ext>
            </a:extLst>
          </p:cNvPr>
          <p:cNvSpPr/>
          <p:nvPr/>
        </p:nvSpPr>
        <p:spPr>
          <a:xfrm>
            <a:off x="376626" y="3685662"/>
            <a:ext cx="346020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7999CC-A22B-5709-DA13-9234C1574BBF}"/>
              </a:ext>
            </a:extLst>
          </p:cNvPr>
          <p:cNvSpPr/>
          <p:nvPr/>
        </p:nvSpPr>
        <p:spPr>
          <a:xfrm>
            <a:off x="2367956" y="3586578"/>
            <a:ext cx="346020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5A9E1D-51A7-755D-43B7-BD34B3283B1D}"/>
              </a:ext>
            </a:extLst>
          </p:cNvPr>
          <p:cNvSpPr/>
          <p:nvPr/>
        </p:nvSpPr>
        <p:spPr>
          <a:xfrm>
            <a:off x="4497725" y="3615983"/>
            <a:ext cx="346020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9630E4-F480-0029-7DB1-8186C1A1DEE3}"/>
              </a:ext>
            </a:extLst>
          </p:cNvPr>
          <p:cNvSpPr/>
          <p:nvPr/>
        </p:nvSpPr>
        <p:spPr>
          <a:xfrm>
            <a:off x="5499439" y="3615983"/>
            <a:ext cx="346020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AF4C58-E2B3-D4DB-6181-74EF74193E10}"/>
              </a:ext>
            </a:extLst>
          </p:cNvPr>
          <p:cNvSpPr/>
          <p:nvPr/>
        </p:nvSpPr>
        <p:spPr>
          <a:xfrm>
            <a:off x="7705780" y="3604187"/>
            <a:ext cx="346020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3CE011-CF47-2288-F68B-061852506D84}"/>
              </a:ext>
            </a:extLst>
          </p:cNvPr>
          <p:cNvSpPr/>
          <p:nvPr/>
        </p:nvSpPr>
        <p:spPr>
          <a:xfrm>
            <a:off x="8989706" y="3648257"/>
            <a:ext cx="346020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C1C4DD3-A5D3-C47D-837D-7DDC0ED7801C}"/>
              </a:ext>
            </a:extLst>
          </p:cNvPr>
          <p:cNvSpPr/>
          <p:nvPr/>
        </p:nvSpPr>
        <p:spPr>
          <a:xfrm>
            <a:off x="393315" y="4127394"/>
            <a:ext cx="346020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CF82AE9-403C-4CC8-9D90-BC2492E8310F}"/>
              </a:ext>
            </a:extLst>
          </p:cNvPr>
          <p:cNvSpPr/>
          <p:nvPr/>
        </p:nvSpPr>
        <p:spPr>
          <a:xfrm>
            <a:off x="1547343" y="4151666"/>
            <a:ext cx="346020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B795C4-EF35-1361-FABE-B9921F79F939}"/>
              </a:ext>
            </a:extLst>
          </p:cNvPr>
          <p:cNvSpPr/>
          <p:nvPr/>
        </p:nvSpPr>
        <p:spPr>
          <a:xfrm>
            <a:off x="4529097" y="4163554"/>
            <a:ext cx="346020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70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C92A73D-F9DC-707A-6764-821A3FCEF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3692"/>
            <a:ext cx="12192001" cy="4670063"/>
          </a:xfrm>
          <a:prstGeom prst="rect">
            <a:avLst/>
          </a:prstGeom>
        </p:spPr>
      </p:pic>
      <p:sp>
        <p:nvSpPr>
          <p:cNvPr id="4" name="Signe de multiplication 3">
            <a:extLst>
              <a:ext uri="{FF2B5EF4-FFF2-40B4-BE49-F238E27FC236}">
                <a16:creationId xmlns:a16="http://schemas.microsoft.com/office/drawing/2014/main" id="{65250008-B62B-E651-283B-05DD7007CBF1}"/>
              </a:ext>
            </a:extLst>
          </p:cNvPr>
          <p:cNvSpPr/>
          <p:nvPr/>
        </p:nvSpPr>
        <p:spPr>
          <a:xfrm>
            <a:off x="25539" y="2738723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4973DD-75E2-E95C-AE3A-39478E1C7E20}"/>
              </a:ext>
            </a:extLst>
          </p:cNvPr>
          <p:cNvSpPr/>
          <p:nvPr/>
        </p:nvSpPr>
        <p:spPr>
          <a:xfrm>
            <a:off x="-146216" y="2563012"/>
            <a:ext cx="497669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Signe de multiplication 5">
            <a:extLst>
              <a:ext uri="{FF2B5EF4-FFF2-40B4-BE49-F238E27FC236}">
                <a16:creationId xmlns:a16="http://schemas.microsoft.com/office/drawing/2014/main" id="{905CC468-0623-EF5D-5E85-EF38B3D148AA}"/>
              </a:ext>
            </a:extLst>
          </p:cNvPr>
          <p:cNvSpPr/>
          <p:nvPr/>
        </p:nvSpPr>
        <p:spPr>
          <a:xfrm>
            <a:off x="2426288" y="2738723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Signe de multiplication 6">
            <a:extLst>
              <a:ext uri="{FF2B5EF4-FFF2-40B4-BE49-F238E27FC236}">
                <a16:creationId xmlns:a16="http://schemas.microsoft.com/office/drawing/2014/main" id="{F2316738-0FD3-0B43-4492-7238AE50DBD1}"/>
              </a:ext>
            </a:extLst>
          </p:cNvPr>
          <p:cNvSpPr/>
          <p:nvPr/>
        </p:nvSpPr>
        <p:spPr>
          <a:xfrm>
            <a:off x="5095977" y="2737430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igne de multiplication 7">
            <a:extLst>
              <a:ext uri="{FF2B5EF4-FFF2-40B4-BE49-F238E27FC236}">
                <a16:creationId xmlns:a16="http://schemas.microsoft.com/office/drawing/2014/main" id="{B790C74F-54BD-B6D5-E9DD-65118EC9DE55}"/>
              </a:ext>
            </a:extLst>
          </p:cNvPr>
          <p:cNvSpPr/>
          <p:nvPr/>
        </p:nvSpPr>
        <p:spPr>
          <a:xfrm>
            <a:off x="7044905" y="2737430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igne de multiplication 8">
            <a:extLst>
              <a:ext uri="{FF2B5EF4-FFF2-40B4-BE49-F238E27FC236}">
                <a16:creationId xmlns:a16="http://schemas.microsoft.com/office/drawing/2014/main" id="{96443A0C-44A8-A877-AE63-5988CA664813}"/>
              </a:ext>
            </a:extLst>
          </p:cNvPr>
          <p:cNvSpPr/>
          <p:nvPr/>
        </p:nvSpPr>
        <p:spPr>
          <a:xfrm>
            <a:off x="47476" y="4008625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igne de multiplication 9">
            <a:extLst>
              <a:ext uri="{FF2B5EF4-FFF2-40B4-BE49-F238E27FC236}">
                <a16:creationId xmlns:a16="http://schemas.microsoft.com/office/drawing/2014/main" id="{6896E381-60A7-FA51-FCF3-2E1DF7B2A7AE}"/>
              </a:ext>
            </a:extLst>
          </p:cNvPr>
          <p:cNvSpPr/>
          <p:nvPr/>
        </p:nvSpPr>
        <p:spPr>
          <a:xfrm>
            <a:off x="2426197" y="4323781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Signe de multiplication 10">
            <a:extLst>
              <a:ext uri="{FF2B5EF4-FFF2-40B4-BE49-F238E27FC236}">
                <a16:creationId xmlns:a16="http://schemas.microsoft.com/office/drawing/2014/main" id="{52B7EA5D-D15A-291A-8207-A1277B672522}"/>
              </a:ext>
            </a:extLst>
          </p:cNvPr>
          <p:cNvSpPr/>
          <p:nvPr/>
        </p:nvSpPr>
        <p:spPr>
          <a:xfrm>
            <a:off x="5103479" y="4652086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igne de multiplication 11">
            <a:extLst>
              <a:ext uri="{FF2B5EF4-FFF2-40B4-BE49-F238E27FC236}">
                <a16:creationId xmlns:a16="http://schemas.microsoft.com/office/drawing/2014/main" id="{05C3D40A-6AB9-A23F-5652-7F7A2A5AA906}"/>
              </a:ext>
            </a:extLst>
          </p:cNvPr>
          <p:cNvSpPr/>
          <p:nvPr/>
        </p:nvSpPr>
        <p:spPr>
          <a:xfrm>
            <a:off x="9592793" y="4008625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DC5B41-B5F3-3F58-A98C-B4C6BDC67127}"/>
              </a:ext>
            </a:extLst>
          </p:cNvPr>
          <p:cNvSpPr/>
          <p:nvPr/>
        </p:nvSpPr>
        <p:spPr>
          <a:xfrm>
            <a:off x="2219075" y="2524662"/>
            <a:ext cx="497669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DDA1CA-75E3-1CDA-3C97-BCAD5F63420F}"/>
              </a:ext>
            </a:extLst>
          </p:cNvPr>
          <p:cNvSpPr/>
          <p:nvPr/>
        </p:nvSpPr>
        <p:spPr>
          <a:xfrm>
            <a:off x="4890174" y="2551712"/>
            <a:ext cx="497669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7490D2-8508-C00E-3FC0-687CEA15A4E2}"/>
              </a:ext>
            </a:extLst>
          </p:cNvPr>
          <p:cNvSpPr/>
          <p:nvPr/>
        </p:nvSpPr>
        <p:spPr>
          <a:xfrm>
            <a:off x="4888601" y="4536955"/>
            <a:ext cx="497669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51D8A5-41AF-313D-A41F-B71CF14EF9FF}"/>
              </a:ext>
            </a:extLst>
          </p:cNvPr>
          <p:cNvSpPr/>
          <p:nvPr/>
        </p:nvSpPr>
        <p:spPr>
          <a:xfrm>
            <a:off x="-156974" y="3908634"/>
            <a:ext cx="497669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65EA6E-54D2-103F-61A5-A0BB26719A5B}"/>
              </a:ext>
            </a:extLst>
          </p:cNvPr>
          <p:cNvSpPr/>
          <p:nvPr/>
        </p:nvSpPr>
        <p:spPr>
          <a:xfrm>
            <a:off x="9592793" y="2508218"/>
            <a:ext cx="346020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2324E4-08FE-DA8C-206C-416185A724D4}"/>
              </a:ext>
            </a:extLst>
          </p:cNvPr>
          <p:cNvSpPr/>
          <p:nvPr/>
        </p:nvSpPr>
        <p:spPr>
          <a:xfrm>
            <a:off x="2219075" y="4236422"/>
            <a:ext cx="497669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F1523F-03A9-9EF7-A00B-0E749CA8F600}"/>
              </a:ext>
            </a:extLst>
          </p:cNvPr>
          <p:cNvSpPr/>
          <p:nvPr/>
        </p:nvSpPr>
        <p:spPr>
          <a:xfrm>
            <a:off x="6877120" y="3968783"/>
            <a:ext cx="497669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D3B5B5-1DFB-5446-9056-FBD6DBB43538}"/>
              </a:ext>
            </a:extLst>
          </p:cNvPr>
          <p:cNvSpPr/>
          <p:nvPr/>
        </p:nvSpPr>
        <p:spPr>
          <a:xfrm>
            <a:off x="9453740" y="3950059"/>
            <a:ext cx="497669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471095-F514-C0BD-D893-02651AFB2011}"/>
              </a:ext>
            </a:extLst>
          </p:cNvPr>
          <p:cNvSpPr/>
          <p:nvPr/>
        </p:nvSpPr>
        <p:spPr>
          <a:xfrm>
            <a:off x="7050285" y="2609938"/>
            <a:ext cx="310837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09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66E8C3-5530-2D30-3D3B-ADA4EA5DF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43102"/>
            <a:ext cx="12192000" cy="3272682"/>
          </a:xfrm>
          <a:prstGeom prst="rect">
            <a:avLst/>
          </a:prstGeom>
        </p:spPr>
      </p:pic>
      <p:sp>
        <p:nvSpPr>
          <p:cNvPr id="4" name="Signe de multiplication 3">
            <a:extLst>
              <a:ext uri="{FF2B5EF4-FFF2-40B4-BE49-F238E27FC236}">
                <a16:creationId xmlns:a16="http://schemas.microsoft.com/office/drawing/2014/main" id="{534EA705-D0C4-FC35-9B82-F1B8EA6F65D7}"/>
              </a:ext>
            </a:extLst>
          </p:cNvPr>
          <p:cNvSpPr/>
          <p:nvPr/>
        </p:nvSpPr>
        <p:spPr>
          <a:xfrm>
            <a:off x="0" y="3600628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82CCC6-7EBC-60D5-4C1F-218CEEB9F0F8}"/>
              </a:ext>
            </a:extLst>
          </p:cNvPr>
          <p:cNvSpPr/>
          <p:nvPr/>
        </p:nvSpPr>
        <p:spPr>
          <a:xfrm>
            <a:off x="-200002" y="3429000"/>
            <a:ext cx="497669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Signe de multiplication 5">
            <a:extLst>
              <a:ext uri="{FF2B5EF4-FFF2-40B4-BE49-F238E27FC236}">
                <a16:creationId xmlns:a16="http://schemas.microsoft.com/office/drawing/2014/main" id="{3D2BFA43-5234-5F58-A133-D866C37AA7BB}"/>
              </a:ext>
            </a:extLst>
          </p:cNvPr>
          <p:cNvSpPr/>
          <p:nvPr/>
        </p:nvSpPr>
        <p:spPr>
          <a:xfrm>
            <a:off x="4283336" y="3482789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Signe de multiplication 6">
            <a:extLst>
              <a:ext uri="{FF2B5EF4-FFF2-40B4-BE49-F238E27FC236}">
                <a16:creationId xmlns:a16="http://schemas.microsoft.com/office/drawing/2014/main" id="{694CC402-3749-5197-7A79-4D6D6A3CC745}"/>
              </a:ext>
            </a:extLst>
          </p:cNvPr>
          <p:cNvSpPr/>
          <p:nvPr/>
        </p:nvSpPr>
        <p:spPr>
          <a:xfrm>
            <a:off x="8718165" y="3429000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igne de multiplication 7">
            <a:extLst>
              <a:ext uri="{FF2B5EF4-FFF2-40B4-BE49-F238E27FC236}">
                <a16:creationId xmlns:a16="http://schemas.microsoft.com/office/drawing/2014/main" id="{C118570B-1955-E9C7-7B39-AD42F0FDCF9C}"/>
              </a:ext>
            </a:extLst>
          </p:cNvPr>
          <p:cNvSpPr/>
          <p:nvPr/>
        </p:nvSpPr>
        <p:spPr>
          <a:xfrm>
            <a:off x="10656334" y="2839122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65348B-7B86-34B7-6124-06B759A1390D}"/>
              </a:ext>
            </a:extLst>
          </p:cNvPr>
          <p:cNvSpPr/>
          <p:nvPr/>
        </p:nvSpPr>
        <p:spPr>
          <a:xfrm>
            <a:off x="1903513" y="3314265"/>
            <a:ext cx="497669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3F1ECA-EA25-CF1B-AF0B-50906C9E5AE5}"/>
              </a:ext>
            </a:extLst>
          </p:cNvPr>
          <p:cNvSpPr/>
          <p:nvPr/>
        </p:nvSpPr>
        <p:spPr>
          <a:xfrm>
            <a:off x="4293936" y="3386029"/>
            <a:ext cx="324662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0A6B55-8B74-FEC9-BCD9-E4DA312EFC99}"/>
              </a:ext>
            </a:extLst>
          </p:cNvPr>
          <p:cNvSpPr/>
          <p:nvPr/>
        </p:nvSpPr>
        <p:spPr>
          <a:xfrm>
            <a:off x="6256636" y="3334649"/>
            <a:ext cx="324662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5D15AD-01F3-824F-82DB-34F81BF81FCA}"/>
              </a:ext>
            </a:extLst>
          </p:cNvPr>
          <p:cNvSpPr/>
          <p:nvPr/>
        </p:nvSpPr>
        <p:spPr>
          <a:xfrm>
            <a:off x="8694267" y="3386028"/>
            <a:ext cx="324662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ADA2BE-BAE4-2FF1-36B2-49E407034139}"/>
              </a:ext>
            </a:extLst>
          </p:cNvPr>
          <p:cNvSpPr/>
          <p:nvPr/>
        </p:nvSpPr>
        <p:spPr>
          <a:xfrm>
            <a:off x="10602544" y="2839122"/>
            <a:ext cx="346020" cy="3151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74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6AF29DB-1EC2-8BF0-7904-6FDB94650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7971"/>
            <a:ext cx="12192000" cy="2878871"/>
          </a:xfrm>
          <a:prstGeom prst="rect">
            <a:avLst/>
          </a:prstGeom>
        </p:spPr>
      </p:pic>
      <p:sp>
        <p:nvSpPr>
          <p:cNvPr id="4" name="Signe de multiplication 3">
            <a:extLst>
              <a:ext uri="{FF2B5EF4-FFF2-40B4-BE49-F238E27FC236}">
                <a16:creationId xmlns:a16="http://schemas.microsoft.com/office/drawing/2014/main" id="{F0A6733C-7490-A120-EE37-70CECCAA0696}"/>
              </a:ext>
            </a:extLst>
          </p:cNvPr>
          <p:cNvSpPr/>
          <p:nvPr/>
        </p:nvSpPr>
        <p:spPr>
          <a:xfrm>
            <a:off x="451821" y="1761070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Signe de multiplication 6">
            <a:extLst>
              <a:ext uri="{FF2B5EF4-FFF2-40B4-BE49-F238E27FC236}">
                <a16:creationId xmlns:a16="http://schemas.microsoft.com/office/drawing/2014/main" id="{AA7D9ECD-69B3-5363-5419-7EE8DFF1EF46}"/>
              </a:ext>
            </a:extLst>
          </p:cNvPr>
          <p:cNvSpPr/>
          <p:nvPr/>
        </p:nvSpPr>
        <p:spPr>
          <a:xfrm>
            <a:off x="451821" y="2546378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igne de multiplication 7">
            <a:extLst>
              <a:ext uri="{FF2B5EF4-FFF2-40B4-BE49-F238E27FC236}">
                <a16:creationId xmlns:a16="http://schemas.microsoft.com/office/drawing/2014/main" id="{76BA4976-E969-7EF3-CD35-450FA2918A4D}"/>
              </a:ext>
            </a:extLst>
          </p:cNvPr>
          <p:cNvSpPr/>
          <p:nvPr/>
        </p:nvSpPr>
        <p:spPr>
          <a:xfrm>
            <a:off x="451821" y="2911747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igne de multiplication 8">
            <a:extLst>
              <a:ext uri="{FF2B5EF4-FFF2-40B4-BE49-F238E27FC236}">
                <a16:creationId xmlns:a16="http://schemas.microsoft.com/office/drawing/2014/main" id="{C413028B-459E-3E94-760F-C36E6E3F1B71}"/>
              </a:ext>
            </a:extLst>
          </p:cNvPr>
          <p:cNvSpPr/>
          <p:nvPr/>
        </p:nvSpPr>
        <p:spPr>
          <a:xfrm>
            <a:off x="5749980" y="1761070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igne de multiplication 9">
            <a:extLst>
              <a:ext uri="{FF2B5EF4-FFF2-40B4-BE49-F238E27FC236}">
                <a16:creationId xmlns:a16="http://schemas.microsoft.com/office/drawing/2014/main" id="{74DF568D-A689-50F3-F9E3-0D1CB1F66C72}"/>
              </a:ext>
            </a:extLst>
          </p:cNvPr>
          <p:cNvSpPr/>
          <p:nvPr/>
        </p:nvSpPr>
        <p:spPr>
          <a:xfrm>
            <a:off x="5749980" y="2231222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igne de multiplication 11">
            <a:extLst>
              <a:ext uri="{FF2B5EF4-FFF2-40B4-BE49-F238E27FC236}">
                <a16:creationId xmlns:a16="http://schemas.microsoft.com/office/drawing/2014/main" id="{8C605725-0D03-1955-8C55-A58B1C093503}"/>
              </a:ext>
            </a:extLst>
          </p:cNvPr>
          <p:cNvSpPr/>
          <p:nvPr/>
        </p:nvSpPr>
        <p:spPr>
          <a:xfrm>
            <a:off x="5746394" y="2543796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igne de multiplication 12">
            <a:extLst>
              <a:ext uri="{FF2B5EF4-FFF2-40B4-BE49-F238E27FC236}">
                <a16:creationId xmlns:a16="http://schemas.microsoft.com/office/drawing/2014/main" id="{7F70E054-6163-D398-60EC-68BAEFFDE19F}"/>
              </a:ext>
            </a:extLst>
          </p:cNvPr>
          <p:cNvSpPr/>
          <p:nvPr/>
        </p:nvSpPr>
        <p:spPr>
          <a:xfrm>
            <a:off x="5753568" y="2856370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igne de multiplication 13">
            <a:extLst>
              <a:ext uri="{FF2B5EF4-FFF2-40B4-BE49-F238E27FC236}">
                <a16:creationId xmlns:a16="http://schemas.microsoft.com/office/drawing/2014/main" id="{E2DE62B9-CF69-285C-E903-9721FF2199A5}"/>
              </a:ext>
            </a:extLst>
          </p:cNvPr>
          <p:cNvSpPr/>
          <p:nvPr/>
        </p:nvSpPr>
        <p:spPr>
          <a:xfrm>
            <a:off x="5753568" y="3226903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64C2B-82CA-A134-AA82-EE56CB8340A3}"/>
              </a:ext>
            </a:extLst>
          </p:cNvPr>
          <p:cNvSpPr/>
          <p:nvPr/>
        </p:nvSpPr>
        <p:spPr>
          <a:xfrm>
            <a:off x="246018" y="1714979"/>
            <a:ext cx="497669" cy="18270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0B1A03-29AA-4F6F-45A3-73004FCAB03A}"/>
              </a:ext>
            </a:extLst>
          </p:cNvPr>
          <p:cNvSpPr/>
          <p:nvPr/>
        </p:nvSpPr>
        <p:spPr>
          <a:xfrm>
            <a:off x="5573747" y="1714979"/>
            <a:ext cx="497669" cy="18270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14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pentagone 3">
            <a:extLst>
              <a:ext uri="{FF2B5EF4-FFF2-40B4-BE49-F238E27FC236}">
                <a16:creationId xmlns:a16="http://schemas.microsoft.com/office/drawing/2014/main" id="{7BE95663-D417-085B-1A01-EA1E9C44FBCB}"/>
              </a:ext>
            </a:extLst>
          </p:cNvPr>
          <p:cNvSpPr/>
          <p:nvPr/>
        </p:nvSpPr>
        <p:spPr>
          <a:xfrm>
            <a:off x="0" y="-1"/>
            <a:ext cx="7530353" cy="14415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9850" cap="flat">
            <a:solidFill>
              <a:schemeClr val="accent4">
                <a:lumMod val="40000"/>
                <a:lumOff val="6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Now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write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sentences about Ben in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your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capybook</a:t>
            </a:r>
            <a:endParaRPr lang="fr-FR" sz="4400" b="1" dirty="0">
              <a:solidFill>
                <a:srgbClr val="00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D1DDEFC5-6024-A8E9-7CCE-4B331E3664BA}"/>
              </a:ext>
            </a:extLst>
          </p:cNvPr>
          <p:cNvSpPr/>
          <p:nvPr/>
        </p:nvSpPr>
        <p:spPr>
          <a:xfrm>
            <a:off x="0" y="1613647"/>
            <a:ext cx="11941217" cy="514800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3200" u="sng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1968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D1DDEFC5-6024-A8E9-7CCE-4B331E3664BA}"/>
              </a:ext>
            </a:extLst>
          </p:cNvPr>
          <p:cNvSpPr/>
          <p:nvPr/>
        </p:nvSpPr>
        <p:spPr>
          <a:xfrm>
            <a:off x="0" y="1"/>
            <a:ext cx="12192000" cy="676165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i="1" dirty="0">
                <a:solidFill>
                  <a:schemeClr val="tx1"/>
                </a:solidFill>
                <a:latin typeface="Berlin Sans FB" panose="020E0602020502020306" pitchFamily="34" charset="0"/>
              </a:rPr>
              <a:t>Write 2 sentences (long and short adjectives, use superlatives)</a:t>
            </a:r>
          </a:p>
          <a:p>
            <a:r>
              <a:rPr lang="en-US" sz="3200" i="1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en-US" sz="3200" u="sng" dirty="0">
                <a:solidFill>
                  <a:schemeClr val="tx1"/>
                </a:solidFill>
                <a:latin typeface="Berlin Sans FB" panose="020E0602020502020306" pitchFamily="34" charset="0"/>
              </a:rPr>
              <a:t>What kind of person is Ben?</a:t>
            </a:r>
          </a:p>
          <a:p>
            <a:endParaRPr lang="en-US" sz="3200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-</a:t>
            </a:r>
          </a:p>
          <a:p>
            <a:endParaRPr lang="en-US" sz="3200" u="sng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1991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D1DDEFC5-6024-A8E9-7CCE-4B331E3664BA}"/>
              </a:ext>
            </a:extLst>
          </p:cNvPr>
          <p:cNvSpPr/>
          <p:nvPr/>
        </p:nvSpPr>
        <p:spPr>
          <a:xfrm>
            <a:off x="0" y="1"/>
            <a:ext cx="12192000" cy="676165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i="1" dirty="0">
                <a:solidFill>
                  <a:schemeClr val="tx1"/>
                </a:solidFill>
                <a:latin typeface="Berlin Sans FB" panose="020E0602020502020306" pitchFamily="34" charset="0"/>
              </a:rPr>
              <a:t>Write 3 sentences about what he has ALREADY or NEVER done</a:t>
            </a:r>
          </a:p>
          <a:p>
            <a:r>
              <a:rPr lang="en-US" sz="3200" i="1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</a:p>
          <a:p>
            <a:r>
              <a:rPr lang="en-US" sz="3200" u="sng" dirty="0">
                <a:solidFill>
                  <a:schemeClr val="tx1"/>
                </a:solidFill>
                <a:latin typeface="Berlin Sans FB" panose="020E0602020502020306" pitchFamily="34" charset="0"/>
              </a:rPr>
              <a:t>2. Ben, an adventurer:</a:t>
            </a:r>
            <a:endParaRPr lang="en-US" sz="3200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-</a:t>
            </a:r>
          </a:p>
          <a:p>
            <a:endParaRPr lang="en-US" sz="3200" u="sng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552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777585E4-35F9-1E09-66E4-CF55C307474A}"/>
              </a:ext>
            </a:extLst>
          </p:cNvPr>
          <p:cNvGrpSpPr/>
          <p:nvPr/>
        </p:nvGrpSpPr>
        <p:grpSpPr>
          <a:xfrm>
            <a:off x="1342103" y="0"/>
            <a:ext cx="8513388" cy="6690360"/>
            <a:chOff x="2742909" y="437890"/>
            <a:chExt cx="6706181" cy="5331980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B24EC823-8682-A05A-A953-2FC25A8215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0870"/>
            <a:stretch/>
          </p:blipFill>
          <p:spPr>
            <a:xfrm>
              <a:off x="2742909" y="437891"/>
              <a:ext cx="6706181" cy="533197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2ABE96A-673C-3A0F-15D8-FA9EEADA73F0}"/>
                </a:ext>
              </a:extLst>
            </p:cNvPr>
            <p:cNvSpPr/>
            <p:nvPr/>
          </p:nvSpPr>
          <p:spPr>
            <a:xfrm>
              <a:off x="6878320" y="437890"/>
              <a:ext cx="2001520" cy="37277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E611C0B-67CA-39A7-F178-686CFAAF381E}"/>
              </a:ext>
            </a:extLst>
          </p:cNvPr>
          <p:cNvSpPr/>
          <p:nvPr/>
        </p:nvSpPr>
        <p:spPr>
          <a:xfrm>
            <a:off x="6598581" y="2227462"/>
            <a:ext cx="4775947" cy="228600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“The person in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picture E must be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a … because...”</a:t>
            </a:r>
          </a:p>
        </p:txBody>
      </p:sp>
      <p:sp>
        <p:nvSpPr>
          <p:cNvPr id="9" name="Flèche : pentagone 3">
            <a:extLst>
              <a:ext uri="{FF2B5EF4-FFF2-40B4-BE49-F238E27FC236}">
                <a16:creationId xmlns:a16="http://schemas.microsoft.com/office/drawing/2014/main" id="{0931DEA4-901C-4AEE-BA3C-9D27F2CD184D}"/>
              </a:ext>
            </a:extLst>
          </p:cNvPr>
          <p:cNvSpPr/>
          <p:nvPr/>
        </p:nvSpPr>
        <p:spPr>
          <a:xfrm>
            <a:off x="0" y="0"/>
            <a:ext cx="9936480" cy="2037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9850" cap="flat">
            <a:solidFill>
              <a:schemeClr val="accent4">
                <a:lumMod val="40000"/>
                <a:lumOff val="6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400" b="1" i="0" u="none" strike="noStrike" kern="1200" cap="none" spc="0" baseline="0" dirty="0">
                <a:uFillTx/>
                <a:latin typeface="Berlin Sans FB Demi" panose="020E0802020502020306" pitchFamily="34" charset="0"/>
              </a:rPr>
              <a:t>Name the professions!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400" b="1" dirty="0">
                <a:latin typeface="Berlin Sans FB Demi" panose="020E0802020502020306" pitchFamily="34" charset="0"/>
              </a:rPr>
              <a:t>You </a:t>
            </a:r>
            <a:r>
              <a:rPr lang="fr-FR" sz="4400" b="1" dirty="0" err="1">
                <a:latin typeface="Berlin Sans FB Demi" panose="020E0802020502020306" pitchFamily="34" charset="0"/>
              </a:rPr>
              <a:t>will</a:t>
            </a:r>
            <a:r>
              <a:rPr lang="fr-FR" sz="4400" b="1" dirty="0">
                <a:latin typeface="Berlin Sans FB Demi" panose="020E0802020502020306" pitchFamily="34" charset="0"/>
              </a:rPr>
              <a:t> </a:t>
            </a:r>
            <a:r>
              <a:rPr lang="fr-FR" sz="4400" b="1" dirty="0" err="1">
                <a:latin typeface="Berlin Sans FB Demi" panose="020E0802020502020306" pitchFamily="34" charset="0"/>
              </a:rPr>
              <a:t>discuss</a:t>
            </a:r>
            <a:r>
              <a:rPr lang="fr-FR" sz="4400" b="1" dirty="0">
                <a:latin typeface="Berlin Sans FB Demi" panose="020E0802020502020306" pitchFamily="34" charset="0"/>
              </a:rPr>
              <a:t> in pairs.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400" b="1" i="0" u="none" strike="noStrike" kern="1200" cap="none" spc="0" baseline="0" dirty="0">
                <a:uFillTx/>
                <a:latin typeface="Berlin Sans FB Demi" panose="020E0802020502020306" pitchFamily="34" charset="0"/>
              </a:rPr>
              <a:t>You can ONLY </a:t>
            </a:r>
            <a:r>
              <a:rPr lang="fr-FR" sz="4400" b="1" i="0" u="none" strike="noStrike" kern="1200" cap="none" spc="0" baseline="0" dirty="0" err="1">
                <a:uFillTx/>
                <a:latin typeface="Berlin Sans FB Demi" panose="020E0802020502020306" pitchFamily="34" charset="0"/>
              </a:rPr>
              <a:t>speak</a:t>
            </a:r>
            <a:r>
              <a:rPr lang="fr-FR" sz="4400" b="1" i="0" u="none" strike="noStrike" kern="1200" cap="none" spc="0" baseline="0" dirty="0">
                <a:uFillTx/>
                <a:latin typeface="Berlin Sans FB Demi" panose="020E0802020502020306" pitchFamily="34" charset="0"/>
              </a:rPr>
              <a:t> English!</a:t>
            </a:r>
          </a:p>
        </p:txBody>
      </p:sp>
    </p:spTree>
    <p:extLst>
      <p:ext uri="{BB962C8B-B14F-4D97-AF65-F5344CB8AC3E}">
        <p14:creationId xmlns:p14="http://schemas.microsoft.com/office/powerpoint/2010/main" val="102558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D1DDEFC5-6024-A8E9-7CCE-4B331E3664BA}"/>
              </a:ext>
            </a:extLst>
          </p:cNvPr>
          <p:cNvSpPr/>
          <p:nvPr/>
        </p:nvSpPr>
        <p:spPr>
          <a:xfrm>
            <a:off x="0" y="1"/>
            <a:ext cx="12192000" cy="676165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i="1" dirty="0">
                <a:solidFill>
                  <a:schemeClr val="tx1"/>
                </a:solidFill>
                <a:latin typeface="Berlin Sans FB" panose="020E0602020502020306" pitchFamily="34" charset="0"/>
              </a:rPr>
              <a:t>Write 3 sentences about what he has ALREADY done or </a:t>
            </a:r>
          </a:p>
          <a:p>
            <a:r>
              <a:rPr lang="en-US" sz="3200" i="1" dirty="0">
                <a:solidFill>
                  <a:schemeClr val="tx1"/>
                </a:solidFill>
                <a:latin typeface="Berlin Sans FB" panose="020E0602020502020306" pitchFamily="34" charset="0"/>
              </a:rPr>
              <a:t>NOT done YET.</a:t>
            </a:r>
          </a:p>
          <a:p>
            <a:r>
              <a:rPr lang="en-US" sz="3200" i="1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</a:p>
          <a:p>
            <a:r>
              <a:rPr lang="en-US" sz="3200" u="sng" dirty="0">
                <a:solidFill>
                  <a:schemeClr val="tx1"/>
                </a:solidFill>
                <a:latin typeface="Berlin Sans FB" panose="020E0602020502020306" pitchFamily="34" charset="0"/>
              </a:rPr>
              <a:t>3. </a:t>
            </a:r>
            <a:r>
              <a:rPr lang="da-DK" sz="3200" u="sng" dirty="0">
                <a:solidFill>
                  <a:schemeClr val="tx1"/>
                </a:solidFill>
                <a:latin typeface="Berlin Sans FB" panose="020E0602020502020306" pitchFamily="34" charset="0"/>
              </a:rPr>
              <a:t>Ben, an animal lover</a:t>
            </a:r>
            <a:r>
              <a:rPr lang="en-US" sz="3200" u="sng" dirty="0">
                <a:solidFill>
                  <a:schemeClr val="tx1"/>
                </a:solidFill>
                <a:latin typeface="Berlin Sans FB" panose="020E0602020502020306" pitchFamily="34" charset="0"/>
              </a:rPr>
              <a:t>:</a:t>
            </a:r>
            <a:endParaRPr lang="en-US" sz="3200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-</a:t>
            </a:r>
          </a:p>
          <a:p>
            <a:endParaRPr lang="en-US" sz="3200" u="sng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1888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D1DDEFC5-6024-A8E9-7CCE-4B331E3664BA}"/>
              </a:ext>
            </a:extLst>
          </p:cNvPr>
          <p:cNvSpPr/>
          <p:nvPr/>
        </p:nvSpPr>
        <p:spPr>
          <a:xfrm>
            <a:off x="0" y="1"/>
            <a:ext cx="12192000" cy="676165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i="1" dirty="0">
                <a:solidFill>
                  <a:schemeClr val="tx1"/>
                </a:solidFill>
                <a:latin typeface="Berlin Sans FB" panose="020E0602020502020306" pitchFamily="34" charset="0"/>
              </a:rPr>
              <a:t>Write 3 sentences about what he has JUST done.</a:t>
            </a:r>
          </a:p>
          <a:p>
            <a:r>
              <a:rPr lang="en-US" sz="3200" i="1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</a:p>
          <a:p>
            <a:r>
              <a:rPr lang="en-US" sz="3200" u="sng" dirty="0">
                <a:solidFill>
                  <a:schemeClr val="tx1"/>
                </a:solidFill>
                <a:latin typeface="Berlin Sans FB" panose="020E0602020502020306" pitchFamily="34" charset="0"/>
              </a:rPr>
              <a:t>4. </a:t>
            </a:r>
            <a:r>
              <a:rPr lang="da-DK" sz="3200" u="sng" dirty="0">
                <a:solidFill>
                  <a:schemeClr val="tx1"/>
                </a:solidFill>
                <a:latin typeface="Berlin Sans FB" panose="020E0602020502020306" pitchFamily="34" charset="0"/>
              </a:rPr>
              <a:t>Ben, a reporter</a:t>
            </a:r>
            <a:r>
              <a:rPr lang="en-US" sz="3200" u="sng" dirty="0">
                <a:solidFill>
                  <a:schemeClr val="tx1"/>
                </a:solidFill>
                <a:latin typeface="Berlin Sans FB" panose="020E0602020502020306" pitchFamily="34" charset="0"/>
              </a:rPr>
              <a:t>:</a:t>
            </a:r>
            <a:endParaRPr lang="en-US" sz="3200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-</a:t>
            </a:r>
          </a:p>
          <a:p>
            <a:endParaRPr lang="en-US" sz="3200" u="sng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6968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7445084-34C1-27A5-4122-71BA841D5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513"/>
            <a:ext cx="9269134" cy="6215605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0C31717-A5CE-1552-0289-4FF4EC71A5F6}"/>
              </a:ext>
            </a:extLst>
          </p:cNvPr>
          <p:cNvSpPr/>
          <p:nvPr/>
        </p:nvSpPr>
        <p:spPr>
          <a:xfrm>
            <a:off x="5423600" y="2643087"/>
            <a:ext cx="6341680" cy="15128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800" dirty="0">
                <a:solidFill>
                  <a:schemeClr val="tx1"/>
                </a:solidFill>
                <a:latin typeface="Berlin Sans FB" panose="020E0602020502020306" pitchFamily="34" charset="0"/>
              </a:rPr>
              <a:t>dynamic / fun to be with / sociable / teamwork / not afraid of work / serious / responsible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A3E81AC6-BF95-2186-6AA0-C8E63F7AF0DB}"/>
              </a:ext>
            </a:extLst>
          </p:cNvPr>
          <p:cNvSpPr/>
          <p:nvPr/>
        </p:nvSpPr>
        <p:spPr>
          <a:xfrm>
            <a:off x="5376934" y="4211563"/>
            <a:ext cx="6341680" cy="140150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800" dirty="0">
                <a:solidFill>
                  <a:schemeClr val="tx1"/>
                </a:solidFill>
                <a:latin typeface="Berlin Sans FB" panose="020E0602020502020306" pitchFamily="34" charset="0"/>
              </a:rPr>
              <a:t>Spanish - not fluent but able to carry out a conversation / French - can read and understand a bit)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E379E6F-3F9E-85D1-AE16-7B877810313B}"/>
              </a:ext>
            </a:extLst>
          </p:cNvPr>
          <p:cNvSpPr/>
          <p:nvPr/>
        </p:nvSpPr>
        <p:spPr>
          <a:xfrm>
            <a:off x="5423600" y="5613065"/>
            <a:ext cx="6341680" cy="117280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800" dirty="0">
                <a:solidFill>
                  <a:schemeClr val="tx1"/>
                </a:solidFill>
                <a:latin typeface="Berlin Sans FB" panose="020E0602020502020306" pitchFamily="34" charset="0"/>
              </a:rPr>
              <a:t>playing videogames / playing tennis, has participated in tournaments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1734551D-E1DB-EBBB-92E4-C7B2CFFB3F09}"/>
              </a:ext>
            </a:extLst>
          </p:cNvPr>
          <p:cNvSpPr/>
          <p:nvPr/>
        </p:nvSpPr>
        <p:spPr>
          <a:xfrm>
            <a:off x="5423600" y="1158098"/>
            <a:ext cx="6341680" cy="15128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800" dirty="0">
                <a:solidFill>
                  <a:schemeClr val="tx1"/>
                </a:solidFill>
                <a:latin typeface="Berlin Sans FB" panose="020E0602020502020306" pitchFamily="34" charset="0"/>
              </a:rPr>
              <a:t>9th grade high school / worked as a bag girl and uncle’s garage / has done babysitting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10A1F79F-37EA-EB2B-19C7-716FED10AB81}"/>
              </a:ext>
            </a:extLst>
          </p:cNvPr>
          <p:cNvSpPr/>
          <p:nvPr/>
        </p:nvSpPr>
        <p:spPr>
          <a:xfrm>
            <a:off x="5451976" y="1158098"/>
            <a:ext cx="6266638" cy="148498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36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797467A-8DBF-55FE-F03B-0C7AC88F939D}"/>
              </a:ext>
            </a:extLst>
          </p:cNvPr>
          <p:cNvSpPr/>
          <p:nvPr/>
        </p:nvSpPr>
        <p:spPr>
          <a:xfrm>
            <a:off x="5461121" y="2582058"/>
            <a:ext cx="6266638" cy="148498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36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119F641-A29F-5A14-AF29-151E00F49895}"/>
              </a:ext>
            </a:extLst>
          </p:cNvPr>
          <p:cNvSpPr/>
          <p:nvPr/>
        </p:nvSpPr>
        <p:spPr>
          <a:xfrm>
            <a:off x="5339413" y="4067047"/>
            <a:ext cx="6266638" cy="148498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36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40CE4C1-062D-590E-450C-7912A6696CC8}"/>
              </a:ext>
            </a:extLst>
          </p:cNvPr>
          <p:cNvSpPr/>
          <p:nvPr/>
        </p:nvSpPr>
        <p:spPr>
          <a:xfrm>
            <a:off x="5475309" y="5420512"/>
            <a:ext cx="6266638" cy="148498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36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86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3D2F7FD-F444-DA5A-C7E5-395138250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69" y="0"/>
            <a:ext cx="10492068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E7ECB76-68DE-66DB-FABF-60839823C76D}"/>
              </a:ext>
            </a:extLst>
          </p:cNvPr>
          <p:cNvSpPr txBox="1"/>
          <p:nvPr/>
        </p:nvSpPr>
        <p:spPr>
          <a:xfrm>
            <a:off x="9315829" y="174804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Berlin Sans FB" panose="020E0602020502020306" pitchFamily="34" charset="0"/>
              </a:rPr>
              <a:t>a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05D5012-AC84-3538-F817-871B0AA715E8}"/>
              </a:ext>
            </a:extLst>
          </p:cNvPr>
          <p:cNvSpPr txBox="1"/>
          <p:nvPr/>
        </p:nvSpPr>
        <p:spPr>
          <a:xfrm>
            <a:off x="9363919" y="220970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Berlin Sans FB" panose="020E0602020502020306" pitchFamily="34" charset="0"/>
              </a:rPr>
              <a:t>b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2B0953-AE3B-1018-6976-1C7614A58A6B}"/>
              </a:ext>
            </a:extLst>
          </p:cNvPr>
          <p:cNvSpPr txBox="1"/>
          <p:nvPr/>
        </p:nvSpPr>
        <p:spPr>
          <a:xfrm>
            <a:off x="2525210" y="2790370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Berlin Sans FB" panose="020E0602020502020306" pitchFamily="34" charset="0"/>
              </a:rPr>
              <a:t>if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2332E42-7371-93E9-A30C-A47FB00B86F1}"/>
              </a:ext>
            </a:extLst>
          </p:cNvPr>
          <p:cNvSpPr txBox="1"/>
          <p:nvPr/>
        </p:nvSpPr>
        <p:spPr>
          <a:xfrm>
            <a:off x="4601884" y="2790370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Berlin Sans FB" panose="020E0602020502020306" pitchFamily="34" charset="0"/>
              </a:rPr>
              <a:t>présent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D9B4024-306C-095F-7628-7AB38DEFC6E2}"/>
              </a:ext>
            </a:extLst>
          </p:cNvPr>
          <p:cNvSpPr txBox="1"/>
          <p:nvPr/>
        </p:nvSpPr>
        <p:spPr>
          <a:xfrm>
            <a:off x="2180507" y="3193493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Berlin Sans FB" panose="020E0602020502020306" pitchFamily="34" charset="0"/>
              </a:rPr>
              <a:t>probable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EB0CB0F-EF84-F840-67B3-4F8F3EAEDCA1}"/>
              </a:ext>
            </a:extLst>
          </p:cNvPr>
          <p:cNvSpPr txBox="1"/>
          <p:nvPr/>
        </p:nvSpPr>
        <p:spPr>
          <a:xfrm>
            <a:off x="6543555" y="3252035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Berlin Sans FB" panose="020E0602020502020306" pitchFamily="34" charset="0"/>
              </a:rPr>
              <a:t>if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26C915F-EAA9-66F5-7EA9-7F43342034DB}"/>
              </a:ext>
            </a:extLst>
          </p:cNvPr>
          <p:cNvSpPr txBox="1"/>
          <p:nvPr/>
        </p:nvSpPr>
        <p:spPr>
          <a:xfrm>
            <a:off x="7964788" y="3202626"/>
            <a:ext cx="1140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Berlin Sans FB" panose="020E0602020502020306" pitchFamily="34" charset="0"/>
              </a:rPr>
              <a:t>prétérit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7E0E27E-D751-9512-80C7-24F2818608B4}"/>
              </a:ext>
            </a:extLst>
          </p:cNvPr>
          <p:cNvSpPr txBox="1"/>
          <p:nvPr/>
        </p:nvSpPr>
        <p:spPr>
          <a:xfrm>
            <a:off x="4844983" y="3605966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Berlin Sans FB" panose="020E0602020502020306" pitchFamily="34" charset="0"/>
              </a:rPr>
              <a:t>peu probable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63B1C42-6B9E-13E9-47F9-D5F6FE2050A9}"/>
              </a:ext>
            </a:extLst>
          </p:cNvPr>
          <p:cNvSpPr txBox="1"/>
          <p:nvPr/>
        </p:nvSpPr>
        <p:spPr>
          <a:xfrm>
            <a:off x="4424592" y="4944584"/>
            <a:ext cx="333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Berlin Sans FB" panose="020E0602020502020306" pitchFamily="34" charset="0"/>
              </a:rPr>
              <a:t>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F53B917-D24B-3502-742A-BB6583F4E888}"/>
              </a:ext>
            </a:extLst>
          </p:cNvPr>
          <p:cNvSpPr txBox="1"/>
          <p:nvPr/>
        </p:nvSpPr>
        <p:spPr>
          <a:xfrm>
            <a:off x="4435011" y="5316903"/>
            <a:ext cx="271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Berlin Sans FB" panose="020E0602020502020306" pitchFamily="34" charset="0"/>
              </a:rPr>
              <a:t>1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12B93C6-FFA1-6B8D-A26C-32C04A748F84}"/>
              </a:ext>
            </a:extLst>
          </p:cNvPr>
          <p:cNvSpPr txBox="1"/>
          <p:nvPr/>
        </p:nvSpPr>
        <p:spPr>
          <a:xfrm>
            <a:off x="4400274" y="5742047"/>
            <a:ext cx="333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Berlin Sans FB" panose="020E0602020502020306" pitchFamily="34" charset="0"/>
              </a:rPr>
              <a:t>3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BC60DC3-DFBF-F50F-38FD-6C24B3024D65}"/>
              </a:ext>
            </a:extLst>
          </p:cNvPr>
          <p:cNvSpPr txBox="1"/>
          <p:nvPr/>
        </p:nvSpPr>
        <p:spPr>
          <a:xfrm>
            <a:off x="4400274" y="604651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Berlin Sans FB" panose="020E0602020502020306" pitchFamily="34" charset="0"/>
              </a:rPr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409BC9-DA8A-4208-E639-65E1DE33A6BC}"/>
              </a:ext>
            </a:extLst>
          </p:cNvPr>
          <p:cNvSpPr/>
          <p:nvPr/>
        </p:nvSpPr>
        <p:spPr>
          <a:xfrm>
            <a:off x="9220834" y="1636982"/>
            <a:ext cx="497669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98E063-85DA-015B-D44F-546A002884F6}"/>
              </a:ext>
            </a:extLst>
          </p:cNvPr>
          <p:cNvSpPr/>
          <p:nvPr/>
        </p:nvSpPr>
        <p:spPr>
          <a:xfrm>
            <a:off x="9220834" y="2217645"/>
            <a:ext cx="497669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CC8FE9-4C6A-4E19-460C-9C22D11DA5CF}"/>
              </a:ext>
            </a:extLst>
          </p:cNvPr>
          <p:cNvSpPr/>
          <p:nvPr/>
        </p:nvSpPr>
        <p:spPr>
          <a:xfrm>
            <a:off x="2392287" y="2790370"/>
            <a:ext cx="894760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5EC23E-B0AC-9FAF-1469-1340795457E1}"/>
              </a:ext>
            </a:extLst>
          </p:cNvPr>
          <p:cNvSpPr/>
          <p:nvPr/>
        </p:nvSpPr>
        <p:spPr>
          <a:xfrm>
            <a:off x="4592872" y="2790369"/>
            <a:ext cx="1293508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B3836E-3245-AB35-A213-2298D25B3F72}"/>
              </a:ext>
            </a:extLst>
          </p:cNvPr>
          <p:cNvSpPr/>
          <p:nvPr/>
        </p:nvSpPr>
        <p:spPr>
          <a:xfrm>
            <a:off x="2205572" y="3240008"/>
            <a:ext cx="1293508" cy="572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28F747-4B7F-926D-C2BA-7962384B4438}"/>
              </a:ext>
            </a:extLst>
          </p:cNvPr>
          <p:cNvSpPr/>
          <p:nvPr/>
        </p:nvSpPr>
        <p:spPr>
          <a:xfrm>
            <a:off x="6373496" y="3362192"/>
            <a:ext cx="898865" cy="3020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B43F0C-F696-4049-FF6C-79AD80B41BD9}"/>
              </a:ext>
            </a:extLst>
          </p:cNvPr>
          <p:cNvSpPr/>
          <p:nvPr/>
        </p:nvSpPr>
        <p:spPr>
          <a:xfrm>
            <a:off x="7964788" y="3331817"/>
            <a:ext cx="1140056" cy="3020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7963327-E684-FF0A-402B-B1A7FC226E61}"/>
              </a:ext>
            </a:extLst>
          </p:cNvPr>
          <p:cNvSpPr/>
          <p:nvPr/>
        </p:nvSpPr>
        <p:spPr>
          <a:xfrm>
            <a:off x="4844983" y="3713701"/>
            <a:ext cx="1912702" cy="3112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1C0A786-5BDD-DA78-884B-53672FABC8B5}"/>
              </a:ext>
            </a:extLst>
          </p:cNvPr>
          <p:cNvSpPr/>
          <p:nvPr/>
        </p:nvSpPr>
        <p:spPr>
          <a:xfrm>
            <a:off x="4438870" y="4990331"/>
            <a:ext cx="354205" cy="4159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BBD227-F890-DD83-EC81-5FA54F37AE39}"/>
              </a:ext>
            </a:extLst>
          </p:cNvPr>
          <p:cNvSpPr/>
          <p:nvPr/>
        </p:nvSpPr>
        <p:spPr>
          <a:xfrm>
            <a:off x="4414552" y="5362650"/>
            <a:ext cx="354205" cy="4159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DDA1CA-A80B-30DC-5C99-A67ACFFEF462}"/>
              </a:ext>
            </a:extLst>
          </p:cNvPr>
          <p:cNvSpPr/>
          <p:nvPr/>
        </p:nvSpPr>
        <p:spPr>
          <a:xfrm>
            <a:off x="4352034" y="5667119"/>
            <a:ext cx="354205" cy="4159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49DA52E-D6F4-6653-7C2F-ABD07ACB1F17}"/>
              </a:ext>
            </a:extLst>
          </p:cNvPr>
          <p:cNvSpPr/>
          <p:nvPr/>
        </p:nvSpPr>
        <p:spPr>
          <a:xfrm>
            <a:off x="4423411" y="6093908"/>
            <a:ext cx="354205" cy="4159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05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E6F0E57-D51B-6D67-8C7E-E260AB2E43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81"/>
          <a:stretch/>
        </p:blipFill>
        <p:spPr>
          <a:xfrm>
            <a:off x="3281423" y="0"/>
            <a:ext cx="4786132" cy="2735377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AC39DA0-13B7-D81F-FDA2-4292FFBDC606}"/>
              </a:ext>
            </a:extLst>
          </p:cNvPr>
          <p:cNvSpPr/>
          <p:nvPr/>
        </p:nvSpPr>
        <p:spPr>
          <a:xfrm>
            <a:off x="270035" y="3125164"/>
            <a:ext cx="11406506" cy="331897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- </a:t>
            </a:r>
            <a:r>
              <a:rPr lang="fr-FR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Si je trouve un petit boulot j'aurais de l'argent en plus.</a:t>
            </a:r>
          </a:p>
          <a:p>
            <a:r>
              <a:rPr lang="fr-FR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-Si nous trouvions un petit boulot, nous aurions de l'argent en plus.</a:t>
            </a:r>
          </a:p>
          <a:p>
            <a:endParaRPr lang="en-US" sz="44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8617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BA83C2F-EE7A-D191-DF56-255E13FE55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79" r="18322" b="38357"/>
          <a:stretch/>
        </p:blipFill>
        <p:spPr>
          <a:xfrm>
            <a:off x="0" y="0"/>
            <a:ext cx="5011838" cy="2083443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D384F8C6-04A9-807B-16BF-87DFF7576206}"/>
              </a:ext>
            </a:extLst>
          </p:cNvPr>
          <p:cNvSpPr/>
          <p:nvPr/>
        </p:nvSpPr>
        <p:spPr>
          <a:xfrm>
            <a:off x="4907666" y="29881"/>
            <a:ext cx="7284334" cy="68281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7876748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3C0E6A7-9C79-8843-27E1-CFAAACC02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26" r="8890" b="3003"/>
          <a:stretch/>
        </p:blipFill>
        <p:spPr>
          <a:xfrm>
            <a:off x="0" y="176513"/>
            <a:ext cx="5590572" cy="3252487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BFFD73F8-9FAD-FCE3-3723-4B7FF6CF7D34}"/>
              </a:ext>
            </a:extLst>
          </p:cNvPr>
          <p:cNvSpPr/>
          <p:nvPr/>
        </p:nvSpPr>
        <p:spPr>
          <a:xfrm>
            <a:off x="5590572" y="29881"/>
            <a:ext cx="6601428" cy="68281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4014903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201353E8-C605-A113-45DB-053CCFA91B9D}"/>
              </a:ext>
            </a:extLst>
          </p:cNvPr>
          <p:cNvGrpSpPr/>
          <p:nvPr/>
        </p:nvGrpSpPr>
        <p:grpSpPr>
          <a:xfrm>
            <a:off x="220101" y="84672"/>
            <a:ext cx="4583393" cy="6489747"/>
            <a:chOff x="220101" y="84673"/>
            <a:chExt cx="3717379" cy="5465492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29B2D5ED-463F-C02C-8EA2-2DFE674103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737"/>
            <a:stretch/>
          </p:blipFill>
          <p:spPr bwMode="auto">
            <a:xfrm>
              <a:off x="220101" y="84673"/>
              <a:ext cx="3717379" cy="63134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D476E147-9006-E83A-ED1A-BB3A078075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22"/>
            <a:stretch/>
          </p:blipFill>
          <p:spPr bwMode="auto">
            <a:xfrm>
              <a:off x="256456" y="716015"/>
              <a:ext cx="3644667" cy="48341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A794D22-F2D3-12A2-513B-BE49016BD786}"/>
              </a:ext>
            </a:extLst>
          </p:cNvPr>
          <p:cNvSpPr/>
          <p:nvPr/>
        </p:nvSpPr>
        <p:spPr>
          <a:xfrm>
            <a:off x="5590572" y="29881"/>
            <a:ext cx="6601428" cy="68281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823150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0AE14-D82A-A623-DFFA-A14EE2F62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2F9F57E-ACC4-2981-A0DF-E0A5104F7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62" y="544857"/>
            <a:ext cx="5740686" cy="576828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8C12C7F-120E-10D1-7BBE-C7FB54E37B47}"/>
              </a:ext>
            </a:extLst>
          </p:cNvPr>
          <p:cNvSpPr txBox="1"/>
          <p:nvPr/>
        </p:nvSpPr>
        <p:spPr>
          <a:xfrm>
            <a:off x="3784921" y="2395959"/>
            <a:ext cx="5289268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être bon/doué pour quelque chose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0A690FC-2501-86C1-0BA8-8CE929038028}"/>
              </a:ext>
            </a:extLst>
          </p:cNvPr>
          <p:cNvSpPr txBox="1"/>
          <p:nvPr/>
        </p:nvSpPr>
        <p:spPr>
          <a:xfrm>
            <a:off x="3555814" y="4247061"/>
            <a:ext cx="3110147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chercher un emploi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5EAEE73-F9F4-B8AF-09BE-CF6755C2E382}"/>
              </a:ext>
            </a:extLst>
          </p:cNvPr>
          <p:cNvSpPr/>
          <p:nvPr/>
        </p:nvSpPr>
        <p:spPr>
          <a:xfrm>
            <a:off x="3784921" y="2395959"/>
            <a:ext cx="5289268" cy="52322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36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38C2CE5A-A9ED-2881-4269-B005CD3A1139}"/>
              </a:ext>
            </a:extLst>
          </p:cNvPr>
          <p:cNvSpPr/>
          <p:nvPr/>
        </p:nvSpPr>
        <p:spPr>
          <a:xfrm>
            <a:off x="3494358" y="4214696"/>
            <a:ext cx="3171603" cy="52322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36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16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6E7DF2-302F-F18D-59A1-D5F4A465E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377A11-8538-8388-50EF-EC4726EEE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9ED82BF-EC36-9868-1EBC-5616EB0CD526}"/>
              </a:ext>
            </a:extLst>
          </p:cNvPr>
          <p:cNvSpPr/>
          <p:nvPr/>
        </p:nvSpPr>
        <p:spPr>
          <a:xfrm>
            <a:off x="648182" y="2129742"/>
            <a:ext cx="11543818" cy="23033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Eval second conditional</a:t>
            </a:r>
          </a:p>
        </p:txBody>
      </p:sp>
    </p:spTree>
    <p:extLst>
      <p:ext uri="{BB962C8B-B14F-4D97-AF65-F5344CB8AC3E}">
        <p14:creationId xmlns:p14="http://schemas.microsoft.com/office/powerpoint/2010/main" val="2306144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64CF065-8FEA-7EE1-1578-CB4A7CBCF3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b="22023"/>
          <a:stretch/>
        </p:blipFill>
        <p:spPr bwMode="auto">
          <a:xfrm>
            <a:off x="3238500" y="766623"/>
            <a:ext cx="6021387" cy="60913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lèche : pentagone 3">
            <a:extLst>
              <a:ext uri="{FF2B5EF4-FFF2-40B4-BE49-F238E27FC236}">
                <a16:creationId xmlns:a16="http://schemas.microsoft.com/office/drawing/2014/main" id="{EA7B4C36-0745-AA0A-155C-5DD13634DE20}"/>
              </a:ext>
            </a:extLst>
          </p:cNvPr>
          <p:cNvSpPr/>
          <p:nvPr/>
        </p:nvSpPr>
        <p:spPr>
          <a:xfrm>
            <a:off x="0" y="0"/>
            <a:ext cx="7670800" cy="6943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9850" cap="flat">
            <a:solidFill>
              <a:schemeClr val="accent4">
                <a:lumMod val="40000"/>
                <a:lumOff val="6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WB p.50 or glue the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paper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864728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E566E-4B9E-E368-5C18-10F863408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D168CA7-C0F0-542B-A88A-BA703E261D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165"/>
          <a:stretch/>
        </p:blipFill>
        <p:spPr>
          <a:xfrm>
            <a:off x="0" y="0"/>
            <a:ext cx="12211937" cy="582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220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5AFA1-4D8A-4C0E-2D3E-763AEFB92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0312398-AE30-0A55-1B3D-DB6B308DEE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654"/>
          <a:stretch/>
        </p:blipFill>
        <p:spPr>
          <a:xfrm>
            <a:off x="0" y="312516"/>
            <a:ext cx="12192000" cy="297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350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0E514-D1BD-D20F-E266-295493383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715682F-D406-1CCC-F292-25C953FEE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5526" cy="533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481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1E429-A915-389C-098E-3D84D2F08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F0FF59F-2072-00FB-3490-549BEA38F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9361" cy="432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864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0C518-3A99-3C75-7C59-BFE238663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E485C66-D579-4460-7186-B8117A9A6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22" y="584"/>
            <a:ext cx="11481955" cy="6857416"/>
          </a:xfrm>
          <a:prstGeom prst="rect">
            <a:avLst/>
          </a:prstGeom>
        </p:spPr>
      </p:pic>
      <p:sp>
        <p:nvSpPr>
          <p:cNvPr id="4" name="Signe de multiplication 3">
            <a:extLst>
              <a:ext uri="{FF2B5EF4-FFF2-40B4-BE49-F238E27FC236}">
                <a16:creationId xmlns:a16="http://schemas.microsoft.com/office/drawing/2014/main" id="{41342CA8-8688-F7E3-B39B-CD295FBBE9F4}"/>
              </a:ext>
            </a:extLst>
          </p:cNvPr>
          <p:cNvSpPr/>
          <p:nvPr/>
        </p:nvSpPr>
        <p:spPr>
          <a:xfrm>
            <a:off x="2772308" y="357490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Signe de multiplication 5">
            <a:extLst>
              <a:ext uri="{FF2B5EF4-FFF2-40B4-BE49-F238E27FC236}">
                <a16:creationId xmlns:a16="http://schemas.microsoft.com/office/drawing/2014/main" id="{0D15771A-CFDE-3BBB-110D-AE957435B58A}"/>
              </a:ext>
            </a:extLst>
          </p:cNvPr>
          <p:cNvSpPr/>
          <p:nvPr/>
        </p:nvSpPr>
        <p:spPr>
          <a:xfrm>
            <a:off x="4483105" y="357490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76BAAC-E78C-3DA5-33DD-13D83BB1C7D9}"/>
              </a:ext>
            </a:extLst>
          </p:cNvPr>
          <p:cNvSpPr/>
          <p:nvPr/>
        </p:nvSpPr>
        <p:spPr>
          <a:xfrm>
            <a:off x="143147" y="396291"/>
            <a:ext cx="423749" cy="4280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C38E90-2E1A-F46C-9368-A77079414E3F}"/>
              </a:ext>
            </a:extLst>
          </p:cNvPr>
          <p:cNvSpPr/>
          <p:nvPr/>
        </p:nvSpPr>
        <p:spPr>
          <a:xfrm>
            <a:off x="2644355" y="357490"/>
            <a:ext cx="423749" cy="4280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7FD46B-D28C-31F3-195D-6E1566F8D39E}"/>
              </a:ext>
            </a:extLst>
          </p:cNvPr>
          <p:cNvSpPr/>
          <p:nvPr/>
        </p:nvSpPr>
        <p:spPr>
          <a:xfrm>
            <a:off x="4354358" y="333946"/>
            <a:ext cx="423749" cy="4280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05375E-A8EF-EB81-97D3-FFEA7AFB34D9}"/>
              </a:ext>
            </a:extLst>
          </p:cNvPr>
          <p:cNvSpPr/>
          <p:nvPr/>
        </p:nvSpPr>
        <p:spPr>
          <a:xfrm>
            <a:off x="6855565" y="333946"/>
            <a:ext cx="423749" cy="4280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FC810D-59EA-E461-8868-9942DEFF88F7}"/>
              </a:ext>
            </a:extLst>
          </p:cNvPr>
          <p:cNvSpPr/>
          <p:nvPr/>
        </p:nvSpPr>
        <p:spPr>
          <a:xfrm>
            <a:off x="143147" y="1325983"/>
            <a:ext cx="423749" cy="6867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igne de multiplication 11">
            <a:extLst>
              <a:ext uri="{FF2B5EF4-FFF2-40B4-BE49-F238E27FC236}">
                <a16:creationId xmlns:a16="http://schemas.microsoft.com/office/drawing/2014/main" id="{4AE04713-A981-087E-CA0F-B197B51593A8}"/>
              </a:ext>
            </a:extLst>
          </p:cNvPr>
          <p:cNvSpPr/>
          <p:nvPr/>
        </p:nvSpPr>
        <p:spPr>
          <a:xfrm>
            <a:off x="3650572" y="1382415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3F8856-7B67-839E-9E96-1EC071B46D3C}"/>
              </a:ext>
            </a:extLst>
          </p:cNvPr>
          <p:cNvSpPr/>
          <p:nvPr/>
        </p:nvSpPr>
        <p:spPr>
          <a:xfrm>
            <a:off x="3505302" y="1325983"/>
            <a:ext cx="491290" cy="6867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igne de multiplication 13">
            <a:extLst>
              <a:ext uri="{FF2B5EF4-FFF2-40B4-BE49-F238E27FC236}">
                <a16:creationId xmlns:a16="http://schemas.microsoft.com/office/drawing/2014/main" id="{23CE9BD6-E160-F841-E677-90772C2C885E}"/>
              </a:ext>
            </a:extLst>
          </p:cNvPr>
          <p:cNvSpPr/>
          <p:nvPr/>
        </p:nvSpPr>
        <p:spPr>
          <a:xfrm>
            <a:off x="8686699" y="1313844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Signe de multiplication 14">
            <a:extLst>
              <a:ext uri="{FF2B5EF4-FFF2-40B4-BE49-F238E27FC236}">
                <a16:creationId xmlns:a16="http://schemas.microsoft.com/office/drawing/2014/main" id="{B452CEEB-9143-48B2-E0FA-D8DF9E7A2C7D}"/>
              </a:ext>
            </a:extLst>
          </p:cNvPr>
          <p:cNvSpPr/>
          <p:nvPr/>
        </p:nvSpPr>
        <p:spPr>
          <a:xfrm>
            <a:off x="8686699" y="1697571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187E82-3CC9-A6DD-BAFF-5E26F89BCB68}"/>
              </a:ext>
            </a:extLst>
          </p:cNvPr>
          <p:cNvSpPr/>
          <p:nvPr/>
        </p:nvSpPr>
        <p:spPr>
          <a:xfrm>
            <a:off x="8541429" y="1313844"/>
            <a:ext cx="491290" cy="755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226A9B8-3D13-D14D-A560-EE2A054A6E0D}"/>
              </a:ext>
            </a:extLst>
          </p:cNvPr>
          <p:cNvSpPr txBox="1"/>
          <p:nvPr/>
        </p:nvSpPr>
        <p:spPr>
          <a:xfrm>
            <a:off x="608288" y="2391008"/>
            <a:ext cx="1883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highlight>
                  <a:srgbClr val="FFFF00"/>
                </a:highlight>
                <a:latin typeface="Berlin Sans FB" panose="020E0602020502020306" pitchFamily="34" charset="0"/>
              </a:rPr>
              <a:t>16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years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old</a:t>
            </a:r>
            <a:endParaRPr lang="fr-FR" sz="2800" dirty="0">
              <a:latin typeface="Berlin Sans FB" panose="020E0602020502020306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83AE4B-A7BB-2D0D-79CD-5DC6ECA4B1CE}"/>
              </a:ext>
            </a:extLst>
          </p:cNvPr>
          <p:cNvSpPr/>
          <p:nvPr/>
        </p:nvSpPr>
        <p:spPr>
          <a:xfrm>
            <a:off x="651362" y="2480456"/>
            <a:ext cx="5240699" cy="5304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8B86732-643E-B272-729C-28B59F218DB6}"/>
              </a:ext>
            </a:extLst>
          </p:cNvPr>
          <p:cNvSpPr txBox="1"/>
          <p:nvPr/>
        </p:nvSpPr>
        <p:spPr>
          <a:xfrm>
            <a:off x="530948" y="3269818"/>
            <a:ext cx="10763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highlight>
                  <a:srgbClr val="FFFF00"/>
                </a:highlight>
                <a:latin typeface="Berlin Sans FB" panose="020E0602020502020306" pitchFamily="34" charset="0"/>
              </a:rPr>
              <a:t>Yes</a:t>
            </a:r>
            <a:r>
              <a:rPr lang="fr-FR" sz="2800" dirty="0">
                <a:latin typeface="Berlin Sans FB" panose="020E0602020502020306" pitchFamily="34" charset="0"/>
              </a:rPr>
              <a:t>. Need a </a:t>
            </a:r>
            <a:r>
              <a:rPr lang="fr-FR" sz="2800" dirty="0" err="1">
                <a:latin typeface="Berlin Sans FB" panose="020E0602020502020306" pitchFamily="34" charset="0"/>
              </a:rPr>
              <a:t>special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highlight>
                  <a:srgbClr val="FFFF00"/>
                </a:highlight>
                <a:latin typeface="Berlin Sans FB" panose="020E0602020502020306" pitchFamily="34" charset="0"/>
              </a:rPr>
              <a:t>work</a:t>
            </a:r>
            <a:r>
              <a:rPr lang="fr-FR" sz="2800" dirty="0">
                <a:highlight>
                  <a:srgbClr val="FFFF00"/>
                </a:highlight>
                <a:latin typeface="Berlin Sans FB" panose="020E0602020502020306" pitchFamily="34" charset="0"/>
              </a:rPr>
              <a:t> permit </a:t>
            </a:r>
            <a:r>
              <a:rPr lang="fr-FR" sz="2800" dirty="0" err="1">
                <a:latin typeface="Berlin Sans FB" panose="020E0602020502020306" pitchFamily="34" charset="0"/>
              </a:rPr>
              <a:t>from</a:t>
            </a:r>
            <a:r>
              <a:rPr lang="fr-FR" sz="2800" dirty="0">
                <a:latin typeface="Berlin Sans FB" panose="020E0602020502020306" pitchFamily="34" charset="0"/>
              </a:rPr>
              <a:t> the States </a:t>
            </a:r>
            <a:r>
              <a:rPr lang="fr-FR" sz="2800" dirty="0" err="1">
                <a:latin typeface="Berlin Sans FB" panose="020E0602020502020306" pitchFamily="34" charset="0"/>
              </a:rPr>
              <a:t>Deprtment</a:t>
            </a:r>
            <a:r>
              <a:rPr lang="fr-FR" sz="2800" dirty="0">
                <a:latin typeface="Berlin Sans FB" panose="020E0602020502020306" pitchFamily="34" charset="0"/>
              </a:rPr>
              <a:t> of Labor.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049B926-20C0-D35C-6B1B-8E1B12046E8F}"/>
              </a:ext>
            </a:extLst>
          </p:cNvPr>
          <p:cNvSpPr txBox="1"/>
          <p:nvPr/>
        </p:nvSpPr>
        <p:spPr>
          <a:xfrm>
            <a:off x="554794" y="4091961"/>
            <a:ext cx="11124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erlin Sans FB" panose="020E0602020502020306" pitchFamily="34" charset="0"/>
              </a:rPr>
              <a:t>They are looking for teens in </a:t>
            </a:r>
            <a:r>
              <a:rPr lang="en-US" sz="2800" dirty="0">
                <a:highlight>
                  <a:srgbClr val="FFFF00"/>
                </a:highlight>
                <a:latin typeface="Berlin Sans FB" panose="020E0602020502020306" pitchFamily="34" charset="0"/>
              </a:rPr>
              <a:t>golf </a:t>
            </a:r>
            <a:r>
              <a:rPr lang="en-US" sz="2800" dirty="0">
                <a:latin typeface="Berlin Sans FB" panose="020E0602020502020306" pitchFamily="34" charset="0"/>
              </a:rPr>
              <a:t>courses</a:t>
            </a:r>
            <a:r>
              <a:rPr lang="en-US" sz="2800" dirty="0">
                <a:highlight>
                  <a:srgbClr val="FFFF00"/>
                </a:highlight>
                <a:latin typeface="Berlin Sans FB" panose="020E0602020502020306" pitchFamily="34" charset="0"/>
              </a:rPr>
              <a:t>, offices, museums and restaurants</a:t>
            </a:r>
            <a:endParaRPr lang="fr-FR" sz="2800" dirty="0">
              <a:highlight>
                <a:srgbClr val="FFFF00"/>
              </a:highlight>
              <a:latin typeface="Berlin Sans FB" panose="020E0602020502020306" pitchFamily="34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407132A7-D168-5551-BC1D-3FF633583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20" y="4629466"/>
            <a:ext cx="11481955" cy="2238914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9A150287-6176-84B6-7F5C-09BD70D5BFB4}"/>
              </a:ext>
            </a:extLst>
          </p:cNvPr>
          <p:cNvSpPr txBox="1"/>
          <p:nvPr/>
        </p:nvSpPr>
        <p:spPr>
          <a:xfrm>
            <a:off x="355018" y="4883715"/>
            <a:ext cx="11124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erlin Sans FB" panose="020E0602020502020306" pitchFamily="34" charset="0"/>
              </a:rPr>
              <a:t>Volunteer Work might </a:t>
            </a:r>
            <a:r>
              <a:rPr lang="en-US" sz="2800" dirty="0">
                <a:highlight>
                  <a:srgbClr val="FFFF00"/>
                </a:highlight>
                <a:latin typeface="Berlin Sans FB" panose="020E0602020502020306" pitchFamily="34" charset="0"/>
              </a:rPr>
              <a:t>not</a:t>
            </a:r>
            <a:r>
              <a:rPr lang="en-US" sz="2800" dirty="0">
                <a:latin typeface="Berlin Sans FB" panose="020E0602020502020306" pitchFamily="34" charset="0"/>
              </a:rPr>
              <a:t> be </a:t>
            </a:r>
            <a:r>
              <a:rPr lang="en-US" sz="2800" dirty="0">
                <a:highlight>
                  <a:srgbClr val="FFFF00"/>
                </a:highlight>
                <a:latin typeface="Berlin Sans FB" panose="020E0602020502020306" pitchFamily="34" charset="0"/>
              </a:rPr>
              <a:t>paid,</a:t>
            </a:r>
            <a:r>
              <a:rPr lang="en-US" sz="2800" dirty="0">
                <a:latin typeface="Berlin Sans FB" panose="020E0602020502020306" pitchFamily="34" charset="0"/>
              </a:rPr>
              <a:t> but is good to have a sense of </a:t>
            </a:r>
            <a:r>
              <a:rPr lang="en-US" sz="2800" dirty="0">
                <a:highlight>
                  <a:srgbClr val="FFFF00"/>
                </a:highlight>
                <a:latin typeface="Berlin Sans FB" panose="020E0602020502020306" pitchFamily="34" charset="0"/>
              </a:rPr>
              <a:t>ethics</a:t>
            </a:r>
            <a:r>
              <a:rPr lang="en-US" sz="2800" dirty="0">
                <a:latin typeface="Berlin Sans FB" panose="020E0602020502020306" pitchFamily="34" charset="0"/>
              </a:rPr>
              <a:t> and to get some </a:t>
            </a:r>
            <a:r>
              <a:rPr lang="en-US" sz="2800" dirty="0">
                <a:highlight>
                  <a:srgbClr val="FFFF00"/>
                </a:highlight>
                <a:latin typeface="Berlin Sans FB" panose="020E0602020502020306" pitchFamily="34" charset="0"/>
              </a:rPr>
              <a:t>experience</a:t>
            </a:r>
            <a:r>
              <a:rPr lang="en-US" sz="2800" dirty="0">
                <a:latin typeface="Berlin Sans FB" panose="020E0602020502020306" pitchFamily="34" charset="0"/>
              </a:rPr>
              <a:t>.</a:t>
            </a:r>
            <a:endParaRPr lang="fr-FR" sz="2800" dirty="0">
              <a:highlight>
                <a:srgbClr val="FFFF00"/>
              </a:highlight>
              <a:latin typeface="Berlin Sans FB" panose="020E0602020502020306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DEB0900-9BCD-7D61-AAA8-4230344891E1}"/>
              </a:ext>
            </a:extLst>
          </p:cNvPr>
          <p:cNvSpPr txBox="1"/>
          <p:nvPr/>
        </p:nvSpPr>
        <p:spPr>
          <a:xfrm>
            <a:off x="530948" y="6261198"/>
            <a:ext cx="11124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erlin Sans FB" panose="020E0602020502020306" pitchFamily="34" charset="0"/>
              </a:rPr>
              <a:t>On their web</a:t>
            </a:r>
            <a:r>
              <a:rPr lang="en-US" sz="2800" dirty="0">
                <a:highlight>
                  <a:srgbClr val="FFFF00"/>
                </a:highlight>
                <a:latin typeface="Berlin Sans FB" panose="020E0602020502020306" pitchFamily="34" charset="0"/>
              </a:rPr>
              <a:t>site</a:t>
            </a:r>
            <a:r>
              <a:rPr lang="en-US" sz="2800" dirty="0">
                <a:latin typeface="Berlin Sans FB" panose="020E0602020502020306" pitchFamily="34" charset="0"/>
              </a:rPr>
              <a:t>.</a:t>
            </a:r>
            <a:endParaRPr lang="fr-FR" sz="2800" dirty="0">
              <a:highlight>
                <a:srgbClr val="FFFF00"/>
              </a:highlight>
              <a:latin typeface="Berlin Sans FB" panose="020E0602020502020306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138BAC-78E7-459A-621A-6198A4AE524C}"/>
              </a:ext>
            </a:extLst>
          </p:cNvPr>
          <p:cNvSpPr/>
          <p:nvPr/>
        </p:nvSpPr>
        <p:spPr>
          <a:xfrm>
            <a:off x="530948" y="3344075"/>
            <a:ext cx="10372404" cy="5304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B3C43A-C2B4-B39E-F66F-AC810073E07D}"/>
              </a:ext>
            </a:extLst>
          </p:cNvPr>
          <p:cNvSpPr/>
          <p:nvPr/>
        </p:nvSpPr>
        <p:spPr>
          <a:xfrm>
            <a:off x="555604" y="4191612"/>
            <a:ext cx="11099931" cy="5304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43C7784-9304-0DAF-8D73-3DBB8F82BBF4}"/>
              </a:ext>
            </a:extLst>
          </p:cNvPr>
          <p:cNvSpPr/>
          <p:nvPr/>
        </p:nvSpPr>
        <p:spPr>
          <a:xfrm>
            <a:off x="379676" y="5050128"/>
            <a:ext cx="11099931" cy="7876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7FA16C-6B9B-C367-BC79-A022BFDFC23E}"/>
              </a:ext>
            </a:extLst>
          </p:cNvPr>
          <p:cNvSpPr/>
          <p:nvPr/>
        </p:nvSpPr>
        <p:spPr>
          <a:xfrm>
            <a:off x="530947" y="6356095"/>
            <a:ext cx="2860436" cy="5013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95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  <p:bldP spid="18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0632D-651D-906D-6DC6-30AF99111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0712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F7F0D-1F75-B352-33B3-9CDD6037F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7131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4BD4F-0067-4C4D-9D92-73C2A5BC7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8073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5E4F2-3D8D-16A6-286B-19C0E5CDB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344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èche : pentagone 3">
            <a:extLst>
              <a:ext uri="{FF2B5EF4-FFF2-40B4-BE49-F238E27FC236}">
                <a16:creationId xmlns:a16="http://schemas.microsoft.com/office/drawing/2014/main" id="{EA7B4C36-0745-AA0A-155C-5DD13634DE20}"/>
              </a:ext>
            </a:extLst>
          </p:cNvPr>
          <p:cNvSpPr/>
          <p:nvPr/>
        </p:nvSpPr>
        <p:spPr>
          <a:xfrm>
            <a:off x="0" y="0"/>
            <a:ext cx="2934060" cy="67765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9850" cap="flat">
            <a:solidFill>
              <a:schemeClr val="accent4">
                <a:lumMod val="40000"/>
                <a:lumOff val="6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Write the job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titles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under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the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pictures</a:t>
            </a:r>
            <a:endParaRPr lang="fr-FR" sz="4400" b="1" dirty="0">
              <a:solidFill>
                <a:srgbClr val="00000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64CF065-8FEA-7EE1-1578-CB4A7CBCF3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b="22023"/>
          <a:stretch/>
        </p:blipFill>
        <p:spPr bwMode="auto">
          <a:xfrm>
            <a:off x="3186793" y="0"/>
            <a:ext cx="6783387" cy="68622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9452E4E-FF29-FDE5-0284-65D612D64E70}"/>
              </a:ext>
            </a:extLst>
          </p:cNvPr>
          <p:cNvSpPr txBox="1"/>
          <p:nvPr/>
        </p:nvSpPr>
        <p:spPr>
          <a:xfrm>
            <a:off x="3316835" y="2314433"/>
            <a:ext cx="1635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latin typeface="Berlin Sans FB" panose="020E0602020502020306" pitchFamily="34" charset="0"/>
              </a:rPr>
              <a:t>firefighter</a:t>
            </a:r>
            <a:endParaRPr lang="fr-FR" sz="2800" dirty="0">
              <a:latin typeface="Berlin Sans FB" panose="020E0602020502020306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09DC3C-E9EA-FB84-0EDA-8A36A0503DAA}"/>
              </a:ext>
            </a:extLst>
          </p:cNvPr>
          <p:cNvSpPr/>
          <p:nvPr/>
        </p:nvSpPr>
        <p:spPr>
          <a:xfrm>
            <a:off x="3233783" y="2386754"/>
            <a:ext cx="1635384" cy="378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94FC23B-6E92-11D6-9A4F-422D30DDCE59}"/>
              </a:ext>
            </a:extLst>
          </p:cNvPr>
          <p:cNvSpPr txBox="1"/>
          <p:nvPr/>
        </p:nvSpPr>
        <p:spPr>
          <a:xfrm>
            <a:off x="4925957" y="2314433"/>
            <a:ext cx="188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latin typeface="Berlin Sans FB" panose="020E0602020502020306" pitchFamily="34" charset="0"/>
              </a:rPr>
              <a:t>receptionist</a:t>
            </a:r>
            <a:endParaRPr lang="fr-FR" sz="2800" dirty="0">
              <a:latin typeface="Berlin Sans FB" panose="020E0602020502020306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FF53187-9534-9553-99FE-B5AB0637E006}"/>
              </a:ext>
            </a:extLst>
          </p:cNvPr>
          <p:cNvSpPr txBox="1"/>
          <p:nvPr/>
        </p:nvSpPr>
        <p:spPr>
          <a:xfrm>
            <a:off x="3233783" y="4326723"/>
            <a:ext cx="112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latin typeface="Berlin Sans FB" panose="020E0602020502020306" pitchFamily="34" charset="0"/>
              </a:rPr>
              <a:t>soldier</a:t>
            </a:r>
            <a:endParaRPr lang="fr-FR" sz="2800" dirty="0">
              <a:latin typeface="Berlin Sans FB" panose="020E0602020502020306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1D19D71-622B-419C-6DC8-45FFA271BD5F}"/>
              </a:ext>
            </a:extLst>
          </p:cNvPr>
          <p:cNvSpPr txBox="1"/>
          <p:nvPr/>
        </p:nvSpPr>
        <p:spPr>
          <a:xfrm>
            <a:off x="5042263" y="4326723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latin typeface="Berlin Sans FB" panose="020E0602020502020306" pitchFamily="34" charset="0"/>
              </a:rPr>
              <a:t>doctor</a:t>
            </a:r>
            <a:endParaRPr lang="fr-FR" sz="2800" dirty="0">
              <a:latin typeface="Berlin Sans FB" panose="020E0602020502020306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8716B24-64E8-0D1E-47F4-7F7BA520F6D2}"/>
              </a:ext>
            </a:extLst>
          </p:cNvPr>
          <p:cNvSpPr txBox="1"/>
          <p:nvPr/>
        </p:nvSpPr>
        <p:spPr>
          <a:xfrm>
            <a:off x="3416663" y="6295712"/>
            <a:ext cx="1303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latin typeface="Berlin Sans FB" panose="020E0602020502020306" pitchFamily="34" charset="0"/>
              </a:rPr>
              <a:t>teacher</a:t>
            </a:r>
            <a:endParaRPr lang="fr-FR" sz="2800" dirty="0">
              <a:latin typeface="Berlin Sans FB" panose="020E0602020502020306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4AA955-2E21-A15A-8F9F-B69D76FA1068}"/>
              </a:ext>
            </a:extLst>
          </p:cNvPr>
          <p:cNvSpPr/>
          <p:nvPr/>
        </p:nvSpPr>
        <p:spPr>
          <a:xfrm>
            <a:off x="4957680" y="2395693"/>
            <a:ext cx="1848919" cy="378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F41125-7629-4EB0-392F-DBB8D39C1B0A}"/>
              </a:ext>
            </a:extLst>
          </p:cNvPr>
          <p:cNvSpPr/>
          <p:nvPr/>
        </p:nvSpPr>
        <p:spPr>
          <a:xfrm>
            <a:off x="3258792" y="4364921"/>
            <a:ext cx="1783471" cy="378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4B60CB-3689-76BF-0E3B-15CDF260EE13}"/>
              </a:ext>
            </a:extLst>
          </p:cNvPr>
          <p:cNvSpPr/>
          <p:nvPr/>
        </p:nvSpPr>
        <p:spPr>
          <a:xfrm>
            <a:off x="4907418" y="4399044"/>
            <a:ext cx="1783471" cy="378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877345-DD5E-000F-3A40-4DA446BAFEEE}"/>
              </a:ext>
            </a:extLst>
          </p:cNvPr>
          <p:cNvSpPr/>
          <p:nvPr/>
        </p:nvSpPr>
        <p:spPr>
          <a:xfrm>
            <a:off x="3258792" y="6402156"/>
            <a:ext cx="1783471" cy="378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34EE8E3-BB2C-2FAB-DA99-23DDE5F5CDC1}"/>
              </a:ext>
            </a:extLst>
          </p:cNvPr>
          <p:cNvSpPr txBox="1"/>
          <p:nvPr/>
        </p:nvSpPr>
        <p:spPr>
          <a:xfrm>
            <a:off x="5295516" y="4917627"/>
            <a:ext cx="1992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truck driver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406D82-B88A-9BBF-23C6-E70A971E5892}"/>
              </a:ext>
            </a:extLst>
          </p:cNvPr>
          <p:cNvSpPr/>
          <p:nvPr/>
        </p:nvSpPr>
        <p:spPr>
          <a:xfrm>
            <a:off x="5400206" y="5022022"/>
            <a:ext cx="1888163" cy="378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61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64CF065-8FEA-7EE1-1578-CB4A7CBCF3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b="22023"/>
          <a:stretch/>
        </p:blipFill>
        <p:spPr bwMode="auto">
          <a:xfrm>
            <a:off x="3037840" y="43302"/>
            <a:ext cx="6736397" cy="68146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lèche : pentagone 3">
            <a:extLst>
              <a:ext uri="{FF2B5EF4-FFF2-40B4-BE49-F238E27FC236}">
                <a16:creationId xmlns:a16="http://schemas.microsoft.com/office/drawing/2014/main" id="{EA7B4C36-0745-AA0A-155C-5DD13634DE20}"/>
              </a:ext>
            </a:extLst>
          </p:cNvPr>
          <p:cNvSpPr/>
          <p:nvPr/>
        </p:nvSpPr>
        <p:spPr>
          <a:xfrm>
            <a:off x="0" y="-1"/>
            <a:ext cx="7325740" cy="253551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9850" cap="flat">
            <a:solidFill>
              <a:schemeClr val="accent4">
                <a:lumMod val="40000"/>
                <a:lumOff val="6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Discuss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the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qualities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or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skills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that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are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required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to do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these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jobs!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9452E4E-FF29-FDE5-0284-65D612D64E70}"/>
              </a:ext>
            </a:extLst>
          </p:cNvPr>
          <p:cNvSpPr txBox="1"/>
          <p:nvPr/>
        </p:nvSpPr>
        <p:spPr>
          <a:xfrm>
            <a:off x="3120892" y="2310199"/>
            <a:ext cx="1635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latin typeface="Berlin Sans FB" panose="020E0602020502020306" pitchFamily="34" charset="0"/>
              </a:rPr>
              <a:t>firefighter</a:t>
            </a:r>
            <a:endParaRPr lang="fr-FR" sz="2800" dirty="0">
              <a:latin typeface="Berlin Sans FB" panose="020E0602020502020306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94FC23B-6E92-11D6-9A4F-422D30DDCE59}"/>
              </a:ext>
            </a:extLst>
          </p:cNvPr>
          <p:cNvSpPr txBox="1"/>
          <p:nvPr/>
        </p:nvSpPr>
        <p:spPr>
          <a:xfrm>
            <a:off x="4730014" y="2310199"/>
            <a:ext cx="188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latin typeface="Berlin Sans FB" panose="020E0602020502020306" pitchFamily="34" charset="0"/>
              </a:rPr>
              <a:t>receptionist</a:t>
            </a:r>
            <a:endParaRPr lang="fr-FR" sz="2800" dirty="0">
              <a:latin typeface="Berlin Sans FB" panose="020E0602020502020306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FF53187-9534-9553-99FE-B5AB0637E006}"/>
              </a:ext>
            </a:extLst>
          </p:cNvPr>
          <p:cNvSpPr txBox="1"/>
          <p:nvPr/>
        </p:nvSpPr>
        <p:spPr>
          <a:xfrm>
            <a:off x="3037840" y="4322489"/>
            <a:ext cx="112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latin typeface="Berlin Sans FB" panose="020E0602020502020306" pitchFamily="34" charset="0"/>
              </a:rPr>
              <a:t>soldier</a:t>
            </a:r>
            <a:endParaRPr lang="fr-FR" sz="2800" dirty="0">
              <a:latin typeface="Berlin Sans FB" panose="020E0602020502020306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1D19D71-622B-419C-6DC8-45FFA271BD5F}"/>
              </a:ext>
            </a:extLst>
          </p:cNvPr>
          <p:cNvSpPr txBox="1"/>
          <p:nvPr/>
        </p:nvSpPr>
        <p:spPr>
          <a:xfrm>
            <a:off x="4846320" y="4322489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latin typeface="Berlin Sans FB" panose="020E0602020502020306" pitchFamily="34" charset="0"/>
              </a:rPr>
              <a:t>doctor</a:t>
            </a:r>
            <a:endParaRPr lang="fr-FR" sz="2800" dirty="0">
              <a:latin typeface="Berlin Sans FB" panose="020E0602020502020306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8716B24-64E8-0D1E-47F4-7F7BA520F6D2}"/>
              </a:ext>
            </a:extLst>
          </p:cNvPr>
          <p:cNvSpPr txBox="1"/>
          <p:nvPr/>
        </p:nvSpPr>
        <p:spPr>
          <a:xfrm>
            <a:off x="3220720" y="6291478"/>
            <a:ext cx="1303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latin typeface="Berlin Sans FB" panose="020E0602020502020306" pitchFamily="34" charset="0"/>
              </a:rPr>
              <a:t>teacher</a:t>
            </a:r>
            <a:endParaRPr lang="fr-FR" sz="2800" dirty="0">
              <a:latin typeface="Berlin Sans FB" panose="020E0602020502020306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34EE8E3-BB2C-2FAB-DA99-23DDE5F5CDC1}"/>
              </a:ext>
            </a:extLst>
          </p:cNvPr>
          <p:cNvSpPr txBox="1"/>
          <p:nvPr/>
        </p:nvSpPr>
        <p:spPr>
          <a:xfrm>
            <a:off x="5099573" y="4913393"/>
            <a:ext cx="1992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truck driver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34A3ED1A-F125-E58C-5E68-6FB2DC7F8989}"/>
              </a:ext>
            </a:extLst>
          </p:cNvPr>
          <p:cNvSpPr/>
          <p:nvPr/>
        </p:nvSpPr>
        <p:spPr>
          <a:xfrm>
            <a:off x="62941" y="2658037"/>
            <a:ext cx="7325739" cy="359013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“You have to be patient to be a…”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“To be a …, you certainly can’t/must be …!”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40068225-48AC-4B7F-AA24-12BEB2F458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05" t="14194" r="53764" b="16989"/>
          <a:stretch/>
        </p:blipFill>
        <p:spPr>
          <a:xfrm>
            <a:off x="7532437" y="510779"/>
            <a:ext cx="4710435" cy="619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5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64CF065-8FEA-7EE1-1578-CB4A7CBCF3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b="22023"/>
          <a:stretch/>
        </p:blipFill>
        <p:spPr bwMode="auto">
          <a:xfrm>
            <a:off x="3037840" y="43302"/>
            <a:ext cx="6736397" cy="68146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lèche : pentagone 3">
            <a:extLst>
              <a:ext uri="{FF2B5EF4-FFF2-40B4-BE49-F238E27FC236}">
                <a16:creationId xmlns:a16="http://schemas.microsoft.com/office/drawing/2014/main" id="{EA7B4C36-0745-AA0A-155C-5DD13634DE20}"/>
              </a:ext>
            </a:extLst>
          </p:cNvPr>
          <p:cNvSpPr/>
          <p:nvPr/>
        </p:nvSpPr>
        <p:spPr>
          <a:xfrm>
            <a:off x="111967" y="1311182"/>
            <a:ext cx="6610657" cy="29048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9850" cap="flat">
            <a:solidFill>
              <a:schemeClr val="accent4">
                <a:lumMod val="40000"/>
                <a:lumOff val="6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Discuss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the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qualities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or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skills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that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</a:t>
            </a:r>
          </a:p>
          <a:p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are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required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to do </a:t>
            </a:r>
            <a:r>
              <a:rPr lang="fr-FR" sz="44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these</a:t>
            </a:r>
            <a:r>
              <a:rPr lang="fr-FR" sz="44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jobs!</a:t>
            </a:r>
          </a:p>
        </p:txBody>
      </p:sp>
    </p:spTree>
    <p:extLst>
      <p:ext uri="{BB962C8B-B14F-4D97-AF65-F5344CB8AC3E}">
        <p14:creationId xmlns:p14="http://schemas.microsoft.com/office/powerpoint/2010/main" val="30155206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1136</Words>
  <Application>Microsoft Office PowerPoint</Application>
  <PresentationFormat>Grand écran</PresentationFormat>
  <Paragraphs>198</Paragraphs>
  <Slides>68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68</vt:i4>
      </vt:variant>
    </vt:vector>
  </HeadingPairs>
  <TitlesOfParts>
    <vt:vector size="76" baseType="lpstr">
      <vt:lpstr>Arial</vt:lpstr>
      <vt:lpstr>Berlin Sans FB</vt:lpstr>
      <vt:lpstr>Berlin Sans FB Demi</vt:lpstr>
      <vt:lpstr>Calibri</vt:lpstr>
      <vt:lpstr>Calibri Light</vt:lpstr>
      <vt:lpstr>Courier New</vt:lpstr>
      <vt:lpstr>Gill Sans Ultra 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Adrienn Millet</dc:creator>
  <cp:lastModifiedBy>Adrienn Millet</cp:lastModifiedBy>
  <cp:revision>35</cp:revision>
  <dcterms:created xsi:type="dcterms:W3CDTF">2024-01-04T18:46:51Z</dcterms:created>
  <dcterms:modified xsi:type="dcterms:W3CDTF">2025-03-11T18:42:50Z</dcterms:modified>
</cp:coreProperties>
</file>