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67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76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31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728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29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11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90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70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43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01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4B30F-09EF-46B0-AB35-98F5231ECB9F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FBDE8-03A9-4910-BC97-F2A5A92B2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43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177" y="2862183"/>
            <a:ext cx="9821646" cy="113363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39339" y="3428999"/>
            <a:ext cx="11454938" cy="1687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185177" y="2875148"/>
            <a:ext cx="11454938" cy="1687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159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571" y="2485893"/>
            <a:ext cx="11164858" cy="18862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2633" y="2618509"/>
            <a:ext cx="11454938" cy="1687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69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967" y="2342998"/>
            <a:ext cx="9612066" cy="217200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1055" y="2510443"/>
            <a:ext cx="5624945" cy="1687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5592333" y="2618509"/>
            <a:ext cx="6007000" cy="16874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296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0705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465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133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Utilisateur Windows</cp:lastModifiedBy>
  <cp:revision>1</cp:revision>
  <dcterms:created xsi:type="dcterms:W3CDTF">2026-04-24T12:26:04Z</dcterms:created>
  <dcterms:modified xsi:type="dcterms:W3CDTF">2026-04-24T12:26:12Z</dcterms:modified>
</cp:coreProperties>
</file>