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39" r:id="rId2"/>
    <p:sldId id="340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D183"/>
    <a:srgbClr val="FBA205"/>
    <a:srgbClr val="005E1F"/>
    <a:srgbClr val="262626"/>
    <a:srgbClr val="E315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0809" autoAdjust="0"/>
    <p:restoredTop sz="94660"/>
  </p:normalViewPr>
  <p:slideViewPr>
    <p:cSldViewPr snapToGrid="0">
      <p:cViewPr>
        <p:scale>
          <a:sx n="100" d="100"/>
          <a:sy n="100" d="100"/>
        </p:scale>
        <p:origin x="72" y="-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D1CEBC-568C-4891-A07C-200D249FBEEE}" type="datetimeFigureOut">
              <a:rPr lang="fr-FR" smtClean="0"/>
              <a:t>04/12/2023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8430BB-0487-45EE-9A28-885579F62D0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5539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261689-953A-604F-6BD6-B3C39A197D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72D3E6C-FEF8-0487-F7AC-227806E18F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8FEB74-F115-22C9-56F1-5302890F0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04/12/2023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32B1673-5759-7D89-61C4-E2DFF211C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62A758-F903-082E-EB36-2AD03EE4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4666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5557A0-4B1C-38A7-F64F-A17E357B7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8812B1-3176-DADC-E4A3-EBAD46049A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DB5FBCD-B8B9-BBF0-70AF-9099E22E0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04/12/2023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EC21A45-512C-F7AC-3394-1CB9B1918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7CE3F08-51DD-5B06-C031-FDAEC96F7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0866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416A686-9BC5-73D5-33D2-EB3867D598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C69EC3D-5907-D254-BD3B-3E4976F425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0307147-983E-049F-555C-F4A789467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04/12/2023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D669468-7AEF-2F10-1CFC-6887B5D08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574070D-4C0D-B45C-EFA0-4EEB42DA8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8258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66DE45-F86B-F504-184C-8A097924A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9E1D7A-AEC7-1A9F-963E-A4D3DBA4F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AD41BD-8782-4960-55E0-F15EBDB44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04/12/2023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E571EB4-CBF9-C657-E623-4E73C18BB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0BF5B89-628A-D18A-5DF2-C1ED64131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6779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DB9E9A-A5C6-42D9-9478-A92C96E96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01072AF-25D1-53DB-3299-3C649E645C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837A9D-E279-42BC-578A-F2E251EB3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04/12/2023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68EAFEB-A58C-D66D-1268-85809DCDF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178DE7-A0D5-E4A1-655C-60B8FFF3A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5180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CB3AC8-D7F0-88AA-C343-5EFC0AD90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3A741D1-34D7-97D7-49B1-83926E6427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97669E4-AFB6-CD62-7B11-4E02F9ACB2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C27C339-0140-6DCD-CAA6-CBF697596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04/12/2023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52267E3-B3E4-EBCD-27AA-D87ACFE73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A73746-9E78-16BB-68D3-16CF2E78A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8354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307B8F-8E91-DA42-A8E9-A271BF63E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7303D5A-F41F-DE5B-BFA3-58A44EB012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5E2CFE-FBB0-773A-6481-FDFAC3F209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B808CE1-6279-3752-A428-6F3C5A2F73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F5F7F0E-8756-BC12-9526-E18843F4A0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1111763-E7CB-73C4-B30B-D905F2D80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04/12/2023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27BFE61-4053-0BF6-980E-55613BAA0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A0C9506-D233-299D-40B1-1E63C5533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2407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070D15-5C45-01D9-DFB9-1BE3ACC8C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FE9402B-2CFF-D5CC-580D-B4668F451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04/12/2023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2FE62BB-DABF-DB14-D6DE-2AB31B3FC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B507CBD-07D7-1F77-55D9-305254634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3759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9E1611D5-9997-2745-D6AC-E10AAF07B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04/12/2023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B0E8168-E93B-6CA0-B336-4379F3AE9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2A13AC-D47D-A56E-848D-F3D907485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6191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165A19-A21F-E506-A8C9-3B27D7BD3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40774F-AB06-191D-C397-CB179EC23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A69F6DB-472E-20AD-C61F-AA7AD638AC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8C0A71D-C987-63FD-B845-884947D9E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04/12/2023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7AAD372-9DC8-F583-829F-064034F5F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502A8E2-29E6-812F-990F-D16AD301B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0887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7AA7CC-4A1F-A6D5-1C9C-FFB349439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D959DD7-BE85-084B-1F62-46BA659B06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36BFBB7-D52E-99E6-4DDE-49CE35FF3A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10237AC-BE7F-4056-5892-8852B5E32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04/12/2023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001024E-8741-5639-7F8A-C14FA1163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94962AF-C6FB-251F-DAE2-526CCA696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4594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FA3B98-F105-9B8B-C81F-1D01DCF9F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7C9F069-B3B3-C7EE-CF5A-5D8E9AA5F7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DAE4C7-D22A-754A-07D7-17A58E7937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36ECB6-FDC8-4DFF-B4DF-B2932710445E}" type="datetimeFigureOut">
              <a:rPr lang="fr-FR" smtClean="0"/>
              <a:t>04/12/2023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C549580-47FA-4BE6-DCE0-02081C4051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74FDE99-F32B-6D95-C703-F371FECFA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2010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E557595-E82A-7154-4F85-04B13EEC16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83119"/>
            <a:ext cx="12181509" cy="549176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964318D-29D6-6AEE-FD99-D38EC7E19922}"/>
              </a:ext>
            </a:extLst>
          </p:cNvPr>
          <p:cNvSpPr txBox="1"/>
          <p:nvPr/>
        </p:nvSpPr>
        <p:spPr>
          <a:xfrm>
            <a:off x="2025798" y="991529"/>
            <a:ext cx="23889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swing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BEC68B5-486D-CF47-917B-45E19A4FBB22}"/>
              </a:ext>
            </a:extLst>
          </p:cNvPr>
          <p:cNvSpPr txBox="1"/>
          <p:nvPr/>
        </p:nvSpPr>
        <p:spPr>
          <a:xfrm>
            <a:off x="2264562" y="1514749"/>
            <a:ext cx="3100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gather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15EA9C5-EC1F-E2BD-5EE2-8D730FFFBF32}"/>
              </a:ext>
            </a:extLst>
          </p:cNvPr>
          <p:cNvSpPr txBox="1"/>
          <p:nvPr/>
        </p:nvSpPr>
        <p:spPr>
          <a:xfrm>
            <a:off x="3452660" y="2037969"/>
            <a:ext cx="24349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pluck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1F896F6-49D1-8623-744A-49E353B18F6B}"/>
              </a:ext>
            </a:extLst>
          </p:cNvPr>
          <p:cNvSpPr txBox="1"/>
          <p:nvPr/>
        </p:nvSpPr>
        <p:spPr>
          <a:xfrm>
            <a:off x="7645215" y="991529"/>
            <a:ext cx="3100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hang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985B6D5-7CD3-F155-A2A5-C1327E42913F}"/>
              </a:ext>
            </a:extLst>
          </p:cNvPr>
          <p:cNvSpPr txBox="1"/>
          <p:nvPr/>
        </p:nvSpPr>
        <p:spPr>
          <a:xfrm>
            <a:off x="7586787" y="1514749"/>
            <a:ext cx="36472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rot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C1130D7-C736-A149-B70C-C24E3DE2234A}"/>
              </a:ext>
            </a:extLst>
          </p:cNvPr>
          <p:cNvSpPr txBox="1"/>
          <p:nvPr/>
        </p:nvSpPr>
        <p:spPr>
          <a:xfrm>
            <a:off x="8240585" y="2065683"/>
            <a:ext cx="33880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drop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246EEFE-4735-4B01-BA02-25FBF662131D}"/>
              </a:ext>
            </a:extLst>
          </p:cNvPr>
          <p:cNvSpPr/>
          <p:nvPr/>
        </p:nvSpPr>
        <p:spPr>
          <a:xfrm>
            <a:off x="2067845" y="1053243"/>
            <a:ext cx="1384815" cy="3785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F1CE28B-B0B6-4EA3-9609-FD629E21C7A3}"/>
              </a:ext>
            </a:extLst>
          </p:cNvPr>
          <p:cNvSpPr/>
          <p:nvPr/>
        </p:nvSpPr>
        <p:spPr>
          <a:xfrm>
            <a:off x="2264562" y="1633870"/>
            <a:ext cx="1384815" cy="3785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6203CF0-8437-46F4-8085-A8400987E778}"/>
              </a:ext>
            </a:extLst>
          </p:cNvPr>
          <p:cNvSpPr/>
          <p:nvPr/>
        </p:nvSpPr>
        <p:spPr>
          <a:xfrm>
            <a:off x="3452660" y="2157090"/>
            <a:ext cx="1384815" cy="3785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4A7D7F6-DC08-4F52-B9E5-726626A1F033}"/>
              </a:ext>
            </a:extLst>
          </p:cNvPr>
          <p:cNvSpPr/>
          <p:nvPr/>
        </p:nvSpPr>
        <p:spPr>
          <a:xfrm>
            <a:off x="7645215" y="1084367"/>
            <a:ext cx="1384815" cy="3785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CF7A932-F479-45B7-9A1B-C7656F3C2822}"/>
              </a:ext>
            </a:extLst>
          </p:cNvPr>
          <p:cNvSpPr/>
          <p:nvPr/>
        </p:nvSpPr>
        <p:spPr>
          <a:xfrm>
            <a:off x="7629664" y="1619237"/>
            <a:ext cx="1384815" cy="3785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7B422F8-B3ED-4A82-A873-A225B7CAE91F}"/>
              </a:ext>
            </a:extLst>
          </p:cNvPr>
          <p:cNvSpPr/>
          <p:nvPr/>
        </p:nvSpPr>
        <p:spPr>
          <a:xfrm>
            <a:off x="8290135" y="2149236"/>
            <a:ext cx="1384815" cy="3785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37E90B0-29F0-4637-9859-C3FB07DBC0B5}"/>
              </a:ext>
            </a:extLst>
          </p:cNvPr>
          <p:cNvSpPr txBox="1"/>
          <p:nvPr/>
        </p:nvSpPr>
        <p:spPr>
          <a:xfrm>
            <a:off x="162047" y="4296812"/>
            <a:ext cx="6116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flesh</a:t>
            </a:r>
            <a:r>
              <a:rPr lang="fr-FR" sz="2800" dirty="0">
                <a:latin typeface="Berlin Sans FB" panose="020E0602020502020306" pitchFamily="34" charset="0"/>
              </a:rPr>
              <a:t>, </a:t>
            </a:r>
            <a:r>
              <a:rPr lang="fr-FR" sz="2800" dirty="0" err="1">
                <a:latin typeface="Berlin Sans FB" panose="020E0602020502020306" pitchFamily="34" charset="0"/>
              </a:rPr>
              <a:t>blood</a:t>
            </a:r>
            <a:r>
              <a:rPr lang="fr-FR" sz="2800" dirty="0">
                <a:latin typeface="Berlin Sans FB" panose="020E0602020502020306" pitchFamily="34" charset="0"/>
              </a:rPr>
              <a:t>, </a:t>
            </a:r>
            <a:r>
              <a:rPr lang="fr-FR" sz="2800" dirty="0" err="1">
                <a:latin typeface="Berlin Sans FB" panose="020E0602020502020306" pitchFamily="34" charset="0"/>
              </a:rPr>
              <a:t>mouth</a:t>
            </a:r>
            <a:r>
              <a:rPr lang="fr-FR" sz="2800" dirty="0">
                <a:latin typeface="Berlin Sans FB" panose="020E0602020502020306" pitchFamily="34" charset="0"/>
              </a:rPr>
              <a:t>, </a:t>
            </a:r>
            <a:r>
              <a:rPr lang="fr-FR" sz="2800" dirty="0" err="1">
                <a:latin typeface="Berlin Sans FB" panose="020E0602020502020306" pitchFamily="34" charset="0"/>
              </a:rPr>
              <a:t>eyes</a:t>
            </a:r>
            <a:r>
              <a:rPr lang="fr-FR" sz="2800" dirty="0">
                <a:latin typeface="Berlin Sans FB" panose="020E0602020502020306" pitchFamily="34" charset="0"/>
              </a:rPr>
              <a:t>, bodies 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BB4571F-AC73-4FBE-B405-9B033073E27D}"/>
              </a:ext>
            </a:extLst>
          </p:cNvPr>
          <p:cNvSpPr txBox="1"/>
          <p:nvPr/>
        </p:nvSpPr>
        <p:spPr>
          <a:xfrm>
            <a:off x="6180580" y="4316712"/>
            <a:ext cx="61164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crop</a:t>
            </a:r>
            <a:r>
              <a:rPr lang="fr-FR" sz="2800" dirty="0">
                <a:latin typeface="Berlin Sans FB" panose="020E0602020502020306" pitchFamily="34" charset="0"/>
              </a:rPr>
              <a:t>, </a:t>
            </a:r>
            <a:r>
              <a:rPr lang="fr-FR" sz="2800" dirty="0" err="1">
                <a:latin typeface="Berlin Sans FB" panose="020E0602020502020306" pitchFamily="34" charset="0"/>
              </a:rPr>
              <a:t>poplar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tree</a:t>
            </a:r>
            <a:r>
              <a:rPr lang="fr-FR" sz="2800" dirty="0">
                <a:latin typeface="Berlin Sans FB" panose="020E0602020502020306" pitchFamily="34" charset="0"/>
              </a:rPr>
              <a:t>, </a:t>
            </a:r>
            <a:r>
              <a:rPr lang="fr-FR" sz="2800" dirty="0" err="1">
                <a:latin typeface="Berlin Sans FB" panose="020E0602020502020306" pitchFamily="34" charset="0"/>
              </a:rPr>
              <a:t>sun</a:t>
            </a:r>
            <a:r>
              <a:rPr lang="fr-FR" sz="2800" dirty="0">
                <a:latin typeface="Berlin Sans FB" panose="020E0602020502020306" pitchFamily="34" charset="0"/>
              </a:rPr>
              <a:t>, magnolias, </a:t>
            </a:r>
            <a:r>
              <a:rPr lang="fr-FR" sz="2800" dirty="0" err="1">
                <a:latin typeface="Berlin Sans FB" panose="020E0602020502020306" pitchFamily="34" charset="0"/>
              </a:rPr>
              <a:t>rain</a:t>
            </a:r>
            <a:r>
              <a:rPr lang="fr-FR" sz="2800" dirty="0">
                <a:latin typeface="Berlin Sans FB" panose="020E0602020502020306" pitchFamily="34" charset="0"/>
              </a:rPr>
              <a:t>, fruit, </a:t>
            </a:r>
            <a:r>
              <a:rPr lang="fr-FR" sz="2800" dirty="0" err="1">
                <a:latin typeface="Berlin Sans FB" panose="020E0602020502020306" pitchFamily="34" charset="0"/>
              </a:rPr>
              <a:t>roots</a:t>
            </a:r>
            <a:r>
              <a:rPr lang="fr-FR" sz="2800" dirty="0">
                <a:latin typeface="Berlin Sans FB" panose="020E0602020502020306" pitchFamily="34" charset="0"/>
              </a:rPr>
              <a:t>, </a:t>
            </a:r>
            <a:r>
              <a:rPr lang="fr-FR" sz="2800" dirty="0" err="1">
                <a:latin typeface="Berlin Sans FB" panose="020E0602020502020306" pitchFamily="34" charset="0"/>
              </a:rPr>
              <a:t>wind</a:t>
            </a:r>
            <a:r>
              <a:rPr lang="fr-FR" sz="2800" dirty="0">
                <a:latin typeface="Berlin Sans FB" panose="020E0602020502020306" pitchFamily="34" charset="0"/>
              </a:rPr>
              <a:t>, </a:t>
            </a:r>
            <a:r>
              <a:rPr lang="fr-FR" sz="2800" dirty="0" err="1">
                <a:latin typeface="Berlin Sans FB" panose="020E0602020502020306" pitchFamily="34" charset="0"/>
              </a:rPr>
              <a:t>leaves</a:t>
            </a:r>
            <a:r>
              <a:rPr lang="fr-FR" sz="2800" dirty="0">
                <a:latin typeface="Berlin Sans FB" panose="020E0602020502020306" pitchFamily="34" charset="0"/>
              </a:rPr>
              <a:t>, crows</a:t>
            </a:r>
          </a:p>
        </p:txBody>
      </p:sp>
    </p:spTree>
    <p:extLst>
      <p:ext uri="{BB962C8B-B14F-4D97-AF65-F5344CB8AC3E}">
        <p14:creationId xmlns:p14="http://schemas.microsoft.com/office/powerpoint/2010/main" val="22520847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62A43C4-FF87-3703-4DE8-B1ECEA41AD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2148"/>
            <a:ext cx="12192000" cy="550681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9BC4041-A1BC-47E5-C26C-D1C9DFB02A90}"/>
              </a:ext>
            </a:extLst>
          </p:cNvPr>
          <p:cNvSpPr txBox="1"/>
          <p:nvPr/>
        </p:nvSpPr>
        <p:spPr>
          <a:xfrm>
            <a:off x="353563" y="1739390"/>
            <a:ext cx="574243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Scent</a:t>
            </a:r>
            <a:r>
              <a:rPr lang="fr-FR" sz="2800" dirty="0">
                <a:latin typeface="Berlin Sans FB" panose="020E0602020502020306" pitchFamily="34" charset="0"/>
              </a:rPr>
              <a:t> of magnolias </a:t>
            </a:r>
            <a:r>
              <a:rPr lang="fr-FR" sz="2800" dirty="0" err="1">
                <a:latin typeface="Berlin Sans FB" panose="020E0602020502020306" pitchFamily="34" charset="0"/>
              </a:rPr>
              <a:t>sweet</a:t>
            </a:r>
            <a:r>
              <a:rPr lang="fr-FR" sz="2800" dirty="0">
                <a:latin typeface="Berlin Sans FB" panose="020E0602020502020306" pitchFamily="34" charset="0"/>
              </a:rPr>
              <a:t> and </a:t>
            </a:r>
            <a:r>
              <a:rPr lang="fr-FR" sz="2800" dirty="0" err="1">
                <a:latin typeface="Berlin Sans FB" panose="020E0602020502020306" pitchFamily="34" charset="0"/>
              </a:rPr>
              <a:t>fresh</a:t>
            </a:r>
            <a:endParaRPr lang="fr-FR" sz="2800" dirty="0">
              <a:latin typeface="Berlin Sans FB" panose="020E0602020502020306" pitchFamily="34" charset="0"/>
            </a:endParaRPr>
          </a:p>
          <a:p>
            <a:r>
              <a:rPr lang="fr-FR" sz="2800" dirty="0">
                <a:latin typeface="Berlin Sans FB" panose="020E0602020502020306" pitchFamily="34" charset="0"/>
              </a:rPr>
              <a:t>Pastoral </a:t>
            </a:r>
            <a:r>
              <a:rPr lang="fr-FR" sz="2800" dirty="0" err="1">
                <a:latin typeface="Berlin Sans FB" panose="020E0602020502020306" pitchFamily="34" charset="0"/>
              </a:rPr>
              <a:t>scene</a:t>
            </a:r>
            <a:r>
              <a:rPr lang="fr-FR" sz="2800" dirty="0">
                <a:latin typeface="Berlin Sans FB" panose="020E0602020502020306" pitchFamily="34" charset="0"/>
              </a:rPr>
              <a:t> of the </a:t>
            </a:r>
            <a:r>
              <a:rPr lang="fr-FR" sz="2800" dirty="0" err="1">
                <a:latin typeface="Berlin Sans FB" panose="020E0602020502020306" pitchFamily="34" charset="0"/>
              </a:rPr>
              <a:t>gallant</a:t>
            </a:r>
            <a:r>
              <a:rPr lang="fr-FR" sz="2800" dirty="0">
                <a:latin typeface="Berlin Sans FB" panose="020E0602020502020306" pitchFamily="34" charset="0"/>
              </a:rPr>
              <a:t> South</a:t>
            </a:r>
          </a:p>
          <a:p>
            <a:endParaRPr lang="fr-FR" sz="2800" dirty="0">
              <a:latin typeface="Berlin Sans FB" panose="020E0602020502020306" pitchFamily="34" charset="0"/>
            </a:endParaRPr>
          </a:p>
          <a:p>
            <a:r>
              <a:rPr lang="fr-FR" sz="2800" dirty="0">
                <a:latin typeface="Berlin Sans FB" panose="020E0602020502020306" pitchFamily="34" charset="0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E41FFD2-7A9D-BAAC-121C-510D140615B1}"/>
              </a:ext>
            </a:extLst>
          </p:cNvPr>
          <p:cNvSpPr txBox="1"/>
          <p:nvPr/>
        </p:nvSpPr>
        <p:spPr>
          <a:xfrm>
            <a:off x="6272781" y="1739390"/>
            <a:ext cx="574243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Black bodies </a:t>
            </a:r>
            <a:r>
              <a:rPr lang="fr-FR" sz="2800" dirty="0" err="1">
                <a:latin typeface="Berlin Sans FB" panose="020E0602020502020306" pitchFamily="34" charset="0"/>
              </a:rPr>
              <a:t>swinging</a:t>
            </a:r>
            <a:endParaRPr lang="fr-FR" sz="2800" dirty="0">
              <a:latin typeface="Berlin Sans FB" panose="020E0602020502020306" pitchFamily="34" charset="0"/>
            </a:endParaRPr>
          </a:p>
          <a:p>
            <a:r>
              <a:rPr lang="fr-FR" sz="2800" dirty="0" err="1">
                <a:latin typeface="Berlin Sans FB" panose="020E0602020502020306" pitchFamily="34" charset="0"/>
              </a:rPr>
              <a:t>Smell</a:t>
            </a:r>
            <a:r>
              <a:rPr lang="fr-FR" sz="2800" dirty="0">
                <a:latin typeface="Berlin Sans FB" panose="020E0602020502020306" pitchFamily="34" charset="0"/>
              </a:rPr>
              <a:t> of </a:t>
            </a:r>
            <a:r>
              <a:rPr lang="fr-FR" sz="2800" dirty="0" err="1">
                <a:latin typeface="Berlin Sans FB" panose="020E0602020502020306" pitchFamily="34" charset="0"/>
              </a:rPr>
              <a:t>burning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flesh</a:t>
            </a:r>
            <a:endParaRPr lang="fr-FR" sz="2800" dirty="0">
              <a:latin typeface="Berlin Sans FB" panose="020E0602020502020306" pitchFamily="34" charset="0"/>
            </a:endParaRPr>
          </a:p>
          <a:p>
            <a:r>
              <a:rPr lang="fr-FR" sz="2800" dirty="0" err="1">
                <a:latin typeface="Berlin Sans FB" panose="020E0602020502020306" pitchFamily="34" charset="0"/>
              </a:rPr>
              <a:t>Bulging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eyes</a:t>
            </a:r>
            <a:r>
              <a:rPr lang="fr-FR" sz="2800" dirty="0">
                <a:latin typeface="Berlin Sans FB" panose="020E0602020502020306" pitchFamily="34" charset="0"/>
              </a:rPr>
              <a:t> and </a:t>
            </a:r>
            <a:r>
              <a:rPr lang="fr-FR" sz="2800" dirty="0" err="1">
                <a:latin typeface="Berlin Sans FB" panose="020E0602020502020306" pitchFamily="34" charset="0"/>
              </a:rPr>
              <a:t>twisted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mouth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B7F25F7-DA7F-B38D-2111-81D0D27F451A}"/>
              </a:ext>
            </a:extLst>
          </p:cNvPr>
          <p:cNvSpPr txBox="1"/>
          <p:nvPr/>
        </p:nvSpPr>
        <p:spPr>
          <a:xfrm>
            <a:off x="257646" y="4187121"/>
            <a:ext cx="117575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err="1">
                <a:latin typeface="Berlin Sans FB" panose="020E0602020502020306" pitchFamily="34" charset="0"/>
              </a:rPr>
              <a:t>Because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during</a:t>
            </a:r>
            <a:r>
              <a:rPr lang="fr-FR" sz="3200" dirty="0">
                <a:latin typeface="Berlin Sans FB" panose="020E0602020502020306" pitchFamily="34" charset="0"/>
              </a:rPr>
              <a:t> the </a:t>
            </a:r>
            <a:r>
              <a:rPr lang="fr-FR" sz="3200" dirty="0" err="1">
                <a:latin typeface="Berlin Sans FB" panose="020E0602020502020306" pitchFamily="34" charset="0"/>
              </a:rPr>
              <a:t>period</a:t>
            </a:r>
            <a:r>
              <a:rPr lang="fr-FR" sz="3200" dirty="0">
                <a:latin typeface="Berlin Sans FB" panose="020E0602020502020306" pitchFamily="34" charset="0"/>
              </a:rPr>
              <a:t> of </a:t>
            </a:r>
            <a:r>
              <a:rPr lang="fr-FR" sz="3200" dirty="0" err="1">
                <a:latin typeface="Berlin Sans FB" panose="020E0602020502020306" pitchFamily="34" charset="0"/>
              </a:rPr>
              <a:t>segregation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African</a:t>
            </a:r>
            <a:r>
              <a:rPr lang="fr-FR" sz="3200" dirty="0">
                <a:latin typeface="Berlin Sans FB" panose="020E0602020502020306" pitchFamily="34" charset="0"/>
              </a:rPr>
              <a:t>-American people </a:t>
            </a:r>
            <a:r>
              <a:rPr lang="fr-FR" sz="3200" dirty="0" err="1">
                <a:latin typeface="Berlin Sans FB" panose="020E0602020502020306" pitchFamily="34" charset="0"/>
              </a:rPr>
              <a:t>were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lynched</a:t>
            </a:r>
            <a:r>
              <a:rPr lang="fr-FR" sz="3200" dirty="0">
                <a:latin typeface="Berlin Sans FB" panose="020E0602020502020306" pitchFamily="34" charset="0"/>
              </a:rPr>
              <a:t> and </a:t>
            </a:r>
            <a:r>
              <a:rPr lang="fr-FR" sz="3200" dirty="0" err="1">
                <a:latin typeface="Berlin Sans FB" panose="020E0602020502020306" pitchFamily="34" charset="0"/>
              </a:rPr>
              <a:t>killed</a:t>
            </a:r>
            <a:r>
              <a:rPr lang="fr-FR" sz="3200" dirty="0">
                <a:latin typeface="Berlin Sans FB" panose="020E0602020502020306" pitchFamily="34" charset="0"/>
              </a:rPr>
              <a:t> for no </a:t>
            </a:r>
            <a:r>
              <a:rPr lang="fr-FR" sz="3200" dirty="0" err="1">
                <a:latin typeface="Berlin Sans FB" panose="020E0602020502020306" pitchFamily="34" charset="0"/>
              </a:rPr>
              <a:t>reason</a:t>
            </a:r>
            <a:r>
              <a:rPr lang="fr-FR" sz="3200" dirty="0">
                <a:latin typeface="Berlin Sans FB" panose="020E0602020502020306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52727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1583</TotalTime>
  <Words>76</Words>
  <Application>Microsoft Office PowerPoint</Application>
  <PresentationFormat>Grand écran</PresentationFormat>
  <Paragraphs>16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7" baseType="lpstr">
      <vt:lpstr>Arial</vt:lpstr>
      <vt:lpstr>Berlin Sans FB</vt:lpstr>
      <vt:lpstr>Calibri</vt:lpstr>
      <vt:lpstr>Calibri Light</vt:lpstr>
      <vt:lpstr>Thème Office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Adrienn Millet</dc:creator>
  <cp:lastModifiedBy>Eleve</cp:lastModifiedBy>
  <cp:revision>41</cp:revision>
  <dcterms:created xsi:type="dcterms:W3CDTF">2023-09-19T06:46:09Z</dcterms:created>
  <dcterms:modified xsi:type="dcterms:W3CDTF">2023-12-04T09:10:45Z</dcterms:modified>
</cp:coreProperties>
</file>