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57" r:id="rId11"/>
    <p:sldId id="256" r:id="rId12"/>
    <p:sldId id="258" r:id="rId13"/>
    <p:sldId id="269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B60F0-7044-4446-B755-C479244EB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F37E5D-35BA-46C6-B80C-D47BAD3C8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688114-A990-471B-8583-9DB6F284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CCC36-D611-45C6-A1DE-22705F58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F6EBD-A5AE-45F9-84C0-B0327BDB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8D6DC-25FF-414A-8A8C-7F9CC097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11E787-3545-4C75-8C0E-79114E219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5D20C9-EF75-4EDB-B4C8-AD515E08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8AE9F-4958-419C-8A4B-5FF438EA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80E717-A9AC-4E55-BAE1-CE2FFFAD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EBAACD-A137-48FC-BC53-29479C205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5D5C60-6F1F-4FB1-9BC3-6638F1BDF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26F4C5-D0F8-47A3-9D8A-E3C3C82E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5CAC08-1431-49CB-BBD2-1D540C40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308801-0B91-4CE8-8926-E23AA880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1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2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6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FA7D0-61CF-44EA-B8EC-2BC87134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D18772-BEDA-49E1-9E31-029114361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61D3B6-C96B-49E4-B092-01DF8839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F4A60F-448E-4B0F-9BF6-9A935A52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4FE803-2CF6-4FB0-A21D-38041CA7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188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62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6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8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73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27C9E-8354-477F-882E-7B28368D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86B5B2-1360-4879-8B54-C7DD2CAE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02D7DA-2D5C-4E15-976B-DF54697E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63DD0-C3FE-4501-8190-44508ABC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19749-EF66-40EB-8640-18C321D7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7D310-2CEE-4428-A20A-957CBD39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02E32-FC6F-4751-B43F-46BD1410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3F5AA2-4006-489F-A63C-755942238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68A7BA-D114-4469-BAF4-47253AB5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10B3FA-1F72-44A9-AD91-82DBCA5E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FA273E-E2FA-4F4E-ADA8-7605B251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423E5A-5B70-42F6-A3E8-82DC574AE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D81D3-0F16-4406-BBF4-B1998321E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A817F4-D5F7-4382-A0D7-671A4BF75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28091C-E8CD-48CE-B2EB-92CF64BD8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15F023-6F88-4956-9514-534C7467D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BE843D7-E68C-4485-94DD-E93E9890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635E2B-4F84-41FD-867C-808B646B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7627D4-9055-418C-B1D5-9FFD9FA2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DE2E67-FE12-4798-AA28-A2E48D09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00E897-4D64-46FA-9E62-E9D2287A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D22413-7697-462E-8250-4BDD2E89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9EFCA7-85FA-4FEC-8403-0C7EA6D0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6F0487-65A2-4EBB-BEA4-414C0FA3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B8EA2C-F66E-4615-9E3C-84348AFC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8B59C-ACBF-4221-A682-72946B62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480A4-01FF-4919-8BFC-C6283294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5F1BBD-FB45-4D1B-A35D-B5041AD3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3F97A8-0518-43FD-BE2D-FD3C1FC3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CF4889-EFF6-4A9F-B75B-F84168C74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6A0004-F2D1-4927-B343-44C8C640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B24F70-BB7D-4681-967B-6AFBD64C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48747-3F1D-4C23-9E86-64A887A6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4F7730-6644-49D0-BAFB-B978BA4CC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70428B-1505-4FA0-8EE7-F1DE3168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410F72-1CF0-4408-8DD6-B30D27DB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2A1D8B-1F95-4968-BE30-5F9680D9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2BEF98-9631-4632-A6A5-15D9F4A9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D8DEF8-9696-473E-9267-8202B202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A943E-8BC7-4871-8C1E-DA6E13706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A3E12-ED6D-43C2-A729-BB8C04F4F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48B132-0851-4DEC-ACA7-3BD3573F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99C68-F1EF-44F7-835F-3FB4F2102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3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1050C-C382-45D1-A395-C281E4EB6E3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5AA75-8BC3-4DC7-A018-F89EAE617A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0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02216-3E28-E1F1-0F63-B69D1D3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Banksy </a:t>
            </a:r>
            <a:r>
              <a:rPr lang="fr-FR" dirty="0" err="1">
                <a:latin typeface="Berlin Sans FB" panose="020E0602020502020306" pitchFamily="34" charset="0"/>
              </a:rPr>
              <a:t>does</a:t>
            </a:r>
            <a:r>
              <a:rPr lang="fr-FR" dirty="0">
                <a:latin typeface="Berlin Sans FB" panose="020E0602020502020306" pitchFamily="34" charset="0"/>
              </a:rPr>
              <a:t> NEW YORK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3B3047-B80E-EA32-097D-B982365E2E2D}"/>
              </a:ext>
            </a:extLst>
          </p:cNvPr>
          <p:cNvSpPr/>
          <p:nvPr/>
        </p:nvSpPr>
        <p:spPr>
          <a:xfrm>
            <a:off x="361951" y="2295525"/>
            <a:ext cx="11496674" cy="35909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Watch and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concentrate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on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you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b="0" u="none" strike="noStrike" baseline="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understand</a:t>
            </a:r>
            <a:r>
              <a:rPr lang="fr-FR" sz="4000" b="0" u="none" strike="noStrike" baseline="0" dirty="0">
                <a:solidFill>
                  <a:schemeClr val="bg1"/>
                </a:solidFill>
                <a:latin typeface="Berlin Sans FB" panose="020E0602020502020306" pitchFamily="34" charset="0"/>
              </a:rPr>
              <a:t>!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67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1C036CC-AC87-80A7-2AF0-566698CF8B21}"/>
              </a:ext>
            </a:extLst>
          </p:cNvPr>
          <p:cNvGrpSpPr/>
          <p:nvPr/>
        </p:nvGrpSpPr>
        <p:grpSpPr>
          <a:xfrm>
            <a:off x="2050991" y="478849"/>
            <a:ext cx="7942095" cy="5432015"/>
            <a:chOff x="1621784" y="1038687"/>
            <a:chExt cx="5048176" cy="4037189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7741C0-E26C-4773-9794-88FACD11E1EA}"/>
                </a:ext>
              </a:extLst>
            </p:cNvPr>
            <p:cNvSpPr/>
            <p:nvPr/>
          </p:nvSpPr>
          <p:spPr>
            <a:xfrm>
              <a:off x="3045041" y="2725444"/>
              <a:ext cx="2201662" cy="9410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entury Gothic" panose="020B0502020202020204" pitchFamily="34" charset="0"/>
                </a:rPr>
                <a:t>Facts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0826E16-944F-494D-8F16-B6B1D4F86228}"/>
                </a:ext>
              </a:extLst>
            </p:cNvPr>
            <p:cNvSpPr txBox="1"/>
            <p:nvPr/>
          </p:nvSpPr>
          <p:spPr>
            <a:xfrm>
              <a:off x="1621784" y="1038687"/>
              <a:ext cx="2201662" cy="17155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Places</a:t>
              </a:r>
            </a:p>
            <a:p>
              <a:pPr algn="ctr"/>
              <a:r>
                <a:rPr lang="en-US" sz="2400" b="1" u="none" strike="noStrike" baseline="0" dirty="0">
                  <a:latin typeface="DINOT-LightItalic"/>
                </a:rPr>
                <a:t>on Cara </a:t>
              </a:r>
              <a:r>
                <a:rPr lang="en-US" sz="2400" b="1" u="none" strike="noStrike" baseline="0" dirty="0" err="1">
                  <a:latin typeface="DINOT-LightItalic"/>
                </a:rPr>
                <a:t>Tabachnik’s</a:t>
              </a:r>
              <a:r>
                <a:rPr lang="en-US" sz="2400" b="1" u="none" strike="noStrike" baseline="0" dirty="0">
                  <a:latin typeface="DINOT-LightItalic"/>
                </a:rPr>
                <a:t> building/in East Williamsburg</a:t>
              </a:r>
              <a:endParaRPr lang="en-US" sz="2400" b="1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52335C3-BD3A-459E-9BED-F585A4EDC24D}"/>
                </a:ext>
              </a:extLst>
            </p:cNvPr>
            <p:cNvSpPr txBox="1"/>
            <p:nvPr/>
          </p:nvSpPr>
          <p:spPr>
            <a:xfrm>
              <a:off x="4468298" y="1038687"/>
              <a:ext cx="2201662" cy="1166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Dates</a:t>
              </a:r>
            </a:p>
            <a:p>
              <a:pPr algn="ctr"/>
              <a:r>
                <a:rPr lang="fr-FR" sz="2400" b="1" dirty="0">
                  <a:latin typeface="DINOT-LightItalic"/>
                </a:rPr>
                <a:t>on </a:t>
              </a:r>
              <a:r>
                <a:rPr lang="fr-FR" sz="2400" b="1" dirty="0" err="1">
                  <a:latin typeface="DINOT-LightItalic"/>
                </a:rPr>
                <a:t>October</a:t>
              </a:r>
              <a:r>
                <a:rPr lang="fr-FR" sz="2400" b="1" dirty="0">
                  <a:latin typeface="DINOT-LightItalic"/>
                </a:rPr>
                <a:t> 17</a:t>
              </a:r>
              <a:endParaRPr lang="en-US" sz="2400" b="1" dirty="0">
                <a:latin typeface="DINOT-LightItalic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AF21753-456D-4D51-BAD6-A9649FFC99DF}"/>
                </a:ext>
              </a:extLst>
            </p:cNvPr>
            <p:cNvSpPr txBox="1"/>
            <p:nvPr/>
          </p:nvSpPr>
          <p:spPr>
            <a:xfrm>
              <a:off x="3045041" y="3886396"/>
              <a:ext cx="2201662" cy="11894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Events</a:t>
              </a:r>
            </a:p>
            <a:p>
              <a:pPr algn="ctr"/>
              <a:r>
                <a:rPr lang="fr-FR" sz="2400" b="1" dirty="0">
                  <a:latin typeface="DINOT-LightItalic"/>
                </a:rPr>
                <a:t>Banksy </a:t>
              </a:r>
              <a:r>
                <a:rPr lang="fr-FR" sz="2400" b="1" dirty="0" err="1">
                  <a:latin typeface="DINOT-LightItalic"/>
                </a:rPr>
                <a:t>painted</a:t>
              </a:r>
              <a:r>
                <a:rPr lang="fr-FR" sz="2400" b="1" dirty="0">
                  <a:latin typeface="DINOT-LightItalic"/>
                </a:rPr>
                <a:t> a mural</a:t>
              </a:r>
              <a:endParaRPr lang="en-US" sz="2400" b="1" dirty="0">
                <a:latin typeface="DINOT-LightItalic"/>
              </a:endParaRPr>
            </a:p>
            <a:p>
              <a:pPr algn="ctr"/>
              <a:endParaRPr lang="en-US" sz="2000" b="1" dirty="0">
                <a:latin typeface="DINOT-LightItalic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F64ACD-7334-44BD-8377-5F7917F30657}"/>
                </a:ext>
              </a:extLst>
            </p:cNvPr>
            <p:cNvCxnSpPr>
              <a:stCxn id="5" idx="2"/>
              <a:endCxn id="4" idx="1"/>
            </p:cNvCxnSpPr>
            <p:nvPr/>
          </p:nvCxnSpPr>
          <p:spPr>
            <a:xfrm>
              <a:off x="2722615" y="2754282"/>
              <a:ext cx="644852" cy="10897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33F4ADB-ACEF-47EC-8B16-8D5EC8EB9D0D}"/>
                </a:ext>
              </a:extLst>
            </p:cNvPr>
            <p:cNvCxnSpPr>
              <a:cxnSpLocks/>
              <a:stCxn id="6" idx="2"/>
              <a:endCxn id="4" idx="7"/>
            </p:cNvCxnSpPr>
            <p:nvPr/>
          </p:nvCxnSpPr>
          <p:spPr>
            <a:xfrm flipH="1">
              <a:off x="4924277" y="2205292"/>
              <a:ext cx="644853" cy="657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3F8B77A-DFD0-4C65-9A4E-92715A7A92A9}"/>
                </a:ext>
              </a:extLst>
            </p:cNvPr>
            <p:cNvCxnSpPr>
              <a:cxnSpLocks/>
              <a:stCxn id="4" idx="4"/>
              <a:endCxn id="7" idx="0"/>
            </p:cNvCxnSpPr>
            <p:nvPr/>
          </p:nvCxnSpPr>
          <p:spPr>
            <a:xfrm>
              <a:off x="4145872" y="3666477"/>
              <a:ext cx="0" cy="2199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D366EB-8307-DDEC-147B-C8A1010631A4}"/>
              </a:ext>
            </a:extLst>
          </p:cNvPr>
          <p:cNvSpPr/>
          <p:nvPr/>
        </p:nvSpPr>
        <p:spPr>
          <a:xfrm>
            <a:off x="2198914" y="827238"/>
            <a:ext cx="3156857" cy="11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8A2DC6-D123-9937-793D-6AA39184B2A0}"/>
              </a:ext>
            </a:extLst>
          </p:cNvPr>
          <p:cNvSpPr/>
          <p:nvPr/>
        </p:nvSpPr>
        <p:spPr>
          <a:xfrm>
            <a:off x="6682763" y="844858"/>
            <a:ext cx="3156857" cy="11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4A16D-7A19-8426-30DF-1178F2168D26}"/>
              </a:ext>
            </a:extLst>
          </p:cNvPr>
          <p:cNvSpPr/>
          <p:nvPr/>
        </p:nvSpPr>
        <p:spPr>
          <a:xfrm>
            <a:off x="4443609" y="4585122"/>
            <a:ext cx="3156857" cy="11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2CB15E1-02E5-9B75-495F-40916F16E00D}"/>
              </a:ext>
            </a:extLst>
          </p:cNvPr>
          <p:cNvGrpSpPr/>
          <p:nvPr/>
        </p:nvGrpSpPr>
        <p:grpSpPr>
          <a:xfrm>
            <a:off x="521929" y="426064"/>
            <a:ext cx="10768111" cy="5720573"/>
            <a:chOff x="605906" y="1265819"/>
            <a:chExt cx="7874654" cy="3766333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7741C0-E26C-4773-9794-88FACD11E1EA}"/>
                </a:ext>
              </a:extLst>
            </p:cNvPr>
            <p:cNvSpPr/>
            <p:nvPr/>
          </p:nvSpPr>
          <p:spPr>
            <a:xfrm>
              <a:off x="4354497" y="2762137"/>
              <a:ext cx="2831976" cy="9410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Reactions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0826E16-944F-494D-8F16-B6B1D4F86228}"/>
                </a:ext>
              </a:extLst>
            </p:cNvPr>
            <p:cNvSpPr txBox="1"/>
            <p:nvPr/>
          </p:nvSpPr>
          <p:spPr>
            <a:xfrm>
              <a:off x="605906" y="3998713"/>
              <a:ext cx="3654771" cy="10334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DINOT-LightItalic"/>
                </a:rPr>
                <a:t>The Mayor is irritated, even furious, he wants to arrest Banksy and charge him with vandalism. He also wants to paint over his murals.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F64ACD-7334-44BD-8377-5F7917F30657}"/>
                </a:ext>
              </a:extLst>
            </p:cNvPr>
            <p:cNvCxnSpPr>
              <a:cxnSpLocks/>
              <a:stCxn id="5" idx="0"/>
              <a:endCxn id="4" idx="2"/>
            </p:cNvCxnSpPr>
            <p:nvPr/>
          </p:nvCxnSpPr>
          <p:spPr>
            <a:xfrm flipV="1">
              <a:off x="2433292" y="3232654"/>
              <a:ext cx="1921205" cy="7660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33F4ADB-ACEF-47EC-8B16-8D5EC8EB9D0D}"/>
                </a:ext>
              </a:extLst>
            </p:cNvPr>
            <p:cNvCxnSpPr>
              <a:cxnSpLocks/>
              <a:stCxn id="18" idx="2"/>
              <a:endCxn id="4" idx="0"/>
            </p:cNvCxnSpPr>
            <p:nvPr/>
          </p:nvCxnSpPr>
          <p:spPr>
            <a:xfrm flipH="1">
              <a:off x="5770485" y="2056096"/>
              <a:ext cx="877419" cy="7060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BF87D9D-F8F0-4553-8B10-7D8ADB6BEBDA}"/>
                </a:ext>
              </a:extLst>
            </p:cNvPr>
            <p:cNvCxnSpPr>
              <a:cxnSpLocks/>
              <a:stCxn id="4" idx="4"/>
              <a:endCxn id="20" idx="0"/>
            </p:cNvCxnSpPr>
            <p:nvPr/>
          </p:nvCxnSpPr>
          <p:spPr>
            <a:xfrm>
              <a:off x="5770485" y="3703170"/>
              <a:ext cx="882690" cy="2959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BBB2AA3-A6E0-4735-9DD8-72B653A8AA58}"/>
                </a:ext>
              </a:extLst>
            </p:cNvPr>
            <p:cNvSpPr txBox="1"/>
            <p:nvPr/>
          </p:nvSpPr>
          <p:spPr>
            <a:xfrm>
              <a:off x="4820518" y="1265819"/>
              <a:ext cx="3654771" cy="79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u="none" strike="noStrike" baseline="0" dirty="0">
                  <a:latin typeface="DINOT-LightItalic"/>
                </a:rPr>
                <a:t>Cara and her family are puzzled, they don’t know </a:t>
              </a:r>
              <a:r>
                <a:rPr lang="fr-FR" sz="2400" b="1" u="none" strike="noStrike" baseline="0" dirty="0" err="1">
                  <a:latin typeface="DINOT-LightItalic"/>
                </a:rPr>
                <a:t>what</a:t>
              </a:r>
              <a:r>
                <a:rPr lang="fr-FR" sz="2400" b="1" u="none" strike="noStrike" baseline="0" dirty="0">
                  <a:latin typeface="DINOT-LightItalic"/>
                </a:rPr>
                <a:t> to do. (</a:t>
              </a:r>
              <a:r>
                <a:rPr lang="fr-FR" sz="2400" b="1" u="none" strike="noStrike" baseline="0" dirty="0" err="1">
                  <a:latin typeface="DINOT-LightItalic"/>
                </a:rPr>
                <a:t>puzzled</a:t>
              </a:r>
              <a:r>
                <a:rPr lang="fr-FR" sz="2400" b="1" u="none" strike="noStrike" baseline="0" dirty="0">
                  <a:latin typeface="DINOT-LightItalic"/>
                </a:rPr>
                <a:t> = perplexe)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6209512-C988-4E12-8CF0-3B6268946949}"/>
                </a:ext>
              </a:extLst>
            </p:cNvPr>
            <p:cNvSpPr txBox="1"/>
            <p:nvPr/>
          </p:nvSpPr>
          <p:spPr>
            <a:xfrm>
              <a:off x="4825789" y="3999160"/>
              <a:ext cx="3654771" cy="243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-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8959B30-3790-6DAB-CFD1-C5F59D57A61A}"/>
              </a:ext>
            </a:extLst>
          </p:cNvPr>
          <p:cNvSpPr/>
          <p:nvPr/>
        </p:nvSpPr>
        <p:spPr>
          <a:xfrm>
            <a:off x="6363597" y="459786"/>
            <a:ext cx="4926443" cy="11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C8CF1-FE53-DC8C-360F-171098C03AAF}"/>
              </a:ext>
            </a:extLst>
          </p:cNvPr>
          <p:cNvSpPr/>
          <p:nvPr/>
        </p:nvSpPr>
        <p:spPr>
          <a:xfrm>
            <a:off x="557545" y="4596177"/>
            <a:ext cx="4926443" cy="142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3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04825" y="285750"/>
            <a:ext cx="1149635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Write a short description of Banksy and his work!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l"/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04825" y="285750"/>
            <a:ext cx="1149635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Write a short description of Banksy and his work!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Banksy is an anonymous British artist. He does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graffiti at night. In 2013, he stayed in NYC for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a month and created a piece of art every night.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His stencils are very expensive. A lot of people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love him and take pictures, but the mayor of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New York and the NYPD want to arrest him. His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works often have a political or social message.</a:t>
            </a:r>
          </a:p>
          <a:p>
            <a:pPr algn="l"/>
            <a:r>
              <a:rPr lang="en-US" sz="1800" b="0" i="0" u="none" strike="noStrike" baseline="0" dirty="0">
                <a:latin typeface="TektonPro-Regular"/>
              </a:rPr>
              <a:t>He tries to denounce things.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1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02216-3E28-E1F1-0F63-B69D1D3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Banksy </a:t>
            </a:r>
            <a:r>
              <a:rPr lang="fr-FR" dirty="0" err="1">
                <a:latin typeface="Berlin Sans FB" panose="020E0602020502020306" pitchFamily="34" charset="0"/>
              </a:rPr>
              <a:t>does</a:t>
            </a:r>
            <a:r>
              <a:rPr lang="fr-FR" dirty="0">
                <a:latin typeface="Berlin Sans FB" panose="020E0602020502020306" pitchFamily="34" charset="0"/>
              </a:rPr>
              <a:t> NEW YORK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3B3047-B80E-EA32-097D-B982365E2E2D}"/>
              </a:ext>
            </a:extLst>
          </p:cNvPr>
          <p:cNvSpPr/>
          <p:nvPr/>
        </p:nvSpPr>
        <p:spPr>
          <a:xfrm>
            <a:off x="361951" y="2295525"/>
            <a:ext cx="11496674" cy="42576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In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your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group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discuss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the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video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IN ENGLISH.</a:t>
            </a:r>
          </a:p>
          <a:p>
            <a:pPr marL="0" indent="0" algn="l">
              <a:buNone/>
            </a:pP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happened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 </a:t>
            </a:r>
          </a:p>
          <a:p>
            <a:pPr marL="0" indent="0" algn="l">
              <a:buNone/>
            </a:pP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was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the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reaction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</a:t>
            </a:r>
          </a:p>
          <a:p>
            <a:pPr marL="0" indent="0" algn="l">
              <a:buNone/>
            </a:pP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5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02216-3E28-E1F1-0F63-B69D1D3E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Berlin Sans FB" panose="020E0602020502020306" pitchFamily="34" charset="0"/>
              </a:rPr>
              <a:t>Banksy </a:t>
            </a:r>
            <a:r>
              <a:rPr lang="fr-FR" dirty="0" err="1">
                <a:latin typeface="Berlin Sans FB" panose="020E0602020502020306" pitchFamily="34" charset="0"/>
              </a:rPr>
              <a:t>does</a:t>
            </a:r>
            <a:r>
              <a:rPr lang="fr-FR" dirty="0">
                <a:latin typeface="Berlin Sans FB" panose="020E0602020502020306" pitchFamily="34" charset="0"/>
              </a:rPr>
              <a:t> NEW YORK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63B3047-B80E-EA32-097D-B982365E2E2D}"/>
              </a:ext>
            </a:extLst>
          </p:cNvPr>
          <p:cNvSpPr/>
          <p:nvPr/>
        </p:nvSpPr>
        <p:spPr>
          <a:xfrm>
            <a:off x="361951" y="2295525"/>
            <a:ext cx="11496674" cy="42576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What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makes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Banksy’s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work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appealing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loveable</a:t>
            </a:r>
            <a:r>
              <a:rPr lang="fr-FR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</a:t>
            </a:r>
          </a:p>
          <a:p>
            <a:pPr marL="0" indent="0" algn="l">
              <a:buNone/>
            </a:pP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Read the title of the article.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1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Read the title of the article.</a:t>
            </a:r>
          </a:p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Can you link it to the video?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3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What do you think: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what happened to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Cara </a:t>
            </a:r>
            <a:r>
              <a:rPr lang="en-US" sz="4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Tabachnik</a:t>
            </a: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?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9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How do you think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she reacted?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4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00AEFE5-C851-C318-691B-D8B47ADBE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0283"/>
          <a:stretch/>
        </p:blipFill>
        <p:spPr bwMode="auto">
          <a:xfrm>
            <a:off x="533082" y="285750"/>
            <a:ext cx="4458335" cy="628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B530C13-444B-5396-9322-9EB24052EA9A}"/>
              </a:ext>
            </a:extLst>
          </p:cNvPr>
          <p:cNvSpPr/>
          <p:nvPr/>
        </p:nvSpPr>
        <p:spPr>
          <a:xfrm>
            <a:off x="5172075" y="285750"/>
            <a:ext cx="6829106" cy="641032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Read the article.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Pick out information about: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the facts /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the people involved / </a:t>
            </a:r>
          </a:p>
          <a:p>
            <a:pPr marL="0" indent="0" algn="l">
              <a:buNone/>
            </a:pPr>
            <a:r>
              <a:rPr lang="en-US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their reactions</a:t>
            </a:r>
            <a:endParaRPr lang="fr-FR" sz="4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F7F20FC-9892-5011-4D19-35C5A2AAAA1F}"/>
              </a:ext>
            </a:extLst>
          </p:cNvPr>
          <p:cNvGrpSpPr/>
          <p:nvPr/>
        </p:nvGrpSpPr>
        <p:grpSpPr>
          <a:xfrm>
            <a:off x="1528478" y="170940"/>
            <a:ext cx="9090318" cy="5856062"/>
            <a:chOff x="1621784" y="1038687"/>
            <a:chExt cx="5218749" cy="4031965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157741C0-E26C-4773-9794-88FACD11E1EA}"/>
                </a:ext>
              </a:extLst>
            </p:cNvPr>
            <p:cNvSpPr/>
            <p:nvPr/>
          </p:nvSpPr>
          <p:spPr>
            <a:xfrm>
              <a:off x="2938509" y="2725444"/>
              <a:ext cx="2809809" cy="94103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Century Gothic" panose="020B0502020202020204" pitchFamily="34" charset="0"/>
                </a:rPr>
                <a:t>People Involved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0826E16-944F-494D-8F16-B6B1D4F86228}"/>
                </a:ext>
              </a:extLst>
            </p:cNvPr>
            <p:cNvSpPr txBox="1"/>
            <p:nvPr/>
          </p:nvSpPr>
          <p:spPr>
            <a:xfrm>
              <a:off x="1621784" y="1038687"/>
              <a:ext cx="2184429" cy="1335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Private citizens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Cara </a:t>
              </a:r>
              <a:r>
                <a:rPr lang="fr-FR" sz="2400" b="1" i="0" u="none" strike="noStrike" baseline="0" dirty="0" err="1">
                  <a:latin typeface="DINOT-Bold"/>
                </a:rPr>
                <a:t>Tabachnik</a:t>
              </a:r>
              <a:endParaRPr lang="fr-FR" sz="2400" b="1" i="0" u="none" strike="noStrike" baseline="0" dirty="0">
                <a:latin typeface="DINOT-Bold"/>
              </a:endParaRPr>
            </a:p>
            <a:p>
              <a:r>
                <a:rPr lang="en-US" sz="2400" b="1" dirty="0">
                  <a:latin typeface="DINOT-Bold"/>
                </a:rPr>
                <a:t>Cara’s father</a:t>
              </a: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52335C3-BD3A-459E-9BED-F585A4EDC24D}"/>
                </a:ext>
              </a:extLst>
            </p:cNvPr>
            <p:cNvSpPr txBox="1"/>
            <p:nvPr/>
          </p:nvSpPr>
          <p:spPr>
            <a:xfrm>
              <a:off x="4468298" y="1038687"/>
              <a:ext cx="2184429" cy="12714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Artist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Banksy</a:t>
              </a:r>
              <a:endParaRPr lang="en-US" sz="2400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F64ACD-7334-44BD-8377-5F7917F30657}"/>
                </a:ext>
              </a:extLst>
            </p:cNvPr>
            <p:cNvCxnSpPr>
              <a:cxnSpLocks/>
              <a:stCxn id="5" idx="2"/>
              <a:endCxn id="4" idx="1"/>
            </p:cNvCxnSpPr>
            <p:nvPr/>
          </p:nvCxnSpPr>
          <p:spPr>
            <a:xfrm>
              <a:off x="2713999" y="2373705"/>
              <a:ext cx="635997" cy="4895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E33F4ADB-ACEF-47EC-8B16-8D5EC8EB9D0D}"/>
                </a:ext>
              </a:extLst>
            </p:cNvPr>
            <p:cNvCxnSpPr>
              <a:cxnSpLocks/>
              <a:stCxn id="6" idx="2"/>
              <a:endCxn id="4" idx="7"/>
            </p:cNvCxnSpPr>
            <p:nvPr/>
          </p:nvCxnSpPr>
          <p:spPr>
            <a:xfrm flipH="1">
              <a:off x="5336831" y="2310133"/>
              <a:ext cx="223681" cy="5531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312CE27-9E9A-447F-AC47-808012F1EF27}"/>
                </a:ext>
              </a:extLst>
            </p:cNvPr>
            <p:cNvSpPr txBox="1"/>
            <p:nvPr/>
          </p:nvSpPr>
          <p:spPr>
            <a:xfrm>
              <a:off x="4656104" y="3672062"/>
              <a:ext cx="2184429" cy="1398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Officials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The NYPD</a:t>
              </a:r>
            </a:p>
            <a:p>
              <a:r>
                <a:rPr lang="fr-FR" sz="2400" b="1" i="0" u="none" strike="noStrike" baseline="0" dirty="0">
                  <a:latin typeface="DINOT-Bold"/>
                </a:rPr>
                <a:t>Michael Bloomberg, Mayor of New York</a:t>
              </a:r>
              <a:endParaRPr lang="en-US" sz="2400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  <a:p>
              <a:pPr algn="ctr"/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BF87D9D-F8F0-4553-8B10-7D8ADB6BEBDA}"/>
                </a:ext>
              </a:extLst>
            </p:cNvPr>
            <p:cNvCxnSpPr>
              <a:cxnSpLocks/>
              <a:stCxn id="4" idx="5"/>
              <a:endCxn id="25" idx="0"/>
            </p:cNvCxnSpPr>
            <p:nvPr/>
          </p:nvCxnSpPr>
          <p:spPr>
            <a:xfrm>
              <a:off x="5336831" y="3528666"/>
              <a:ext cx="411488" cy="1433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95C5FFCC-E478-413A-12D8-569C848AC282}"/>
              </a:ext>
            </a:extLst>
          </p:cNvPr>
          <p:cNvSpPr txBox="1"/>
          <p:nvPr/>
        </p:nvSpPr>
        <p:spPr>
          <a:xfrm>
            <a:off x="1528478" y="4222722"/>
            <a:ext cx="38049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Professionals</a:t>
            </a:r>
          </a:p>
          <a:p>
            <a:r>
              <a:rPr lang="en-US" sz="2400" b="1" i="0" u="none" strike="noStrike" baseline="0" dirty="0">
                <a:latin typeface="DINOT-Bold"/>
              </a:rPr>
              <a:t>lawyers / security companies / art</a:t>
            </a:r>
          </a:p>
          <a:p>
            <a:r>
              <a:rPr lang="en-US" sz="2400" b="1" i="0" u="none" strike="noStrike" baseline="0" dirty="0">
                <a:latin typeface="DINOT-Bold"/>
              </a:rPr>
              <a:t>experts / reporters</a:t>
            </a:r>
            <a:endParaRPr lang="en-US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3C8E262-78F0-B117-F009-16C7328208CF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265714" y="3787408"/>
            <a:ext cx="1273064" cy="435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4547354-868B-55EE-DEB5-6964EA4CAE70}"/>
              </a:ext>
            </a:extLst>
          </p:cNvPr>
          <p:cNvSpPr/>
          <p:nvPr/>
        </p:nvSpPr>
        <p:spPr>
          <a:xfrm>
            <a:off x="1595535" y="513184"/>
            <a:ext cx="2226491" cy="737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548DB-5938-D2C9-8CE5-338CC42F1741}"/>
              </a:ext>
            </a:extLst>
          </p:cNvPr>
          <p:cNvSpPr/>
          <p:nvPr/>
        </p:nvSpPr>
        <p:spPr>
          <a:xfrm>
            <a:off x="6562531" y="513184"/>
            <a:ext cx="2226491" cy="737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727F19-FA77-8C2C-4744-F8E32BAF8534}"/>
              </a:ext>
            </a:extLst>
          </p:cNvPr>
          <p:cNvSpPr/>
          <p:nvPr/>
        </p:nvSpPr>
        <p:spPr>
          <a:xfrm>
            <a:off x="1590474" y="4498434"/>
            <a:ext cx="2794914" cy="11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2A680-33D1-BC1E-F968-6B600EC38A1B}"/>
              </a:ext>
            </a:extLst>
          </p:cNvPr>
          <p:cNvSpPr/>
          <p:nvPr/>
        </p:nvSpPr>
        <p:spPr>
          <a:xfrm>
            <a:off x="6858560" y="4277092"/>
            <a:ext cx="3601056" cy="1166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aînée de condensation">
  <a:themeElements>
    <a:clrScheme name="Rouge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129</TotalTime>
  <Words>301</Words>
  <Application>Microsoft Office PowerPoint</Application>
  <PresentationFormat>Grand écran</PresentationFormat>
  <Paragraphs>66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Berlin Sans FB</vt:lpstr>
      <vt:lpstr>Calibri</vt:lpstr>
      <vt:lpstr>Calibri Light</vt:lpstr>
      <vt:lpstr>Century Gothic</vt:lpstr>
      <vt:lpstr>DINOT-Bold</vt:lpstr>
      <vt:lpstr>DINOT-LightItalic</vt:lpstr>
      <vt:lpstr>TektonPro-Regular</vt:lpstr>
      <vt:lpstr>Thème Office</vt:lpstr>
      <vt:lpstr>Traînée de condensation</vt:lpstr>
      <vt:lpstr>Banksy does NEW YORK</vt:lpstr>
      <vt:lpstr>Banksy does NEW YORK</vt:lpstr>
      <vt:lpstr>Banksy does NEW YORK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Adrienn Tóth</dc:creator>
  <cp:lastModifiedBy>Adrienn Millet</cp:lastModifiedBy>
  <cp:revision>6</cp:revision>
  <dcterms:created xsi:type="dcterms:W3CDTF">2021-05-05T17:29:35Z</dcterms:created>
  <dcterms:modified xsi:type="dcterms:W3CDTF">2023-04-10T19:20:57Z</dcterms:modified>
</cp:coreProperties>
</file>