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72" r:id="rId5"/>
    <p:sldId id="273" r:id="rId6"/>
    <p:sldId id="274" r:id="rId7"/>
    <p:sldId id="275" r:id="rId8"/>
    <p:sldId id="276" r:id="rId9"/>
    <p:sldId id="277" r:id="rId10"/>
    <p:sldId id="26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D734"/>
    <a:srgbClr val="FEF3B4"/>
    <a:srgbClr val="F1CF04"/>
    <a:srgbClr val="0D3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56BE7-DAC3-1E30-A09B-1B69461E1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C6D7D0-254B-F76A-271F-627769520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DE8536-F5F2-C46A-4448-DE22E1746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EBC6D3-786B-652B-7508-98046B86F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2490CE-E8D2-15EB-B6EB-E56614BA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06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6F51BC-7EFC-DD3E-C2D6-B09DEB09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ED1ED4-97AF-9608-2297-0BD89C007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E762A0-C401-D235-9988-370B69DAC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70DA7F-3EA1-9BEE-E3EE-EF4D0563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8E97B2-C71C-6776-ED44-D6B9E03D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88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859A600-057E-98D9-3490-3B079F63E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3D951D-98DD-8B18-70FF-80314C7D7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3BDD68-D386-BF28-85A6-54FFCD8D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357AEB-5074-1AD0-E933-C05F2B0E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4100A0-A9AA-5DE1-C4C1-CCABC101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07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9DD11E-CBAD-A407-B7D5-64A68F17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DFCE25-9A63-BA2B-E9CB-0623C07EA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984A91-97D6-C282-E642-AE03BE40A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73DC2B-3356-419D-4852-EC84A3DE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02390-436D-9475-36EF-AD400676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76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0859AF-4CEA-3480-80CF-D048DD25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F02512-4152-98AE-D626-0701E7D31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8585CC-8344-897D-E599-906E972D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D71ED4-CEA0-CA6F-884C-04CF725D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32A874-D7F0-1A9C-0E57-C6736174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21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6FDFA-D080-4377-64F2-8802B07E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15E6E1-E3B7-25EC-A827-0BD3C1905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6CF612-5E34-7710-1E61-3A32A3EF5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A43512-B1CE-A1FC-C68D-F857F1688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880B82-AAC4-B162-217E-ED6263B7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2934EE-CEF4-7011-250E-30A5B01D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53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6C760-5E03-3C5A-0BB4-EEFFF898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88C225-9B7A-C96C-9B6D-6A290FECA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2BDEEB-0222-13B0-4B2E-1178CDFCA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02A142-BBFE-7B93-F67A-A56064805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EEAF984-ABDF-0F1F-847F-A4E193E43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5185519-8FDA-453B-B2D8-84F1099F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3333548-853A-E86E-A390-4F5BF3BC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E3EBF78-4715-0F23-231A-3861185C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62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68437A-BA0D-FDE2-E7B8-3180860E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3A565B-3062-E3A4-8E7A-984DF691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A3349C-F6DE-F743-DFDB-DA29C2E9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DDE47C-B58F-AA18-F638-5CC985A6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32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0593F4-9F6D-9197-0CA6-1D12608F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5C2BE5-8574-3C1E-FD64-57BC9DA21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143FD1-903F-86EE-AFC8-845CF63C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36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C95673-1F33-26B4-B165-1712335BE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2EA2D-BF3B-6EC0-D595-599A5EF0C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5543E2-283B-A120-5D15-28BEDC0BA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7CCD46-5C7A-B23E-6798-5FE410308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F7E05E-DF4D-0E09-9C89-40A92F21E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5CA46B-EFB7-5954-C130-B59AD2A8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95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31C27-C373-0DB6-64C3-A34F74D7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5F2C2FF-DAC3-F7CD-1CAC-D84EFF87D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AB2964-394A-CAA3-A41C-C7BFD7D15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D5BAEA-0D80-A4AC-B3AC-AC799E85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11393D-E765-40F4-9F2A-E817A752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8E9B3E-1AD9-19A1-6295-7582209E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77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DBFD92-6E0A-89C0-2763-E641C413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0261BA-8D94-5DCF-7AC1-B8CFE3B86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5B0236-E340-4594-9DEE-17929C455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43299-679C-4A37-B1D4-A6DBA368B439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D026EE-557D-8826-5BBE-B8B931B70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75ED0F-3590-A545-3369-1B14F10A6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50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300942" y="937550"/>
            <a:ext cx="11628325" cy="57350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800" b="0" i="0" u="sng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800" u="sng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0" i="0" u="sng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Lesson 5 : </a:t>
            </a:r>
            <a:r>
              <a:rPr lang="fr-FR" sz="4800" b="0" i="0" u="sng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Bullying</a:t>
            </a:r>
            <a:r>
              <a:rPr lang="fr-FR" sz="4800" b="0" i="0" u="sng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– a </a:t>
            </a:r>
            <a:r>
              <a:rPr lang="fr-FR" sz="4800" b="0" i="0" u="sng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video</a:t>
            </a:r>
            <a:r>
              <a:rPr lang="fr-FR" sz="4800" b="0" i="0" u="sng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(</a:t>
            </a:r>
            <a:r>
              <a:rPr lang="fr-FR" sz="4800" b="0" i="0" u="sng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I’ve</a:t>
            </a:r>
            <a:r>
              <a:rPr lang="fr-FR" sz="4800" b="0" i="0" u="sng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4800" b="0" i="0" u="sng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experienced</a:t>
            </a:r>
            <a:r>
              <a:rPr lang="fr-FR" sz="4800" b="0" i="0" u="sng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4800" b="0" i="0" u="sng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bullying</a:t>
            </a:r>
            <a:r>
              <a:rPr lang="fr-FR" sz="4800" b="0" i="0" u="sng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)</a:t>
            </a:r>
            <a:endParaRPr lang="fr-FR" sz="2000" b="0" i="0" u="sng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E4E39D6A-A0A7-2E70-F3F2-FE0A965B9B03}"/>
              </a:ext>
            </a:extLst>
          </p:cNvPr>
          <p:cNvSpPr/>
          <p:nvPr/>
        </p:nvSpPr>
        <p:spPr>
          <a:xfrm>
            <a:off x="-1" y="0"/>
            <a:ext cx="10259367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Write in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your</a:t>
            </a: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copybook</a:t>
            </a:r>
            <a:r>
              <a:rPr lang="fr-FR" sz="3600" b="1" kern="0" dirty="0">
                <a:latin typeface="Gill Sans Ultra Bold" panose="020B0A02020104020203" pitchFamily="34" charset="0"/>
              </a:rPr>
              <a:t>:</a:t>
            </a:r>
            <a:endParaRPr lang="fr-FR" sz="3600" b="1" i="0" u="none" strike="noStrike" kern="1200" cap="none" spc="0" baseline="0" dirty="0"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245B47-36BE-0C42-826A-F6EACF6B7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579" y="-136165"/>
            <a:ext cx="1391274" cy="128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BC92E42-1F2A-00E0-77F6-E2CA3D1933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305" y="4186250"/>
            <a:ext cx="25908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25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9E0B38-B503-7B8B-427B-7B5DFE51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 : coins arrondis 4">
            <a:extLst>
              <a:ext uri="{FF2B5EF4-FFF2-40B4-BE49-F238E27FC236}">
                <a16:creationId xmlns:a16="http://schemas.microsoft.com/office/drawing/2014/main" id="{D5C35644-3634-4CD2-00CD-15C5D926F0DF}"/>
              </a:ext>
            </a:extLst>
          </p:cNvPr>
          <p:cNvSpPr/>
          <p:nvPr/>
        </p:nvSpPr>
        <p:spPr>
          <a:xfrm>
            <a:off x="300942" y="937550"/>
            <a:ext cx="11628325" cy="57350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6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Learn</a:t>
            </a:r>
            <a:r>
              <a:rPr lang="fr-FR" sz="66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how to </a:t>
            </a:r>
            <a:r>
              <a:rPr lang="fr-FR" sz="66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give</a:t>
            </a:r>
            <a:r>
              <a:rPr lang="fr-FR" sz="66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</a:t>
            </a:r>
            <a:r>
              <a:rPr lang="fr-FR" sz="66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advice</a:t>
            </a:r>
            <a:r>
              <a:rPr lang="fr-FR" sz="66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66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Apprendre le point grammaire.</a:t>
            </a:r>
            <a:endParaRPr lang="fr-FR" sz="1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6" name="Flèche : pentagone 3">
            <a:extLst>
              <a:ext uri="{FF2B5EF4-FFF2-40B4-BE49-F238E27FC236}">
                <a16:creationId xmlns:a16="http://schemas.microsoft.com/office/drawing/2014/main" id="{56264288-E52C-CF2D-97E0-17D7DC33308E}"/>
              </a:ext>
            </a:extLst>
          </p:cNvPr>
          <p:cNvSpPr/>
          <p:nvPr/>
        </p:nvSpPr>
        <p:spPr>
          <a:xfrm>
            <a:off x="-1" y="0"/>
            <a:ext cx="5495925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Homework</a:t>
            </a:r>
          </a:p>
        </p:txBody>
      </p:sp>
    </p:spTree>
    <p:extLst>
      <p:ext uri="{BB962C8B-B14F-4D97-AF65-F5344CB8AC3E}">
        <p14:creationId xmlns:p14="http://schemas.microsoft.com/office/powerpoint/2010/main" val="209902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E4E39D6A-A0A7-2E70-F3F2-FE0A965B9B03}"/>
              </a:ext>
            </a:extLst>
          </p:cNvPr>
          <p:cNvSpPr/>
          <p:nvPr/>
        </p:nvSpPr>
        <p:spPr>
          <a:xfrm>
            <a:off x="-1" y="0"/>
            <a:ext cx="10259367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Watch the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video</a:t>
            </a: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and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listen</a:t>
            </a: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!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5CF0202-9DA6-AAA5-C42A-60E259D90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00" y="3110864"/>
            <a:ext cx="2131197" cy="327125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2C6E284-D508-E71D-AF85-7F4C83277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905" y="3110861"/>
            <a:ext cx="2128915" cy="32712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CD5DC58-D8E9-0485-5C0A-7BA01D11C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997" y="3110862"/>
            <a:ext cx="2506082" cy="327125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4A175FC-77EE-485B-4815-1259612AA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1820" y="3122788"/>
            <a:ext cx="2685821" cy="327125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7C96D53-5730-B57D-B31A-562E84F94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7120" y="3134715"/>
            <a:ext cx="2444400" cy="3271259"/>
          </a:xfrm>
          <a:prstGeom prst="rect">
            <a:avLst/>
          </a:prstGeom>
        </p:spPr>
      </p:pic>
      <p:sp>
        <p:nvSpPr>
          <p:cNvPr id="23" name="Rectangle : coins arrondis 4">
            <a:extLst>
              <a:ext uri="{FF2B5EF4-FFF2-40B4-BE49-F238E27FC236}">
                <a16:creationId xmlns:a16="http://schemas.microsoft.com/office/drawing/2014/main" id="{4BFEC275-F4AF-B46D-C8FB-B676C59E8874}"/>
              </a:ext>
            </a:extLst>
          </p:cNvPr>
          <p:cNvSpPr/>
          <p:nvPr/>
        </p:nvSpPr>
        <p:spPr>
          <a:xfrm>
            <a:off x="229800" y="1143635"/>
            <a:ext cx="11628325" cy="15008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These</a:t>
            </a:r>
            <a:r>
              <a:rPr lang="fr-FR" sz="4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young</a:t>
            </a:r>
            <a:r>
              <a:rPr lang="fr-FR" sz="4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adults</a:t>
            </a:r>
            <a:r>
              <a:rPr lang="fr-FR" sz="4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will</a:t>
            </a:r>
            <a:r>
              <a:rPr lang="fr-FR" sz="4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tell us </a:t>
            </a:r>
            <a:r>
              <a:rPr lang="fr-FR" sz="40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their</a:t>
            </a:r>
            <a:r>
              <a:rPr lang="fr-FR" sz="4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own</a:t>
            </a:r>
            <a:r>
              <a:rPr lang="fr-FR" sz="4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experience</a:t>
            </a:r>
            <a:r>
              <a:rPr lang="fr-FR" sz="4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about </a:t>
            </a:r>
            <a:r>
              <a:rPr lang="fr-FR" sz="40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being</a:t>
            </a:r>
            <a:r>
              <a:rPr lang="fr-FR" sz="4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bullied</a:t>
            </a:r>
            <a:endParaRPr lang="fr-FR" sz="16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F9820500-D9D9-25D9-FC7F-760CEEB343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1493"/>
            <a:ext cx="1066800" cy="1094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71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223520" y="121920"/>
            <a:ext cx="11705747" cy="655069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1. Match the vocabulary with the correct definition and write a–h next to the </a:t>
            </a: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numbers 1–8.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96C480E-4040-C9DC-A5E4-4344F25B5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8" y="2113280"/>
            <a:ext cx="12178422" cy="4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7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223520" y="121920"/>
            <a:ext cx="11705747" cy="655069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2. </a:t>
            </a:r>
            <a:r>
              <a:rPr lang="fr-FR" sz="48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Why</a:t>
            </a:r>
            <a:r>
              <a:rPr lang="fr-FR" sz="48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48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were</a:t>
            </a:r>
            <a:r>
              <a:rPr lang="fr-FR" sz="48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you</a:t>
            </a:r>
            <a:r>
              <a:rPr lang="fr-FR" sz="48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48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bullied</a:t>
            </a:r>
            <a:r>
              <a:rPr lang="fr-FR" sz="48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? </a:t>
            </a:r>
            <a:r>
              <a:rPr lang="fr-FR" sz="20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-0:14</a:t>
            </a: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72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571500" marR="0" lvl="0" indent="-5715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“B</a:t>
            </a:r>
            <a:r>
              <a:rPr lang="en-US" sz="36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ecause I looked______________________.”</a:t>
            </a: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- “I couldn’t ___________ </a:t>
            </a:r>
            <a:r>
              <a:rPr lang="en-US" sz="36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as fast as the other kids.”</a:t>
            </a: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12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223520" y="121920"/>
            <a:ext cx="11705747" cy="655069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3. What happened to you?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-0:20</a:t>
            </a: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>
                <a:solidFill>
                  <a:srgbClr val="000000"/>
                </a:solidFill>
                <a:latin typeface="Gill Sans Ultra Bold" panose="020B0A02020104020203" pitchFamily="34" charset="0"/>
              </a:rPr>
              <a:t>- </a:t>
            </a:r>
            <a:r>
              <a:rPr lang="en-US" sz="4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“</a:t>
            </a:r>
            <a:r>
              <a:rPr lang="en-US" sz="40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I was __________________ and ___________________ names.”</a:t>
            </a: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- “A girl in my class _______________ all my _______________ against me.”</a:t>
            </a: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3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223520" y="121920"/>
            <a:ext cx="11705747" cy="655069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4. How did bullying make you feel? </a:t>
            </a:r>
            <a:r>
              <a:rPr lang="en-US" sz="20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0:20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-0:43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4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Ultra Bold" panose="020B0A02020104020203" pitchFamily="34" charset="0"/>
              <a:ea typeface="+mn-ea"/>
              <a:cs typeface="+mn-cs"/>
            </a:endParaRP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5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223520" y="121920"/>
            <a:ext cx="11705747" cy="655069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4. What should the bullied students do?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0:44-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Ultra Bold" panose="020B0A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81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0" y="833118"/>
            <a:ext cx="12192000" cy="602488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Subject</a:t>
            </a:r>
            <a:r>
              <a:rPr lang="fr-FR" sz="32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:</a:t>
            </a:r>
            <a:endParaRPr lang="fr-FR" sz="32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3200" u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latin typeface="Gill Sans Ultra Bold" panose="020B0A02020104020203" pitchFamily="34" charset="0"/>
                <a:ea typeface="+mn-ea"/>
                <a:cs typeface="+mn-cs"/>
              </a:rPr>
              <a:t>-The </a:t>
            </a:r>
            <a:r>
              <a:rPr kumimoji="0" lang="fr-FR" sz="3200" u="none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latin typeface="Gill Sans Ultra Bold" panose="020B0A02020104020203" pitchFamily="34" charset="0"/>
                <a:ea typeface="+mn-ea"/>
                <a:cs typeface="+mn-cs"/>
              </a:rPr>
              <a:t>students</a:t>
            </a:r>
            <a:r>
              <a:rPr kumimoji="0" lang="fr-FR" sz="3200" u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latin typeface="Gill Sans Ultra Bold" panose="020B0A02020104020203" pitchFamily="34" charset="0"/>
                <a:ea typeface="+mn-ea"/>
                <a:cs typeface="+mn-cs"/>
              </a:rPr>
              <a:t> in the </a:t>
            </a:r>
            <a:r>
              <a:rPr kumimoji="0" lang="fr-FR" sz="3200" u="none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latin typeface="Gill Sans Ultra Bold" panose="020B0A02020104020203" pitchFamily="34" charset="0"/>
                <a:ea typeface="+mn-ea"/>
                <a:cs typeface="+mn-cs"/>
              </a:rPr>
              <a:t>video</a:t>
            </a:r>
            <a:endParaRPr kumimoji="0" lang="fr-FR" sz="3200" u="none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latin typeface="Gill Sans Ultra Bold" panose="020B0A02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-The </a:t>
            </a:r>
            <a:r>
              <a:rPr lang="fr-FR" sz="32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b</a:t>
            </a:r>
            <a:r>
              <a:rPr lang="fr-FR" sz="32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ullied</a:t>
            </a:r>
            <a:r>
              <a:rPr lang="fr-FR" sz="32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students</a:t>
            </a:r>
            <a:r>
              <a:rPr lang="fr-FR" sz="32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/</a:t>
            </a:r>
            <a:r>
              <a:rPr lang="fr-FR" sz="32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teens</a:t>
            </a:r>
            <a:r>
              <a:rPr lang="fr-FR" sz="3200" kern="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-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They</a:t>
            </a:r>
            <a:r>
              <a:rPr lang="fr-FR" sz="32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/</a:t>
            </a:r>
            <a:r>
              <a:rPr lang="fr-FR" sz="32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them</a:t>
            </a:r>
            <a:r>
              <a:rPr lang="fr-FR" sz="32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Ultra Bold" panose="020B0A02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It made ________ </a:t>
            </a:r>
            <a:r>
              <a:rPr lang="fr-FR" sz="32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feel</a:t>
            </a:r>
            <a:r>
              <a:rPr lang="fr-FR" sz="32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It made ________ question…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Ultra Bold" panose="020B0A02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If </a:t>
            </a:r>
            <a:r>
              <a:rPr lang="fr-FR" sz="32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you’re</a:t>
            </a:r>
            <a:r>
              <a:rPr lang="fr-FR" sz="32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experiencing</a:t>
            </a:r>
            <a:r>
              <a:rPr lang="fr-FR" sz="32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bullying</a:t>
            </a:r>
            <a:r>
              <a:rPr lang="fr-FR" sz="32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		</a:t>
            </a:r>
            <a:r>
              <a:rPr lang="fr-FR" sz="32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you</a:t>
            </a:r>
            <a:r>
              <a:rPr lang="fr-FR" sz="32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should</a:t>
            </a:r>
            <a:endParaRPr lang="fr-FR" sz="32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		</a:t>
            </a:r>
            <a:r>
              <a:rPr lang="fr-FR" sz="32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you’d</a:t>
            </a:r>
            <a:r>
              <a:rPr lang="fr-FR" sz="32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better</a:t>
            </a:r>
            <a:endParaRPr lang="fr-FR" sz="32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		I </a:t>
            </a:r>
            <a:r>
              <a:rPr lang="fr-FR" sz="32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advise</a:t>
            </a:r>
            <a:r>
              <a:rPr lang="fr-FR" sz="32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you</a:t>
            </a:r>
            <a:r>
              <a:rPr lang="fr-FR" sz="32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Ultra Bold" panose="020B0A02020104020203" pitchFamily="34" charset="0"/>
              <a:ea typeface="+mn-ea"/>
              <a:cs typeface="+mn-cs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B1A44C5-AFB8-A689-AE4F-734B169912FA}"/>
              </a:ext>
            </a:extLst>
          </p:cNvPr>
          <p:cNvGrpSpPr/>
          <p:nvPr/>
        </p:nvGrpSpPr>
        <p:grpSpPr>
          <a:xfrm>
            <a:off x="7823200" y="512414"/>
            <a:ext cx="4243436" cy="1957743"/>
            <a:chOff x="2779429" y="5592795"/>
            <a:chExt cx="3251257" cy="177437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4DFCDD85-C79E-FFAF-7254-2DB6A82A9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6312" y="5592795"/>
              <a:ext cx="1774374" cy="1774374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Bulle narrative : ronde 7">
              <a:extLst>
                <a:ext uri="{FF2B5EF4-FFF2-40B4-BE49-F238E27FC236}">
                  <a16:creationId xmlns:a16="http://schemas.microsoft.com/office/drawing/2014/main" id="{0B457808-43DC-F132-DE5A-7C0CA1529CED}"/>
                </a:ext>
              </a:extLst>
            </p:cNvPr>
            <p:cNvSpPr/>
            <p:nvPr/>
          </p:nvSpPr>
          <p:spPr>
            <a:xfrm>
              <a:off x="2779429" y="5846859"/>
              <a:ext cx="1611081" cy="751115"/>
            </a:xfrm>
            <a:custGeom>
              <a:avLst>
                <a:gd name="f0" fmla="val 31549"/>
                <a:gd name="f1" fmla="val 2837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val 21600"/>
                <a:gd name="f10" fmla="*/ 5419351 1 1725033"/>
                <a:gd name="f11" fmla="val 2147483647"/>
                <a:gd name="f12" fmla="min 0 21600"/>
                <a:gd name="f13" fmla="max 0 21600"/>
                <a:gd name="f14" fmla="val -2147483647"/>
                <a:gd name="f15" fmla="+- 0 0 0"/>
                <a:gd name="f16" fmla="+- 0 0 180"/>
                <a:gd name="f17" fmla="+- 0 0 -194"/>
                <a:gd name="f18" fmla="*/ f6 1 21600"/>
                <a:gd name="f19" fmla="*/ f7 1 21600"/>
                <a:gd name="f20" fmla="*/ f10 1 180"/>
                <a:gd name="f21" fmla="+- f13 0 f12"/>
                <a:gd name="f22" fmla="+- f9 0 f8"/>
                <a:gd name="f23" fmla="pin -2147483647 f0 2147483647"/>
                <a:gd name="f24" fmla="pin -2147483647 f1 2147483647"/>
                <a:gd name="f25" fmla="*/ f15 f3 1"/>
                <a:gd name="f26" fmla="*/ f16 f3 1"/>
                <a:gd name="f27" fmla="*/ f17 f3 1"/>
                <a:gd name="f28" fmla="val f23"/>
                <a:gd name="f29" fmla="val f24"/>
                <a:gd name="f30" fmla="*/ f21 1 2"/>
                <a:gd name="f31" fmla="*/ f22 1 21600"/>
                <a:gd name="f32" fmla="*/ f23 f18 1"/>
                <a:gd name="f33" fmla="*/ f24 f19 1"/>
                <a:gd name="f34" fmla="*/ f25 1 f5"/>
                <a:gd name="f35" fmla="*/ f26 1 f5"/>
                <a:gd name="f36" fmla="*/ f27 1 f5"/>
                <a:gd name="f37" fmla="+- f28 0 10800"/>
                <a:gd name="f38" fmla="+- f29 0 10800"/>
                <a:gd name="f39" fmla="+- f12 f30 0"/>
                <a:gd name="f40" fmla="*/ f30 f30 1"/>
                <a:gd name="f41" fmla="*/ 3200 f31 1"/>
                <a:gd name="f42" fmla="*/ 18400 f31 1"/>
                <a:gd name="f43" fmla="*/ 3160 f31 1"/>
                <a:gd name="f44" fmla="*/ 18440 f31 1"/>
                <a:gd name="f45" fmla="+- f34 0 f4"/>
                <a:gd name="f46" fmla="+- f35 0 f4"/>
                <a:gd name="f47" fmla="+- f36 0 f4"/>
                <a:gd name="f48" fmla="*/ f37 f37 1"/>
                <a:gd name="f49" fmla="*/ f38 f38 1"/>
                <a:gd name="f50" fmla="+- 0 0 f38"/>
                <a:gd name="f51" fmla="+- 0 0 f37"/>
                <a:gd name="f52" fmla="*/ f43 1 f31"/>
                <a:gd name="f53" fmla="*/ f44 1 f31"/>
                <a:gd name="f54" fmla="*/ f41 1 f31"/>
                <a:gd name="f55" fmla="*/ f42 1 f31"/>
                <a:gd name="f56" fmla="+- f48 f49 0"/>
                <a:gd name="f57" fmla="+- 0 0 f50"/>
                <a:gd name="f58" fmla="+- 0 0 f51"/>
                <a:gd name="f59" fmla="*/ f54 f18 1"/>
                <a:gd name="f60" fmla="*/ f55 f18 1"/>
                <a:gd name="f61" fmla="*/ f55 f19 1"/>
                <a:gd name="f62" fmla="*/ f54 f19 1"/>
                <a:gd name="f63" fmla="*/ f52 f18 1"/>
                <a:gd name="f64" fmla="*/ f52 f19 1"/>
                <a:gd name="f65" fmla="*/ f53 f19 1"/>
                <a:gd name="f66" fmla="*/ f53 f18 1"/>
                <a:gd name="f67" fmla="sqrt f56"/>
                <a:gd name="f68" fmla="+- 0 0 f57"/>
                <a:gd name="f69" fmla="+- 0 0 f58"/>
                <a:gd name="f70" fmla="at2 f68 f69"/>
                <a:gd name="f71" fmla="+- f67 0 10800"/>
                <a:gd name="f72" fmla="+- f70 f4 0"/>
                <a:gd name="f73" fmla="*/ f72 f10 1"/>
                <a:gd name="f74" fmla="*/ f73 1 f3"/>
                <a:gd name="f75" fmla="+- 0 0 f74"/>
                <a:gd name="f76" fmla="val f75"/>
                <a:gd name="f77" fmla="+- 0 0 f76"/>
                <a:gd name="f78" fmla="*/ f77 f3 1"/>
                <a:gd name="f79" fmla="*/ f78 1 f10"/>
                <a:gd name="f80" fmla="+- f79 0 f4"/>
                <a:gd name="f81" fmla="*/ f79 f10 1"/>
                <a:gd name="f82" fmla="*/ f81 1 f3"/>
                <a:gd name="f83" fmla="+- f80 f4 0"/>
                <a:gd name="f84" fmla="+- 0 0 f82"/>
                <a:gd name="f85" fmla="*/ f83 f10 1"/>
                <a:gd name="f86" fmla="*/ f84 1 f20"/>
                <a:gd name="f87" fmla="*/ f85 1 f3"/>
                <a:gd name="f88" fmla="+- f86 0 10"/>
                <a:gd name="f89" fmla="+- f86 10 0"/>
                <a:gd name="f90" fmla="+- 0 0 f87"/>
                <a:gd name="f91" fmla="*/ f88 f20 1"/>
                <a:gd name="f92" fmla="*/ f89 f20 1"/>
                <a:gd name="f93" fmla="+- 0 0 f90"/>
                <a:gd name="f94" fmla="+- 0 0 f91"/>
                <a:gd name="f95" fmla="+- 0 0 f92"/>
                <a:gd name="f96" fmla="*/ f93 f3 1"/>
                <a:gd name="f97" fmla="*/ f94 f3 1"/>
                <a:gd name="f98" fmla="*/ f95 f3 1"/>
                <a:gd name="f99" fmla="*/ f96 1 f10"/>
                <a:gd name="f100" fmla="*/ f97 1 f10"/>
                <a:gd name="f101" fmla="*/ f98 1 f10"/>
                <a:gd name="f102" fmla="+- f99 0 f4"/>
                <a:gd name="f103" fmla="sin 1 f102"/>
                <a:gd name="f104" fmla="cos 1 f102"/>
                <a:gd name="f105" fmla="+- f100 0 f4"/>
                <a:gd name="f106" fmla="+- f101 0 f4"/>
                <a:gd name="f107" fmla="+- 0 0 f103"/>
                <a:gd name="f108" fmla="+- 0 0 f104"/>
                <a:gd name="f109" fmla="+- f105 f4 0"/>
                <a:gd name="f110" fmla="+- f106 f4 0"/>
                <a:gd name="f111" fmla="+- 0 0 f107"/>
                <a:gd name="f112" fmla="+- 0 0 f108"/>
                <a:gd name="f113" fmla="*/ f109 f10 1"/>
                <a:gd name="f114" fmla="*/ f110 f10 1"/>
                <a:gd name="f115" fmla="val f111"/>
                <a:gd name="f116" fmla="val f112"/>
                <a:gd name="f117" fmla="*/ f113 1 f3"/>
                <a:gd name="f118" fmla="*/ f114 1 f3"/>
                <a:gd name="f119" fmla="+- 0 0 f115"/>
                <a:gd name="f120" fmla="+- 0 0 f116"/>
                <a:gd name="f121" fmla="+- 0 0 f117"/>
                <a:gd name="f122" fmla="+- 0 0 f118"/>
                <a:gd name="f123" fmla="*/ 10800 f119 1"/>
                <a:gd name="f124" fmla="*/ 10800 f120 1"/>
                <a:gd name="f125" fmla="+- 0 0 f121"/>
                <a:gd name="f126" fmla="+- 0 0 f122"/>
                <a:gd name="f127" fmla="+- f123 10800 0"/>
                <a:gd name="f128" fmla="+- f124 10800 0"/>
                <a:gd name="f129" fmla="*/ f125 f3 1"/>
                <a:gd name="f130" fmla="*/ f126 f3 1"/>
                <a:gd name="f131" fmla="?: f71 f28 f127"/>
                <a:gd name="f132" fmla="?: f71 f29 f128"/>
                <a:gd name="f133" fmla="*/ f129 1 f10"/>
                <a:gd name="f134" fmla="*/ f130 1 f10"/>
                <a:gd name="f135" fmla="+- f133 0 f4"/>
                <a:gd name="f136" fmla="+- f134 0 f4"/>
                <a:gd name="f137" fmla="*/ f131 f18 1"/>
                <a:gd name="f138" fmla="*/ f132 f19 1"/>
                <a:gd name="f139" fmla="sin 1 f135"/>
                <a:gd name="f140" fmla="cos 1 f135"/>
                <a:gd name="f141" fmla="sin 1 f136"/>
                <a:gd name="f142" fmla="cos 1 f136"/>
                <a:gd name="f143" fmla="+- 0 0 f139"/>
                <a:gd name="f144" fmla="+- 0 0 f140"/>
                <a:gd name="f145" fmla="+- 0 0 f141"/>
                <a:gd name="f146" fmla="+- 0 0 f142"/>
                <a:gd name="f147" fmla="+- 0 0 f143"/>
                <a:gd name="f148" fmla="+- 0 0 f144"/>
                <a:gd name="f149" fmla="+- 0 0 f145"/>
                <a:gd name="f150" fmla="+- 0 0 f146"/>
                <a:gd name="f151" fmla="val f147"/>
                <a:gd name="f152" fmla="val f148"/>
                <a:gd name="f153" fmla="val f149"/>
                <a:gd name="f154" fmla="val f150"/>
                <a:gd name="f155" fmla="+- 0 0 f151"/>
                <a:gd name="f156" fmla="+- 0 0 f152"/>
                <a:gd name="f157" fmla="+- 0 0 f153"/>
                <a:gd name="f158" fmla="+- 0 0 f154"/>
                <a:gd name="f159" fmla="*/ 10800 f155 1"/>
                <a:gd name="f160" fmla="*/ 10800 f156 1"/>
                <a:gd name="f161" fmla="*/ 10800 f157 1"/>
                <a:gd name="f162" fmla="*/ 10800 f158 1"/>
                <a:gd name="f163" fmla="+- f159 10800 0"/>
                <a:gd name="f164" fmla="+- f160 10800 0"/>
                <a:gd name="f165" fmla="+- f161 10800 0"/>
                <a:gd name="f166" fmla="+- f162 10800 0"/>
                <a:gd name="f167" fmla="+- f165 0 f39"/>
                <a:gd name="f168" fmla="+- f166 0 f39"/>
                <a:gd name="f169" fmla="+- f163 0 f39"/>
                <a:gd name="f170" fmla="+- f164 0 f39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at2 f175 f176"/>
                <a:gd name="f180" fmla="at2 f177 f178"/>
                <a:gd name="f181" fmla="+- f179 f4 0"/>
                <a:gd name="f182" fmla="+- f180 f4 0"/>
                <a:gd name="f183" fmla="*/ f181 f10 1"/>
                <a:gd name="f184" fmla="*/ f182 f10 1"/>
                <a:gd name="f185" fmla="*/ f183 1 f3"/>
                <a:gd name="f186" fmla="*/ f184 1 f3"/>
                <a:gd name="f187" fmla="+- 0 0 f185"/>
                <a:gd name="f188" fmla="+- 0 0 f186"/>
                <a:gd name="f189" fmla="val f187"/>
                <a:gd name="f190" fmla="val f188"/>
                <a:gd name="f191" fmla="+- 0 0 f189"/>
                <a:gd name="f192" fmla="+- 0 0 f190"/>
                <a:gd name="f193" fmla="*/ f191 f3 1"/>
                <a:gd name="f194" fmla="*/ f192 f3 1"/>
                <a:gd name="f195" fmla="*/ f193 1 f10"/>
                <a:gd name="f196" fmla="*/ f194 1 f10"/>
                <a:gd name="f197" fmla="+- f195 0 f4"/>
                <a:gd name="f198" fmla="+- f196 0 f4"/>
                <a:gd name="f199" fmla="+- f198 0 f197"/>
                <a:gd name="f200" fmla="+- f197 f4 0"/>
                <a:gd name="f201" fmla="+- f199 f2 0"/>
                <a:gd name="f202" fmla="*/ f200 f10 1"/>
                <a:gd name="f203" fmla="?: f199 f199 f201"/>
                <a:gd name="f204" fmla="*/ f202 1 f3"/>
                <a:gd name="f205" fmla="+- 0 0 f204"/>
                <a:gd name="f206" fmla="+- 0 0 f205"/>
                <a:gd name="f207" fmla="*/ f206 f3 1"/>
                <a:gd name="f208" fmla="*/ f207 1 f10"/>
                <a:gd name="f209" fmla="+- f208 0 f4"/>
                <a:gd name="f210" fmla="cos 1 f209"/>
                <a:gd name="f211" fmla="sin 1 f209"/>
                <a:gd name="f212" fmla="+- 0 0 f210"/>
                <a:gd name="f213" fmla="+- 0 0 f211"/>
                <a:gd name="f214" fmla="+- 0 0 f212"/>
                <a:gd name="f215" fmla="+- 0 0 f213"/>
                <a:gd name="f216" fmla="val f214"/>
                <a:gd name="f217" fmla="val f215"/>
                <a:gd name="f218" fmla="+- 0 0 f216"/>
                <a:gd name="f219" fmla="+- 0 0 f217"/>
                <a:gd name="f220" fmla="*/ f30 f218 1"/>
                <a:gd name="f221" fmla="*/ f30 f219 1"/>
                <a:gd name="f222" fmla="*/ f220 f220 1"/>
                <a:gd name="f223" fmla="*/ f221 f221 1"/>
                <a:gd name="f224" fmla="+- f222 f223 0"/>
                <a:gd name="f225" fmla="sqrt f224"/>
                <a:gd name="f226" fmla="*/ f40 1 f225"/>
                <a:gd name="f227" fmla="*/ f218 f226 1"/>
                <a:gd name="f228" fmla="*/ f219 f226 1"/>
                <a:gd name="f229" fmla="+- f39 0 f227"/>
                <a:gd name="f230" fmla="+- f39 0 f228"/>
              </a:gdLst>
              <a:ahLst>
                <a:ahXY gdRefX="f0" minX="f14" maxX="f11" gdRefY="f1" minY="f14" maxY="f11">
                  <a:pos x="f32" y="f3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63" y="f64"/>
                </a:cxn>
                <a:cxn ang="f46">
                  <a:pos x="f63" y="f65"/>
                </a:cxn>
                <a:cxn ang="f46">
                  <a:pos x="f66" y="f65"/>
                </a:cxn>
                <a:cxn ang="f45">
                  <a:pos x="f66" y="f64"/>
                </a:cxn>
                <a:cxn ang="f47">
                  <a:pos x="f137" y="f138"/>
                </a:cxn>
              </a:cxnLst>
              <a:rect l="f59" t="f62" r="f60" b="f61"/>
              <a:pathLst>
                <a:path w="21600" h="21600">
                  <a:moveTo>
                    <a:pt x="f229" y="f230"/>
                  </a:moveTo>
                  <a:arcTo wR="f30" hR="f30" stAng="f197" swAng="f203"/>
                  <a:lnTo>
                    <a:pt x="f131" y="f132"/>
                  </a:lnTo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70AD47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Gill Sans Ultra Bold" pitchFamily="34"/>
                </a:rPr>
                <a:t>HELP!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AB9BCAA2-5201-27F1-A38C-B905BEF93F3D}"/>
              </a:ext>
            </a:extLst>
          </p:cNvPr>
          <p:cNvSpPr txBox="1"/>
          <p:nvPr/>
        </p:nvSpPr>
        <p:spPr>
          <a:xfrm>
            <a:off x="7201290" y="5547828"/>
            <a:ext cx="19073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0" i="0" strike="noStrike" kern="1200" cap="none" spc="0" baseline="0" dirty="0">
                <a:highlight>
                  <a:srgbClr val="00FF00"/>
                </a:highlight>
                <a:uFillTx/>
                <a:latin typeface="Gill Sans Ultra Bold" panose="020B0A02020104020203" pitchFamily="34" charset="0"/>
              </a:rPr>
              <a:t>+ base verbale </a:t>
            </a:r>
            <a:endParaRPr lang="fr-FR" sz="2800" dirty="0">
              <a:highlight>
                <a:srgbClr val="00FF00"/>
              </a:highlight>
            </a:endParaRPr>
          </a:p>
        </p:txBody>
      </p:sp>
      <p:sp>
        <p:nvSpPr>
          <p:cNvPr id="10" name="Flèche : pentagone 3">
            <a:extLst>
              <a:ext uri="{FF2B5EF4-FFF2-40B4-BE49-F238E27FC236}">
                <a16:creationId xmlns:a16="http://schemas.microsoft.com/office/drawing/2014/main" id="{B30F620E-2DEA-CBAD-5DC8-D8ED3BC31DED}"/>
              </a:ext>
            </a:extLst>
          </p:cNvPr>
          <p:cNvSpPr/>
          <p:nvPr/>
        </p:nvSpPr>
        <p:spPr>
          <a:xfrm>
            <a:off x="-1" y="0"/>
            <a:ext cx="7823201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Recap</a:t>
            </a:r>
            <a:endParaRPr lang="fr-FR" sz="3600" b="1" i="0" u="none" strike="noStrike" kern="1200" cap="none" spc="0" baseline="0" dirty="0"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586831-2969-3818-6C7A-1B1F5DBE8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579" y="-136165"/>
            <a:ext cx="1260383" cy="1161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868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223520" y="970588"/>
            <a:ext cx="11705747" cy="570202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u="sng" dirty="0">
                <a:latin typeface="Gill Sans Ultra Bold" panose="020B0A02020104020203" pitchFamily="34" charset="0"/>
              </a:rPr>
              <a:t>Donner du conseil:</a:t>
            </a:r>
            <a:endParaRPr kumimoji="0" lang="fr-FR" sz="12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Ultra Bold" panose="020B0A02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dirty="0">
              <a:latin typeface="Gill Sans Ultra Bold" panose="020B0A02020104020203" pitchFamily="34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dirty="0" err="1">
                <a:highlight>
                  <a:srgbClr val="FFFF00"/>
                </a:highlight>
                <a:latin typeface="Gill Sans Ultra Bold" panose="020B0A02020104020203" pitchFamily="34" charset="0"/>
              </a:rPr>
              <a:t>should</a:t>
            </a:r>
            <a:r>
              <a:rPr lang="fr-FR" sz="3200" dirty="0">
                <a:latin typeface="Gill Sans Ultra Bold" panose="020B0A02020104020203" pitchFamily="34" charset="0"/>
              </a:rPr>
              <a:t> </a:t>
            </a:r>
            <a:r>
              <a:rPr lang="fr-FR" sz="3200" b="0" i="0" strike="noStrike" kern="1200" cap="none" spc="0" baseline="0" dirty="0">
                <a:uFillTx/>
                <a:latin typeface="Gill Sans Ultra Bold" panose="020B0A02020104020203" pitchFamily="34" charset="0"/>
              </a:rPr>
              <a:t>+ </a:t>
            </a:r>
            <a:r>
              <a:rPr lang="fr-FR" sz="3200" b="0" i="0" strike="noStrike" kern="1200" cap="none" spc="0" baseline="0" dirty="0">
                <a:highlight>
                  <a:srgbClr val="00FF00"/>
                </a:highlight>
                <a:uFillTx/>
                <a:latin typeface="Gill Sans Ultra Bold" panose="020B0A02020104020203" pitchFamily="34" charset="0"/>
              </a:rPr>
              <a:t>BV</a:t>
            </a:r>
            <a:endParaRPr lang="fr-FR" sz="3200" dirty="0">
              <a:highlight>
                <a:srgbClr val="00FF00"/>
              </a:highlight>
              <a:latin typeface="Gill Sans Ultra Bold" panose="020B0A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dirty="0">
                <a:latin typeface="Gill Sans Ultra Bold" panose="020B0A02020104020203" pitchFamily="34" charset="0"/>
              </a:rPr>
              <a:t>You </a:t>
            </a:r>
            <a:r>
              <a:rPr lang="fr-FR" sz="3200" dirty="0" err="1">
                <a:highlight>
                  <a:srgbClr val="FFFF00"/>
                </a:highlight>
                <a:latin typeface="Gill Sans Ultra Bold" panose="020B0A02020104020203" pitchFamily="34" charset="0"/>
              </a:rPr>
              <a:t>should</a:t>
            </a:r>
            <a:r>
              <a:rPr lang="fr-FR" sz="3200" dirty="0">
                <a:latin typeface="Gill Sans Ultra Bold" panose="020B0A02020104020203" pitchFamily="34" charset="0"/>
              </a:rPr>
              <a:t> </a:t>
            </a:r>
            <a:r>
              <a:rPr lang="fr-FR" sz="3200" dirty="0" err="1">
                <a:highlight>
                  <a:srgbClr val="00FF00"/>
                </a:highlight>
                <a:latin typeface="Gill Sans Ultra Bold" panose="020B0A02020104020203" pitchFamily="34" charset="0"/>
              </a:rPr>
              <a:t>surround</a:t>
            </a:r>
            <a:r>
              <a:rPr lang="fr-FR" sz="3200" dirty="0">
                <a:highlight>
                  <a:srgbClr val="00FF00"/>
                </a:highlight>
                <a:latin typeface="Gill Sans Ultra Bold" panose="020B0A02020104020203" pitchFamily="34" charset="0"/>
              </a:rPr>
              <a:t> </a:t>
            </a:r>
            <a:r>
              <a:rPr lang="fr-FR" sz="3200" dirty="0" err="1">
                <a:latin typeface="Gill Sans Ultra Bold" panose="020B0A02020104020203" pitchFamily="34" charset="0"/>
              </a:rPr>
              <a:t>yourself</a:t>
            </a:r>
            <a:r>
              <a:rPr lang="fr-FR" sz="3200" dirty="0">
                <a:latin typeface="Gill Sans Ultra Bold" panose="020B0A02020104020203" pitchFamily="34" charset="0"/>
              </a:rPr>
              <a:t> </a:t>
            </a:r>
            <a:r>
              <a:rPr lang="fr-FR" sz="3200" dirty="0" err="1">
                <a:latin typeface="Gill Sans Ultra Bold" panose="020B0A02020104020203" pitchFamily="34" charset="0"/>
              </a:rPr>
              <a:t>with</a:t>
            </a:r>
            <a:r>
              <a:rPr lang="fr-FR" sz="3200" dirty="0">
                <a:latin typeface="Gill Sans Ultra Bold" panose="020B0A02020104020203" pitchFamily="34" charset="0"/>
              </a:rPr>
              <a:t> good </a:t>
            </a:r>
            <a:r>
              <a:rPr lang="fr-FR" sz="3200" dirty="0" err="1">
                <a:latin typeface="Gill Sans Ultra Bold" panose="020B0A02020104020203" pitchFamily="34" charset="0"/>
              </a:rPr>
              <a:t>friends</a:t>
            </a:r>
            <a:r>
              <a:rPr lang="fr-FR" sz="3200" dirty="0">
                <a:latin typeface="Gill Sans Ultra Bold" panose="020B0A02020104020203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dirty="0">
              <a:latin typeface="Gill Sans Ultra Bold" panose="020B0A02020104020203" pitchFamily="34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dirty="0" err="1">
                <a:highlight>
                  <a:srgbClr val="FFFF00"/>
                </a:highlight>
                <a:latin typeface="Gill Sans Ultra Bold" panose="020B0A02020104020203" pitchFamily="34" charset="0"/>
              </a:rPr>
              <a:t>you’d</a:t>
            </a:r>
            <a:r>
              <a:rPr lang="fr-FR" sz="3200" dirty="0">
                <a:highlight>
                  <a:srgbClr val="FFFF00"/>
                </a:highlight>
                <a:latin typeface="Gill Sans Ultra Bold" panose="020B0A02020104020203" pitchFamily="34" charset="0"/>
              </a:rPr>
              <a:t> </a:t>
            </a:r>
            <a:r>
              <a:rPr lang="fr-FR" sz="3200" dirty="0" err="1">
                <a:highlight>
                  <a:srgbClr val="FFFF00"/>
                </a:highlight>
                <a:latin typeface="Gill Sans Ultra Bold" panose="020B0A02020104020203" pitchFamily="34" charset="0"/>
              </a:rPr>
              <a:t>better</a:t>
            </a:r>
            <a:r>
              <a:rPr lang="fr-FR" sz="3200" dirty="0">
                <a:highlight>
                  <a:srgbClr val="FFFF00"/>
                </a:highlight>
                <a:latin typeface="Gill Sans Ultra Bold" panose="020B0A02020104020203" pitchFamily="34" charset="0"/>
              </a:rPr>
              <a:t> </a:t>
            </a:r>
            <a:r>
              <a:rPr lang="fr-FR" sz="3200" dirty="0">
                <a:latin typeface="Gill Sans Ultra Bold" panose="020B0A02020104020203" pitchFamily="34" charset="0"/>
              </a:rPr>
              <a:t>(</a:t>
            </a:r>
            <a:r>
              <a:rPr lang="fr-FR" sz="3200" dirty="0" err="1">
                <a:latin typeface="Gill Sans Ultra Bold" panose="020B0A02020104020203" pitchFamily="34" charset="0"/>
              </a:rPr>
              <a:t>you</a:t>
            </a:r>
            <a:r>
              <a:rPr lang="fr-FR" sz="3200" dirty="0">
                <a:latin typeface="Gill Sans Ultra Bold" panose="020B0A02020104020203" pitchFamily="34" charset="0"/>
              </a:rPr>
              <a:t> </a:t>
            </a:r>
            <a:r>
              <a:rPr lang="fr-FR" sz="3200" dirty="0" err="1">
                <a:latin typeface="Gill Sans Ultra Bold" panose="020B0A02020104020203" pitchFamily="34" charset="0"/>
              </a:rPr>
              <a:t>had</a:t>
            </a:r>
            <a:r>
              <a:rPr lang="fr-FR" sz="3200" dirty="0">
                <a:latin typeface="Gill Sans Ultra Bold" panose="020B0A02020104020203" pitchFamily="34" charset="0"/>
              </a:rPr>
              <a:t> </a:t>
            </a:r>
            <a:r>
              <a:rPr lang="fr-FR" sz="3200" dirty="0" err="1">
                <a:latin typeface="Gill Sans Ultra Bold" panose="020B0A02020104020203" pitchFamily="34" charset="0"/>
              </a:rPr>
              <a:t>better</a:t>
            </a:r>
            <a:r>
              <a:rPr lang="fr-FR" sz="3200" dirty="0">
                <a:latin typeface="Gill Sans Ultra Bold" panose="020B0A02020104020203" pitchFamily="34" charset="0"/>
              </a:rPr>
              <a:t>) </a:t>
            </a:r>
            <a:r>
              <a:rPr lang="fr-FR" sz="3200" b="0" i="0" strike="noStrike" kern="1200" cap="none" spc="0" baseline="0" dirty="0">
                <a:uFillTx/>
                <a:latin typeface="Gill Sans Ultra Bold" panose="020B0A02020104020203" pitchFamily="34" charset="0"/>
              </a:rPr>
              <a:t>+ </a:t>
            </a:r>
            <a:r>
              <a:rPr lang="fr-FR" sz="3200" b="0" i="0" strike="noStrike" kern="1200" cap="none" spc="0" baseline="0" dirty="0">
                <a:highlight>
                  <a:srgbClr val="00FF00"/>
                </a:highlight>
                <a:uFillTx/>
                <a:latin typeface="Gill Sans Ultra Bold" panose="020B0A02020104020203" pitchFamily="34" charset="0"/>
              </a:rPr>
              <a:t>BV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dirty="0" err="1">
                <a:highlight>
                  <a:srgbClr val="FFFF00"/>
                </a:highlight>
                <a:latin typeface="Gill Sans Ultra Bold" panose="020B0A02020104020203" pitchFamily="34" charset="0"/>
              </a:rPr>
              <a:t>You’d</a:t>
            </a:r>
            <a:r>
              <a:rPr lang="fr-FR" sz="3200" dirty="0">
                <a:highlight>
                  <a:srgbClr val="FFFF00"/>
                </a:highlight>
                <a:latin typeface="Gill Sans Ultra Bold" panose="020B0A02020104020203" pitchFamily="34" charset="0"/>
              </a:rPr>
              <a:t> </a:t>
            </a:r>
            <a:r>
              <a:rPr lang="fr-FR" sz="3200" dirty="0" err="1">
                <a:highlight>
                  <a:srgbClr val="FFFF00"/>
                </a:highlight>
                <a:latin typeface="Gill Sans Ultra Bold" panose="020B0A02020104020203" pitchFamily="34" charset="0"/>
              </a:rPr>
              <a:t>better</a:t>
            </a:r>
            <a:r>
              <a:rPr lang="fr-FR" sz="3200" dirty="0">
                <a:highlight>
                  <a:srgbClr val="FFFF00"/>
                </a:highlight>
                <a:latin typeface="Gill Sans Ultra Bold" panose="020B0A02020104020203" pitchFamily="34" charset="0"/>
              </a:rPr>
              <a:t> </a:t>
            </a:r>
            <a:r>
              <a:rPr lang="fr-FR" sz="3200" dirty="0">
                <a:highlight>
                  <a:srgbClr val="00FF00"/>
                </a:highlight>
                <a:latin typeface="Gill Sans Ultra Bold" panose="020B0A02020104020203" pitchFamily="34" charset="0"/>
              </a:rPr>
              <a:t>talk</a:t>
            </a:r>
            <a:r>
              <a:rPr lang="fr-FR" sz="3200" dirty="0">
                <a:latin typeface="Gill Sans Ultra Bold" panose="020B0A02020104020203" pitchFamily="34" charset="0"/>
              </a:rPr>
              <a:t> to </a:t>
            </a:r>
            <a:r>
              <a:rPr lang="fr-FR" sz="3200" dirty="0" err="1">
                <a:latin typeface="Gill Sans Ultra Bold" panose="020B0A02020104020203" pitchFamily="34" charset="0"/>
              </a:rPr>
              <a:t>your</a:t>
            </a:r>
            <a:r>
              <a:rPr lang="fr-FR" sz="3200" dirty="0">
                <a:latin typeface="Gill Sans Ultra Bold" panose="020B0A02020104020203" pitchFamily="34" charset="0"/>
              </a:rPr>
              <a:t> parents.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dirty="0">
              <a:latin typeface="Gill Sans Ultra Bold" panose="020B0A02020104020203" pitchFamily="34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dirty="0">
                <a:highlight>
                  <a:srgbClr val="FFFF00"/>
                </a:highlight>
                <a:latin typeface="Gill Sans Ultra Bold" panose="020B0A02020104020203" pitchFamily="34" charset="0"/>
              </a:rPr>
              <a:t>to </a:t>
            </a:r>
            <a:r>
              <a:rPr lang="fr-FR" sz="3200" dirty="0" err="1">
                <a:highlight>
                  <a:srgbClr val="FFFF00"/>
                </a:highlight>
                <a:latin typeface="Gill Sans Ultra Bold" panose="020B0A02020104020203" pitchFamily="34" charset="0"/>
              </a:rPr>
              <a:t>advise</a:t>
            </a:r>
            <a:r>
              <a:rPr lang="fr-FR" sz="3200" dirty="0">
                <a:highlight>
                  <a:srgbClr val="FFFF00"/>
                </a:highlight>
                <a:latin typeface="Gill Sans Ultra Bold" panose="020B0A02020104020203" pitchFamily="34" charset="0"/>
              </a:rPr>
              <a:t> </a:t>
            </a:r>
            <a:r>
              <a:rPr lang="fr-FR" sz="3200" dirty="0" err="1">
                <a:highlight>
                  <a:srgbClr val="FFFF00"/>
                </a:highlight>
                <a:latin typeface="Gill Sans Ultra Bold" panose="020B0A02020104020203" pitchFamily="34" charset="0"/>
              </a:rPr>
              <a:t>someone</a:t>
            </a:r>
            <a:r>
              <a:rPr lang="fr-FR" sz="3200" dirty="0">
                <a:highlight>
                  <a:srgbClr val="FFFF00"/>
                </a:highlight>
                <a:latin typeface="Gill Sans Ultra Bold" panose="020B0A02020104020203" pitchFamily="34" charset="0"/>
              </a:rPr>
              <a:t> to</a:t>
            </a:r>
            <a:r>
              <a:rPr lang="fr-FR" sz="3200" dirty="0">
                <a:latin typeface="Gill Sans Ultra Bold" panose="020B0A02020104020203" pitchFamily="34" charset="0"/>
              </a:rPr>
              <a:t> </a:t>
            </a:r>
            <a:r>
              <a:rPr lang="fr-FR" sz="3200" b="0" i="0" strike="noStrike" kern="1200" cap="none" spc="0" baseline="0" dirty="0">
                <a:uFillTx/>
                <a:latin typeface="Gill Sans Ultra Bold" panose="020B0A02020104020203" pitchFamily="34" charset="0"/>
              </a:rPr>
              <a:t>+ </a:t>
            </a:r>
            <a:r>
              <a:rPr lang="fr-FR" sz="3200" b="0" i="0" strike="noStrike" kern="1200" cap="none" spc="0" baseline="0" dirty="0">
                <a:highlight>
                  <a:srgbClr val="00FF00"/>
                </a:highlight>
                <a:uFillTx/>
                <a:latin typeface="Gill Sans Ultra Bold" panose="020B0A02020104020203" pitchFamily="34" charset="0"/>
              </a:rPr>
              <a:t>BV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dirty="0">
                <a:highlight>
                  <a:srgbClr val="FFFF00"/>
                </a:highlight>
                <a:latin typeface="Gill Sans Ultra Bold" panose="020B0A02020104020203" pitchFamily="34" charset="0"/>
              </a:rPr>
              <a:t>I </a:t>
            </a:r>
            <a:r>
              <a:rPr lang="fr-FR" sz="3200" dirty="0" err="1">
                <a:highlight>
                  <a:srgbClr val="FFFF00"/>
                </a:highlight>
                <a:latin typeface="Gill Sans Ultra Bold" panose="020B0A02020104020203" pitchFamily="34" charset="0"/>
              </a:rPr>
              <a:t>advise</a:t>
            </a:r>
            <a:r>
              <a:rPr lang="fr-FR" sz="3200" dirty="0">
                <a:highlight>
                  <a:srgbClr val="FFFF00"/>
                </a:highlight>
                <a:latin typeface="Gill Sans Ultra Bold" panose="020B0A02020104020203" pitchFamily="34" charset="0"/>
              </a:rPr>
              <a:t> </a:t>
            </a:r>
            <a:r>
              <a:rPr lang="fr-FR" sz="3200" dirty="0" err="1">
                <a:highlight>
                  <a:srgbClr val="FFFF00"/>
                </a:highlight>
                <a:latin typeface="Gill Sans Ultra Bold" panose="020B0A02020104020203" pitchFamily="34" charset="0"/>
              </a:rPr>
              <a:t>you</a:t>
            </a:r>
            <a:r>
              <a:rPr lang="fr-FR" sz="3200" dirty="0">
                <a:highlight>
                  <a:srgbClr val="FFFF00"/>
                </a:highlight>
                <a:latin typeface="Gill Sans Ultra Bold" panose="020B0A02020104020203" pitchFamily="34" charset="0"/>
              </a:rPr>
              <a:t> to</a:t>
            </a:r>
            <a:r>
              <a:rPr lang="fr-FR" sz="3200" dirty="0">
                <a:highlight>
                  <a:srgbClr val="FFFFFF"/>
                </a:highlight>
                <a:latin typeface="Gill Sans Ultra Bold" panose="020B0A02020104020203" pitchFamily="34" charset="0"/>
              </a:rPr>
              <a:t> </a:t>
            </a:r>
            <a:r>
              <a:rPr lang="fr-FR" sz="3200" dirty="0" err="1">
                <a:highlight>
                  <a:srgbClr val="00FF00"/>
                </a:highlight>
                <a:latin typeface="Gill Sans Ultra Bold" panose="020B0A02020104020203" pitchFamily="34" charset="0"/>
              </a:rPr>
              <a:t>get</a:t>
            </a:r>
            <a:r>
              <a:rPr lang="fr-FR" sz="3200" dirty="0">
                <a:highlight>
                  <a:srgbClr val="00FF00"/>
                </a:highlight>
                <a:latin typeface="Gill Sans Ultra Bold" panose="020B0A02020104020203" pitchFamily="34" charset="0"/>
              </a:rPr>
              <a:t> </a:t>
            </a:r>
            <a:r>
              <a:rPr lang="fr-FR" sz="3200" dirty="0">
                <a:latin typeface="Gill Sans Ultra Bold" panose="020B0A02020104020203" pitchFamily="34" charset="0"/>
              </a:rPr>
              <a:t>support.</a:t>
            </a:r>
            <a:endParaRPr lang="fr-FR" sz="3200" b="0" i="0" strike="noStrike" kern="1200" cap="none" spc="0" baseline="0" dirty="0">
              <a:uFillTx/>
              <a:latin typeface="Gill Sans Ultra Bold" panose="020B0A02020104020203" pitchFamily="34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dirty="0">
              <a:latin typeface="Gill Sans Ultra Bold" panose="020B0A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dirty="0">
                <a:latin typeface="Gill Sans Ultra Bold" panose="020B0A02020104020203" pitchFamily="34" charset="0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Ultra Bold" panose="020B0A02020104020203" pitchFamily="34" charset="0"/>
              <a:ea typeface="+mn-ea"/>
              <a:cs typeface="+mn-cs"/>
            </a:endParaRPr>
          </a:p>
        </p:txBody>
      </p:sp>
      <p:sp>
        <p:nvSpPr>
          <p:cNvPr id="10" name="Flèche : pentagone 3">
            <a:extLst>
              <a:ext uri="{FF2B5EF4-FFF2-40B4-BE49-F238E27FC236}">
                <a16:creationId xmlns:a16="http://schemas.microsoft.com/office/drawing/2014/main" id="{B30F620E-2DEA-CBAD-5DC8-D8ED3BC31DED}"/>
              </a:ext>
            </a:extLst>
          </p:cNvPr>
          <p:cNvSpPr/>
          <p:nvPr/>
        </p:nvSpPr>
        <p:spPr>
          <a:xfrm>
            <a:off x="-1" y="0"/>
            <a:ext cx="7823201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Grammar</a:t>
            </a: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time!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CBBE122-6427-8CDF-B69E-A579619265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" y="19528"/>
            <a:ext cx="1057541" cy="9914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893FF5F-B14E-65A0-564A-3ABF926A1404}"/>
              </a:ext>
            </a:extLst>
          </p:cNvPr>
          <p:cNvSpPr txBox="1"/>
          <p:nvPr/>
        </p:nvSpPr>
        <p:spPr>
          <a:xfrm>
            <a:off x="6284776" y="3636936"/>
            <a:ext cx="5683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dirty="0" err="1">
                <a:latin typeface="Gill Sans Ultra Bold" panose="020B0A02020104020203" pitchFamily="34" charset="0"/>
              </a:rPr>
              <a:t>Make</a:t>
            </a:r>
            <a:r>
              <a:rPr lang="fr-FR" sz="1800" dirty="0">
                <a:latin typeface="Gill Sans Ultra Bold" panose="020B0A02020104020203" pitchFamily="34" charset="0"/>
              </a:rPr>
              <a:t> a sentence: talk to </a:t>
            </a:r>
            <a:r>
              <a:rPr lang="fr-FR" sz="1800" dirty="0" err="1">
                <a:latin typeface="Gill Sans Ultra Bold" panose="020B0A02020104020203" pitchFamily="34" charset="0"/>
              </a:rPr>
              <a:t>your</a:t>
            </a:r>
            <a:r>
              <a:rPr lang="fr-FR" sz="1800" dirty="0">
                <a:latin typeface="Gill Sans Ultra Bold" panose="020B0A02020104020203" pitchFamily="34" charset="0"/>
              </a:rPr>
              <a:t> parents.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A85BF47-AFAD-2B3C-56B6-94295A4C5E21}"/>
              </a:ext>
            </a:extLst>
          </p:cNvPr>
          <p:cNvSpPr txBox="1"/>
          <p:nvPr/>
        </p:nvSpPr>
        <p:spPr>
          <a:xfrm>
            <a:off x="3900025" y="2096191"/>
            <a:ext cx="8017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dirty="0" err="1">
                <a:highlight>
                  <a:srgbClr val="FFFFFF"/>
                </a:highlight>
                <a:latin typeface="Gill Sans Ultra Bold" panose="020B0A02020104020203" pitchFamily="34" charset="0"/>
              </a:rPr>
              <a:t>Make</a:t>
            </a:r>
            <a:r>
              <a:rPr lang="fr-FR" sz="1800" dirty="0">
                <a:highlight>
                  <a:srgbClr val="FFFFFF"/>
                </a:highlight>
                <a:latin typeface="Gill Sans Ultra Bold" panose="020B0A02020104020203" pitchFamily="34" charset="0"/>
              </a:rPr>
              <a:t> a sentence: </a:t>
            </a:r>
            <a:r>
              <a:rPr lang="fr-FR" sz="1800" dirty="0" err="1">
                <a:highlight>
                  <a:srgbClr val="FFFFFF"/>
                </a:highlight>
                <a:latin typeface="Gill Sans Ultra Bold" panose="020B0A02020104020203" pitchFamily="34" charset="0"/>
              </a:rPr>
              <a:t>surround</a:t>
            </a:r>
            <a:r>
              <a:rPr lang="fr-FR" sz="1800" dirty="0">
                <a:highlight>
                  <a:srgbClr val="FFFFFF"/>
                </a:highlight>
                <a:latin typeface="Gill Sans Ultra Bold" panose="020B0A02020104020203" pitchFamily="34" charset="0"/>
              </a:rPr>
              <a:t> </a:t>
            </a:r>
            <a:r>
              <a:rPr lang="fr-FR" sz="1800" dirty="0" err="1">
                <a:highlight>
                  <a:srgbClr val="FFFFFF"/>
                </a:highlight>
                <a:latin typeface="Gill Sans Ultra Bold" panose="020B0A02020104020203" pitchFamily="34" charset="0"/>
              </a:rPr>
              <a:t>yourself</a:t>
            </a:r>
            <a:r>
              <a:rPr lang="fr-FR" sz="1800" dirty="0">
                <a:highlight>
                  <a:srgbClr val="FFFFFF"/>
                </a:highlight>
                <a:latin typeface="Gill Sans Ultra Bold" panose="020B0A02020104020203" pitchFamily="34" charset="0"/>
              </a:rPr>
              <a:t> </a:t>
            </a:r>
            <a:r>
              <a:rPr lang="fr-FR" sz="1800" dirty="0" err="1">
                <a:highlight>
                  <a:srgbClr val="FFFFFF"/>
                </a:highlight>
                <a:latin typeface="Gill Sans Ultra Bold" panose="020B0A02020104020203" pitchFamily="34" charset="0"/>
              </a:rPr>
              <a:t>with</a:t>
            </a:r>
            <a:r>
              <a:rPr lang="fr-FR" sz="1800" dirty="0">
                <a:highlight>
                  <a:srgbClr val="FFFFFF"/>
                </a:highlight>
                <a:latin typeface="Gill Sans Ultra Bold" panose="020B0A02020104020203" pitchFamily="34" charset="0"/>
              </a:rPr>
              <a:t> good </a:t>
            </a:r>
            <a:r>
              <a:rPr lang="fr-FR" sz="1800" dirty="0" err="1">
                <a:highlight>
                  <a:srgbClr val="FFFFFF"/>
                </a:highlight>
                <a:latin typeface="Gill Sans Ultra Bold" panose="020B0A02020104020203" pitchFamily="34" charset="0"/>
              </a:rPr>
              <a:t>friends</a:t>
            </a:r>
            <a:r>
              <a:rPr lang="fr-FR" sz="1800" dirty="0">
                <a:highlight>
                  <a:srgbClr val="FFFFFF"/>
                </a:highlight>
                <a:latin typeface="Gill Sans Ultra Bold" panose="020B0A02020104020203" pitchFamily="34" charset="0"/>
              </a:rPr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DC099E1-D6B8-082D-792E-59A0C418184A}"/>
              </a:ext>
            </a:extLst>
          </p:cNvPr>
          <p:cNvSpPr txBox="1"/>
          <p:nvPr/>
        </p:nvSpPr>
        <p:spPr>
          <a:xfrm>
            <a:off x="7293703" y="5518080"/>
            <a:ext cx="450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dirty="0" err="1">
                <a:latin typeface="Gill Sans Ultra Bold" panose="020B0A02020104020203" pitchFamily="34" charset="0"/>
              </a:rPr>
              <a:t>Make</a:t>
            </a:r>
            <a:r>
              <a:rPr lang="fr-FR" sz="1800" dirty="0">
                <a:latin typeface="Gill Sans Ultra Bold" panose="020B0A02020104020203" pitchFamily="34" charset="0"/>
              </a:rPr>
              <a:t> a sentence: </a:t>
            </a:r>
            <a:r>
              <a:rPr lang="fr-FR" sz="1800" dirty="0" err="1">
                <a:latin typeface="Gill Sans Ultra Bold" panose="020B0A02020104020203" pitchFamily="34" charset="0"/>
              </a:rPr>
              <a:t>get</a:t>
            </a:r>
            <a:r>
              <a:rPr lang="fr-FR" sz="1800" dirty="0">
                <a:latin typeface="Gill Sans Ultra Bold" panose="020B0A02020104020203" pitchFamily="34" charset="0"/>
              </a:rPr>
              <a:t> support.</a:t>
            </a:r>
          </a:p>
        </p:txBody>
      </p:sp>
    </p:spTree>
    <p:extLst>
      <p:ext uri="{BB962C8B-B14F-4D97-AF65-F5344CB8AC3E}">
        <p14:creationId xmlns:p14="http://schemas.microsoft.com/office/powerpoint/2010/main" val="168533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280</Words>
  <Application>Microsoft Office PowerPoint</Application>
  <PresentationFormat>Grand écran</PresentationFormat>
  <Paragraphs>57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Gill Sans Ultra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Adrienn Millet</dc:creator>
  <cp:lastModifiedBy>Adrienn Millet</cp:lastModifiedBy>
  <cp:revision>11</cp:revision>
  <dcterms:created xsi:type="dcterms:W3CDTF">2022-09-28T18:26:10Z</dcterms:created>
  <dcterms:modified xsi:type="dcterms:W3CDTF">2022-11-08T16:38:44Z</dcterms:modified>
</cp:coreProperties>
</file>